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02" r:id="rId3"/>
    <p:sldId id="301" r:id="rId4"/>
    <p:sldId id="303" r:id="rId5"/>
    <p:sldId id="260" r:id="rId6"/>
    <p:sldId id="261" r:id="rId7"/>
    <p:sldId id="263" r:id="rId8"/>
    <p:sldId id="321" r:id="rId9"/>
    <p:sldId id="304" r:id="rId10"/>
    <p:sldId id="312" r:id="rId11"/>
    <p:sldId id="277" r:id="rId12"/>
    <p:sldId id="306" r:id="rId13"/>
    <p:sldId id="318" r:id="rId14"/>
    <p:sldId id="307" r:id="rId15"/>
    <p:sldId id="268" r:id="rId16"/>
    <p:sldId id="269" r:id="rId17"/>
    <p:sldId id="308" r:id="rId18"/>
    <p:sldId id="309" r:id="rId19"/>
    <p:sldId id="320" r:id="rId20"/>
    <p:sldId id="273" r:id="rId21"/>
    <p:sldId id="314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8" d="100"/>
          <a:sy n="68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>
            <a:off x="311629" y="228600"/>
            <a:ext cx="1306924" cy="176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 rot="10800000">
            <a:off x="7641000" y="4788222"/>
            <a:ext cx="1326536" cy="17661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25183" y="76200"/>
            <a:ext cx="8977087" cy="6684365"/>
          </a:xfrm>
          <a:prstGeom prst="rect">
            <a:avLst/>
          </a:prstGeom>
          <a:noFill/>
          <a:ln w="111125">
            <a:solidFill>
              <a:srgbClr val="FF66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8000"/>
                        <a:lumOff val="92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8600" y="199544"/>
            <a:ext cx="8763000" cy="64298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AA2687"/>
                </a:solidFill>
              </a:ln>
              <a:solidFill>
                <a:srgbClr val="AA2687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27709"/>
            <a:ext cx="9227455" cy="6885709"/>
          </a:xfrm>
          <a:prstGeom prst="rect">
            <a:avLst/>
          </a:prstGeom>
          <a:noFill/>
          <a:ln w="88900" cap="rnd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752" y="685800"/>
            <a:ext cx="824249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248400" cy="4114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0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267201" y="2285112"/>
            <a:ext cx="304800" cy="2671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45489" y="2281916"/>
            <a:ext cx="304106" cy="2662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26185" y="2296882"/>
            <a:ext cx="304106" cy="2680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01988" y="3048000"/>
            <a:ext cx="760612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00600" y="2971800"/>
            <a:ext cx="76199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Flowchart: Process 19"/>
          <p:cNvSpPr/>
          <p:nvPr/>
        </p:nvSpPr>
        <p:spPr>
          <a:xfrm rot="5400000">
            <a:off x="1119173" y="2701530"/>
            <a:ext cx="578394" cy="231257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355616" y="4219103"/>
            <a:ext cx="6488367" cy="231954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 rot="5400000">
            <a:off x="1113833" y="4014790"/>
            <a:ext cx="661669" cy="19429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189465" y="2230924"/>
            <a:ext cx="809562" cy="65266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75613" y="2272050"/>
            <a:ext cx="809562" cy="63254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2891997" y="2527959"/>
            <a:ext cx="1060525" cy="16687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254" y="2471267"/>
            <a:ext cx="494067" cy="221791"/>
          </a:xfrm>
          <a:custGeom>
            <a:avLst/>
            <a:gdLst>
              <a:gd name="connsiteX0" fmla="*/ 0 w 738187"/>
              <a:gd name="connsiteY0" fmla="*/ 190500 h 255014"/>
              <a:gd name="connsiteX1" fmla="*/ 7143 w 738187"/>
              <a:gd name="connsiteY1" fmla="*/ 152400 h 255014"/>
              <a:gd name="connsiteX2" fmla="*/ 9525 w 738187"/>
              <a:gd name="connsiteY2" fmla="*/ 142875 h 255014"/>
              <a:gd name="connsiteX3" fmla="*/ 11906 w 738187"/>
              <a:gd name="connsiteY3" fmla="*/ 135731 h 255014"/>
              <a:gd name="connsiteX4" fmla="*/ 21431 w 738187"/>
              <a:gd name="connsiteY4" fmla="*/ 107156 h 255014"/>
              <a:gd name="connsiteX5" fmla="*/ 23812 w 738187"/>
              <a:gd name="connsiteY5" fmla="*/ 95250 h 255014"/>
              <a:gd name="connsiteX6" fmla="*/ 28575 w 738187"/>
              <a:gd name="connsiteY6" fmla="*/ 80963 h 255014"/>
              <a:gd name="connsiteX7" fmla="*/ 30956 w 738187"/>
              <a:gd name="connsiteY7" fmla="*/ 71438 h 255014"/>
              <a:gd name="connsiteX8" fmla="*/ 40481 w 738187"/>
              <a:gd name="connsiteY8" fmla="*/ 57150 h 255014"/>
              <a:gd name="connsiteX9" fmla="*/ 47625 w 738187"/>
              <a:gd name="connsiteY9" fmla="*/ 47625 h 255014"/>
              <a:gd name="connsiteX10" fmla="*/ 52387 w 738187"/>
              <a:gd name="connsiteY10" fmla="*/ 40481 h 255014"/>
              <a:gd name="connsiteX11" fmla="*/ 66675 w 738187"/>
              <a:gd name="connsiteY11" fmla="*/ 26194 h 255014"/>
              <a:gd name="connsiteX12" fmla="*/ 80962 w 738187"/>
              <a:gd name="connsiteY12" fmla="*/ 14288 h 255014"/>
              <a:gd name="connsiteX13" fmla="*/ 90487 w 738187"/>
              <a:gd name="connsiteY13" fmla="*/ 11906 h 255014"/>
              <a:gd name="connsiteX14" fmla="*/ 104775 w 738187"/>
              <a:gd name="connsiteY14" fmla="*/ 7144 h 255014"/>
              <a:gd name="connsiteX15" fmla="*/ 111918 w 738187"/>
              <a:gd name="connsiteY15" fmla="*/ 4763 h 255014"/>
              <a:gd name="connsiteX16" fmla="*/ 128587 w 738187"/>
              <a:gd name="connsiteY16" fmla="*/ 0 h 255014"/>
              <a:gd name="connsiteX17" fmla="*/ 173831 w 738187"/>
              <a:gd name="connsiteY17" fmla="*/ 4763 h 255014"/>
              <a:gd name="connsiteX18" fmla="*/ 192881 w 738187"/>
              <a:gd name="connsiteY18" fmla="*/ 9525 h 255014"/>
              <a:gd name="connsiteX19" fmla="*/ 202406 w 738187"/>
              <a:gd name="connsiteY19" fmla="*/ 14288 h 255014"/>
              <a:gd name="connsiteX20" fmla="*/ 209550 w 738187"/>
              <a:gd name="connsiteY20" fmla="*/ 16669 h 255014"/>
              <a:gd name="connsiteX21" fmla="*/ 242887 w 738187"/>
              <a:gd name="connsiteY21" fmla="*/ 40481 h 255014"/>
              <a:gd name="connsiteX22" fmla="*/ 257175 w 738187"/>
              <a:gd name="connsiteY22" fmla="*/ 54769 h 255014"/>
              <a:gd name="connsiteX23" fmla="*/ 271462 w 738187"/>
              <a:gd name="connsiteY23" fmla="*/ 64294 h 255014"/>
              <a:gd name="connsiteX24" fmla="*/ 278606 w 738187"/>
              <a:gd name="connsiteY24" fmla="*/ 73819 h 255014"/>
              <a:gd name="connsiteX25" fmla="*/ 292893 w 738187"/>
              <a:gd name="connsiteY25" fmla="*/ 85725 h 255014"/>
              <a:gd name="connsiteX26" fmla="*/ 297656 w 738187"/>
              <a:gd name="connsiteY26" fmla="*/ 92869 h 255014"/>
              <a:gd name="connsiteX27" fmla="*/ 307181 w 738187"/>
              <a:gd name="connsiteY27" fmla="*/ 100013 h 255014"/>
              <a:gd name="connsiteX28" fmla="*/ 311943 w 738187"/>
              <a:gd name="connsiteY28" fmla="*/ 107156 h 255014"/>
              <a:gd name="connsiteX29" fmla="*/ 333375 w 738187"/>
              <a:gd name="connsiteY29" fmla="*/ 126206 h 255014"/>
              <a:gd name="connsiteX30" fmla="*/ 345281 w 738187"/>
              <a:gd name="connsiteY30" fmla="*/ 142875 h 255014"/>
              <a:gd name="connsiteX31" fmla="*/ 366712 w 738187"/>
              <a:gd name="connsiteY31" fmla="*/ 161925 h 255014"/>
              <a:gd name="connsiteX32" fmla="*/ 371475 w 738187"/>
              <a:gd name="connsiteY32" fmla="*/ 169069 h 255014"/>
              <a:gd name="connsiteX33" fmla="*/ 381000 w 738187"/>
              <a:gd name="connsiteY33" fmla="*/ 176213 h 255014"/>
              <a:gd name="connsiteX34" fmla="*/ 385762 w 738187"/>
              <a:gd name="connsiteY34" fmla="*/ 183356 h 255014"/>
              <a:gd name="connsiteX35" fmla="*/ 400050 w 738187"/>
              <a:gd name="connsiteY35" fmla="*/ 195263 h 255014"/>
              <a:gd name="connsiteX36" fmla="*/ 421481 w 738187"/>
              <a:gd name="connsiteY36" fmla="*/ 211931 h 255014"/>
              <a:gd name="connsiteX37" fmla="*/ 431006 w 738187"/>
              <a:gd name="connsiteY37" fmla="*/ 216694 h 255014"/>
              <a:gd name="connsiteX38" fmla="*/ 438150 w 738187"/>
              <a:gd name="connsiteY38" fmla="*/ 221456 h 255014"/>
              <a:gd name="connsiteX39" fmla="*/ 452437 w 738187"/>
              <a:gd name="connsiteY39" fmla="*/ 226219 h 255014"/>
              <a:gd name="connsiteX40" fmla="*/ 459581 w 738187"/>
              <a:gd name="connsiteY40" fmla="*/ 228600 h 255014"/>
              <a:gd name="connsiteX41" fmla="*/ 473868 w 738187"/>
              <a:gd name="connsiteY41" fmla="*/ 235744 h 255014"/>
              <a:gd name="connsiteX42" fmla="*/ 483393 w 738187"/>
              <a:gd name="connsiteY42" fmla="*/ 240506 h 255014"/>
              <a:gd name="connsiteX43" fmla="*/ 492918 w 738187"/>
              <a:gd name="connsiteY43" fmla="*/ 242888 h 255014"/>
              <a:gd name="connsiteX44" fmla="*/ 511968 w 738187"/>
              <a:gd name="connsiteY44" fmla="*/ 247650 h 255014"/>
              <a:gd name="connsiteX45" fmla="*/ 550068 w 738187"/>
              <a:gd name="connsiteY45" fmla="*/ 250031 h 255014"/>
              <a:gd name="connsiteX46" fmla="*/ 561975 w 738187"/>
              <a:gd name="connsiteY46" fmla="*/ 254794 h 255014"/>
              <a:gd name="connsiteX47" fmla="*/ 631031 w 738187"/>
              <a:gd name="connsiteY47" fmla="*/ 252413 h 255014"/>
              <a:gd name="connsiteX48" fmla="*/ 638175 w 738187"/>
              <a:gd name="connsiteY48" fmla="*/ 247650 h 255014"/>
              <a:gd name="connsiteX49" fmla="*/ 664368 w 738187"/>
              <a:gd name="connsiteY49" fmla="*/ 235744 h 255014"/>
              <a:gd name="connsiteX50" fmla="*/ 678656 w 738187"/>
              <a:gd name="connsiteY50" fmla="*/ 228600 h 255014"/>
              <a:gd name="connsiteX51" fmla="*/ 685800 w 738187"/>
              <a:gd name="connsiteY51" fmla="*/ 221456 h 255014"/>
              <a:gd name="connsiteX52" fmla="*/ 692943 w 738187"/>
              <a:gd name="connsiteY52" fmla="*/ 219075 h 255014"/>
              <a:gd name="connsiteX53" fmla="*/ 700087 w 738187"/>
              <a:gd name="connsiteY53" fmla="*/ 214313 h 255014"/>
              <a:gd name="connsiteX54" fmla="*/ 716756 w 738187"/>
              <a:gd name="connsiteY54" fmla="*/ 183356 h 255014"/>
              <a:gd name="connsiteX55" fmla="*/ 721518 w 738187"/>
              <a:gd name="connsiteY55" fmla="*/ 147638 h 255014"/>
              <a:gd name="connsiteX56" fmla="*/ 723900 w 738187"/>
              <a:gd name="connsiteY56" fmla="*/ 138113 h 255014"/>
              <a:gd name="connsiteX57" fmla="*/ 731043 w 738187"/>
              <a:gd name="connsiteY57" fmla="*/ 121444 h 255014"/>
              <a:gd name="connsiteX58" fmla="*/ 733425 w 738187"/>
              <a:gd name="connsiteY58" fmla="*/ 114300 h 255014"/>
              <a:gd name="connsiteX59" fmla="*/ 738187 w 738187"/>
              <a:gd name="connsiteY59" fmla="*/ 107156 h 25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38187" h="255014">
                <a:moveTo>
                  <a:pt x="0" y="190500"/>
                </a:moveTo>
                <a:cubicBezTo>
                  <a:pt x="2381" y="177800"/>
                  <a:pt x="4008" y="164935"/>
                  <a:pt x="7143" y="152400"/>
                </a:cubicBezTo>
                <a:cubicBezTo>
                  <a:pt x="7937" y="149225"/>
                  <a:pt x="8626" y="146022"/>
                  <a:pt x="9525" y="142875"/>
                </a:cubicBezTo>
                <a:cubicBezTo>
                  <a:pt x="10215" y="140461"/>
                  <a:pt x="11246" y="138153"/>
                  <a:pt x="11906" y="135731"/>
                </a:cubicBezTo>
                <a:cubicBezTo>
                  <a:pt x="18653" y="110989"/>
                  <a:pt x="13131" y="123754"/>
                  <a:pt x="21431" y="107156"/>
                </a:cubicBezTo>
                <a:cubicBezTo>
                  <a:pt x="22225" y="103187"/>
                  <a:pt x="22747" y="99155"/>
                  <a:pt x="23812" y="95250"/>
                </a:cubicBezTo>
                <a:cubicBezTo>
                  <a:pt x="25133" y="90407"/>
                  <a:pt x="27358" y="85833"/>
                  <a:pt x="28575" y="80963"/>
                </a:cubicBezTo>
                <a:cubicBezTo>
                  <a:pt x="29369" y="77788"/>
                  <a:pt x="29492" y="74365"/>
                  <a:pt x="30956" y="71438"/>
                </a:cubicBezTo>
                <a:cubicBezTo>
                  <a:pt x="33516" y="66318"/>
                  <a:pt x="37047" y="61729"/>
                  <a:pt x="40481" y="57150"/>
                </a:cubicBezTo>
                <a:cubicBezTo>
                  <a:pt x="42862" y="53975"/>
                  <a:pt x="45318" y="50855"/>
                  <a:pt x="47625" y="47625"/>
                </a:cubicBezTo>
                <a:cubicBezTo>
                  <a:pt x="49288" y="45296"/>
                  <a:pt x="50486" y="42620"/>
                  <a:pt x="52387" y="40481"/>
                </a:cubicBezTo>
                <a:cubicBezTo>
                  <a:pt x="56862" y="35447"/>
                  <a:pt x="61912" y="30957"/>
                  <a:pt x="66675" y="26194"/>
                </a:cubicBezTo>
                <a:cubicBezTo>
                  <a:pt x="70969" y="21900"/>
                  <a:pt x="75157" y="16776"/>
                  <a:pt x="80962" y="14288"/>
                </a:cubicBezTo>
                <a:cubicBezTo>
                  <a:pt x="83970" y="12999"/>
                  <a:pt x="87352" y="12846"/>
                  <a:pt x="90487" y="11906"/>
                </a:cubicBezTo>
                <a:cubicBezTo>
                  <a:pt x="95295" y="10463"/>
                  <a:pt x="100012" y="8731"/>
                  <a:pt x="104775" y="7144"/>
                </a:cubicBezTo>
                <a:cubicBezTo>
                  <a:pt x="107156" y="6350"/>
                  <a:pt x="109483" y="5372"/>
                  <a:pt x="111918" y="4763"/>
                </a:cubicBezTo>
                <a:cubicBezTo>
                  <a:pt x="123878" y="1772"/>
                  <a:pt x="118338" y="3416"/>
                  <a:pt x="128587" y="0"/>
                </a:cubicBezTo>
                <a:cubicBezTo>
                  <a:pt x="197312" y="4295"/>
                  <a:pt x="149068" y="-1991"/>
                  <a:pt x="173831" y="4763"/>
                </a:cubicBezTo>
                <a:cubicBezTo>
                  <a:pt x="180146" y="6485"/>
                  <a:pt x="192881" y="9525"/>
                  <a:pt x="192881" y="9525"/>
                </a:cubicBezTo>
                <a:cubicBezTo>
                  <a:pt x="196056" y="11113"/>
                  <a:pt x="199143" y="12890"/>
                  <a:pt x="202406" y="14288"/>
                </a:cubicBezTo>
                <a:cubicBezTo>
                  <a:pt x="204713" y="15277"/>
                  <a:pt x="207356" y="15450"/>
                  <a:pt x="209550" y="16669"/>
                </a:cubicBezTo>
                <a:cubicBezTo>
                  <a:pt x="215632" y="20048"/>
                  <a:pt x="239795" y="37389"/>
                  <a:pt x="242887" y="40481"/>
                </a:cubicBezTo>
                <a:cubicBezTo>
                  <a:pt x="247650" y="45244"/>
                  <a:pt x="251571" y="51033"/>
                  <a:pt x="257175" y="54769"/>
                </a:cubicBezTo>
                <a:cubicBezTo>
                  <a:pt x="261937" y="57944"/>
                  <a:pt x="268028" y="59715"/>
                  <a:pt x="271462" y="64294"/>
                </a:cubicBezTo>
                <a:cubicBezTo>
                  <a:pt x="273843" y="67469"/>
                  <a:pt x="275800" y="71013"/>
                  <a:pt x="278606" y="73819"/>
                </a:cubicBezTo>
                <a:cubicBezTo>
                  <a:pt x="297336" y="92548"/>
                  <a:pt x="273390" y="62320"/>
                  <a:pt x="292893" y="85725"/>
                </a:cubicBezTo>
                <a:cubicBezTo>
                  <a:pt x="294725" y="87924"/>
                  <a:pt x="295632" y="90845"/>
                  <a:pt x="297656" y="92869"/>
                </a:cubicBezTo>
                <a:cubicBezTo>
                  <a:pt x="300462" y="95675"/>
                  <a:pt x="304375" y="97207"/>
                  <a:pt x="307181" y="100013"/>
                </a:cubicBezTo>
                <a:cubicBezTo>
                  <a:pt x="309204" y="102036"/>
                  <a:pt x="309920" y="105133"/>
                  <a:pt x="311943" y="107156"/>
                </a:cubicBezTo>
                <a:cubicBezTo>
                  <a:pt x="326252" y="121465"/>
                  <a:pt x="313389" y="96223"/>
                  <a:pt x="333375" y="126206"/>
                </a:cubicBezTo>
                <a:cubicBezTo>
                  <a:pt x="336081" y="130265"/>
                  <a:pt x="342324" y="139918"/>
                  <a:pt x="345281" y="142875"/>
                </a:cubicBezTo>
                <a:cubicBezTo>
                  <a:pt x="359596" y="157190"/>
                  <a:pt x="346712" y="131927"/>
                  <a:pt x="366712" y="161925"/>
                </a:cubicBezTo>
                <a:cubicBezTo>
                  <a:pt x="368300" y="164306"/>
                  <a:pt x="369451" y="167045"/>
                  <a:pt x="371475" y="169069"/>
                </a:cubicBezTo>
                <a:cubicBezTo>
                  <a:pt x="374281" y="171875"/>
                  <a:pt x="378194" y="173407"/>
                  <a:pt x="381000" y="176213"/>
                </a:cubicBezTo>
                <a:cubicBezTo>
                  <a:pt x="383023" y="178236"/>
                  <a:pt x="383930" y="181158"/>
                  <a:pt x="385762" y="183356"/>
                </a:cubicBezTo>
                <a:cubicBezTo>
                  <a:pt x="395248" y="194739"/>
                  <a:pt x="389833" y="186749"/>
                  <a:pt x="400050" y="195263"/>
                </a:cubicBezTo>
                <a:cubicBezTo>
                  <a:pt x="411811" y="205064"/>
                  <a:pt x="403422" y="202900"/>
                  <a:pt x="421481" y="211931"/>
                </a:cubicBezTo>
                <a:cubicBezTo>
                  <a:pt x="424656" y="213519"/>
                  <a:pt x="427924" y="214933"/>
                  <a:pt x="431006" y="216694"/>
                </a:cubicBezTo>
                <a:cubicBezTo>
                  <a:pt x="433491" y="218114"/>
                  <a:pt x="435535" y="220294"/>
                  <a:pt x="438150" y="221456"/>
                </a:cubicBezTo>
                <a:cubicBezTo>
                  <a:pt x="442737" y="223495"/>
                  <a:pt x="447675" y="224631"/>
                  <a:pt x="452437" y="226219"/>
                </a:cubicBezTo>
                <a:lnTo>
                  <a:pt x="459581" y="228600"/>
                </a:lnTo>
                <a:cubicBezTo>
                  <a:pt x="473307" y="237752"/>
                  <a:pt x="460069" y="229830"/>
                  <a:pt x="473868" y="235744"/>
                </a:cubicBezTo>
                <a:cubicBezTo>
                  <a:pt x="477131" y="237142"/>
                  <a:pt x="480069" y="239260"/>
                  <a:pt x="483393" y="240506"/>
                </a:cubicBezTo>
                <a:cubicBezTo>
                  <a:pt x="486457" y="241655"/>
                  <a:pt x="489771" y="241989"/>
                  <a:pt x="492918" y="242888"/>
                </a:cubicBezTo>
                <a:cubicBezTo>
                  <a:pt x="501743" y="245410"/>
                  <a:pt x="501081" y="246613"/>
                  <a:pt x="511968" y="247650"/>
                </a:cubicBezTo>
                <a:cubicBezTo>
                  <a:pt x="524635" y="248856"/>
                  <a:pt x="537368" y="249237"/>
                  <a:pt x="550068" y="250031"/>
                </a:cubicBezTo>
                <a:cubicBezTo>
                  <a:pt x="554037" y="251619"/>
                  <a:pt x="557702" y="254668"/>
                  <a:pt x="561975" y="254794"/>
                </a:cubicBezTo>
                <a:cubicBezTo>
                  <a:pt x="584997" y="255471"/>
                  <a:pt x="608099" y="254563"/>
                  <a:pt x="631031" y="252413"/>
                </a:cubicBezTo>
                <a:cubicBezTo>
                  <a:pt x="633881" y="252146"/>
                  <a:pt x="635615" y="248930"/>
                  <a:pt x="638175" y="247650"/>
                </a:cubicBezTo>
                <a:cubicBezTo>
                  <a:pt x="658404" y="237535"/>
                  <a:pt x="625109" y="261918"/>
                  <a:pt x="664368" y="235744"/>
                </a:cubicBezTo>
                <a:cubicBezTo>
                  <a:pt x="673600" y="229589"/>
                  <a:pt x="668797" y="231886"/>
                  <a:pt x="678656" y="228600"/>
                </a:cubicBezTo>
                <a:cubicBezTo>
                  <a:pt x="681037" y="226219"/>
                  <a:pt x="682998" y="223324"/>
                  <a:pt x="685800" y="221456"/>
                </a:cubicBezTo>
                <a:cubicBezTo>
                  <a:pt x="687888" y="220064"/>
                  <a:pt x="690698" y="220197"/>
                  <a:pt x="692943" y="219075"/>
                </a:cubicBezTo>
                <a:cubicBezTo>
                  <a:pt x="695503" y="217795"/>
                  <a:pt x="697706" y="215900"/>
                  <a:pt x="700087" y="214313"/>
                </a:cubicBezTo>
                <a:cubicBezTo>
                  <a:pt x="706694" y="204401"/>
                  <a:pt x="713811" y="195136"/>
                  <a:pt x="716756" y="183356"/>
                </a:cubicBezTo>
                <a:cubicBezTo>
                  <a:pt x="720799" y="167181"/>
                  <a:pt x="718541" y="168475"/>
                  <a:pt x="721518" y="147638"/>
                </a:cubicBezTo>
                <a:cubicBezTo>
                  <a:pt x="721981" y="144398"/>
                  <a:pt x="723001" y="141260"/>
                  <a:pt x="723900" y="138113"/>
                </a:cubicBezTo>
                <a:cubicBezTo>
                  <a:pt x="727092" y="126942"/>
                  <a:pt x="725599" y="134147"/>
                  <a:pt x="731043" y="121444"/>
                </a:cubicBezTo>
                <a:cubicBezTo>
                  <a:pt x="732032" y="119137"/>
                  <a:pt x="732302" y="116545"/>
                  <a:pt x="733425" y="114300"/>
                </a:cubicBezTo>
                <a:cubicBezTo>
                  <a:pt x="734705" y="111740"/>
                  <a:pt x="738187" y="107156"/>
                  <a:pt x="738187" y="107156"/>
                </a:cubicBezTo>
              </a:path>
            </a:pathLst>
          </a:custGeom>
          <a:ln w="73025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912266" y="2462527"/>
            <a:ext cx="546233" cy="170417"/>
          </a:xfrm>
          <a:prstGeom prst="line">
            <a:avLst/>
          </a:prstGeom>
          <a:ln w="136525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Process 42"/>
          <p:cNvSpPr/>
          <p:nvPr/>
        </p:nvSpPr>
        <p:spPr>
          <a:xfrm rot="5400000">
            <a:off x="7379408" y="3980818"/>
            <a:ext cx="719243" cy="201114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/>
          <p:cNvSpPr/>
          <p:nvPr/>
        </p:nvSpPr>
        <p:spPr>
          <a:xfrm rot="5400000">
            <a:off x="7320554" y="2835250"/>
            <a:ext cx="855931" cy="2011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647962" y="3347205"/>
            <a:ext cx="611857" cy="433899"/>
          </a:xfrm>
          <a:custGeom>
            <a:avLst/>
            <a:gdLst>
              <a:gd name="connsiteX0" fmla="*/ 30956 w 502443"/>
              <a:gd name="connsiteY0" fmla="*/ 359569 h 363246"/>
              <a:gd name="connsiteX1" fmla="*/ 138112 w 502443"/>
              <a:gd name="connsiteY1" fmla="*/ 361950 h 363246"/>
              <a:gd name="connsiteX2" fmla="*/ 376237 w 502443"/>
              <a:gd name="connsiteY2" fmla="*/ 354807 h 363246"/>
              <a:gd name="connsiteX3" fmla="*/ 392906 w 502443"/>
              <a:gd name="connsiteY3" fmla="*/ 350044 h 363246"/>
              <a:gd name="connsiteX4" fmla="*/ 404812 w 502443"/>
              <a:gd name="connsiteY4" fmla="*/ 347663 h 363246"/>
              <a:gd name="connsiteX5" fmla="*/ 419100 w 502443"/>
              <a:gd name="connsiteY5" fmla="*/ 342900 h 363246"/>
              <a:gd name="connsiteX6" fmla="*/ 438150 w 502443"/>
              <a:gd name="connsiteY6" fmla="*/ 338138 h 363246"/>
              <a:gd name="connsiteX7" fmla="*/ 454818 w 502443"/>
              <a:gd name="connsiteY7" fmla="*/ 330994 h 363246"/>
              <a:gd name="connsiteX8" fmla="*/ 469106 w 502443"/>
              <a:gd name="connsiteY8" fmla="*/ 319088 h 363246"/>
              <a:gd name="connsiteX9" fmla="*/ 483393 w 502443"/>
              <a:gd name="connsiteY9" fmla="*/ 307182 h 363246"/>
              <a:gd name="connsiteX10" fmla="*/ 492918 w 502443"/>
              <a:gd name="connsiteY10" fmla="*/ 283369 h 363246"/>
              <a:gd name="connsiteX11" fmla="*/ 495300 w 502443"/>
              <a:gd name="connsiteY11" fmla="*/ 276225 h 363246"/>
              <a:gd name="connsiteX12" fmla="*/ 497681 w 502443"/>
              <a:gd name="connsiteY12" fmla="*/ 247650 h 363246"/>
              <a:gd name="connsiteX13" fmla="*/ 500062 w 502443"/>
              <a:gd name="connsiteY13" fmla="*/ 240507 h 363246"/>
              <a:gd name="connsiteX14" fmla="*/ 502443 w 502443"/>
              <a:gd name="connsiteY14" fmla="*/ 226219 h 363246"/>
              <a:gd name="connsiteX15" fmla="*/ 500062 w 502443"/>
              <a:gd name="connsiteY15" fmla="*/ 209550 h 363246"/>
              <a:gd name="connsiteX16" fmla="*/ 483393 w 502443"/>
              <a:gd name="connsiteY16" fmla="*/ 190500 h 363246"/>
              <a:gd name="connsiteX17" fmla="*/ 476250 w 502443"/>
              <a:gd name="connsiteY17" fmla="*/ 188119 h 363246"/>
              <a:gd name="connsiteX18" fmla="*/ 469106 w 502443"/>
              <a:gd name="connsiteY18" fmla="*/ 183357 h 363246"/>
              <a:gd name="connsiteX19" fmla="*/ 461962 w 502443"/>
              <a:gd name="connsiteY19" fmla="*/ 180975 h 363246"/>
              <a:gd name="connsiteX20" fmla="*/ 447675 w 502443"/>
              <a:gd name="connsiteY20" fmla="*/ 171450 h 363246"/>
              <a:gd name="connsiteX21" fmla="*/ 431006 w 502443"/>
              <a:gd name="connsiteY21" fmla="*/ 161925 h 363246"/>
              <a:gd name="connsiteX22" fmla="*/ 421481 w 502443"/>
              <a:gd name="connsiteY22" fmla="*/ 157163 h 363246"/>
              <a:gd name="connsiteX23" fmla="*/ 404812 w 502443"/>
              <a:gd name="connsiteY23" fmla="*/ 150019 h 363246"/>
              <a:gd name="connsiteX24" fmla="*/ 397668 w 502443"/>
              <a:gd name="connsiteY24" fmla="*/ 145257 h 363246"/>
              <a:gd name="connsiteX25" fmla="*/ 378618 w 502443"/>
              <a:gd name="connsiteY25" fmla="*/ 138113 h 363246"/>
              <a:gd name="connsiteX26" fmla="*/ 364331 w 502443"/>
              <a:gd name="connsiteY26" fmla="*/ 135732 h 363246"/>
              <a:gd name="connsiteX27" fmla="*/ 357187 w 502443"/>
              <a:gd name="connsiteY27" fmla="*/ 133350 h 363246"/>
              <a:gd name="connsiteX28" fmla="*/ 342900 w 502443"/>
              <a:gd name="connsiteY28" fmla="*/ 130969 h 363246"/>
              <a:gd name="connsiteX29" fmla="*/ 333375 w 502443"/>
              <a:gd name="connsiteY29" fmla="*/ 128588 h 363246"/>
              <a:gd name="connsiteX30" fmla="*/ 292893 w 502443"/>
              <a:gd name="connsiteY30" fmla="*/ 130969 h 363246"/>
              <a:gd name="connsiteX31" fmla="*/ 285750 w 502443"/>
              <a:gd name="connsiteY31" fmla="*/ 133350 h 363246"/>
              <a:gd name="connsiteX32" fmla="*/ 271462 w 502443"/>
              <a:gd name="connsiteY32" fmla="*/ 147638 h 363246"/>
              <a:gd name="connsiteX33" fmla="*/ 264318 w 502443"/>
              <a:gd name="connsiteY33" fmla="*/ 154782 h 363246"/>
              <a:gd name="connsiteX34" fmla="*/ 261937 w 502443"/>
              <a:gd name="connsiteY34" fmla="*/ 161925 h 363246"/>
              <a:gd name="connsiteX35" fmla="*/ 257175 w 502443"/>
              <a:gd name="connsiteY35" fmla="*/ 169069 h 363246"/>
              <a:gd name="connsiteX36" fmla="*/ 259556 w 502443"/>
              <a:gd name="connsiteY36" fmla="*/ 190500 h 363246"/>
              <a:gd name="connsiteX37" fmla="*/ 271462 w 502443"/>
              <a:gd name="connsiteY37" fmla="*/ 202407 h 363246"/>
              <a:gd name="connsiteX38" fmla="*/ 278606 w 502443"/>
              <a:gd name="connsiteY38" fmla="*/ 204788 h 363246"/>
              <a:gd name="connsiteX39" fmla="*/ 292893 w 502443"/>
              <a:gd name="connsiteY39" fmla="*/ 214313 h 363246"/>
              <a:gd name="connsiteX40" fmla="*/ 316706 w 502443"/>
              <a:gd name="connsiteY40" fmla="*/ 221457 h 363246"/>
              <a:gd name="connsiteX41" fmla="*/ 328612 w 502443"/>
              <a:gd name="connsiteY41" fmla="*/ 226219 h 363246"/>
              <a:gd name="connsiteX42" fmla="*/ 357187 w 502443"/>
              <a:gd name="connsiteY42" fmla="*/ 228600 h 363246"/>
              <a:gd name="connsiteX43" fmla="*/ 421481 w 502443"/>
              <a:gd name="connsiteY43" fmla="*/ 226219 h 363246"/>
              <a:gd name="connsiteX44" fmla="*/ 440531 w 502443"/>
              <a:gd name="connsiteY44" fmla="*/ 223838 h 363246"/>
              <a:gd name="connsiteX45" fmla="*/ 442912 w 502443"/>
              <a:gd name="connsiteY45" fmla="*/ 214313 h 363246"/>
              <a:gd name="connsiteX46" fmla="*/ 450056 w 502443"/>
              <a:gd name="connsiteY46" fmla="*/ 209550 h 363246"/>
              <a:gd name="connsiteX47" fmla="*/ 454818 w 502443"/>
              <a:gd name="connsiteY47" fmla="*/ 202407 h 363246"/>
              <a:gd name="connsiteX48" fmla="*/ 469106 w 502443"/>
              <a:gd name="connsiteY48" fmla="*/ 197644 h 363246"/>
              <a:gd name="connsiteX49" fmla="*/ 478631 w 502443"/>
              <a:gd name="connsiteY49" fmla="*/ 183357 h 363246"/>
              <a:gd name="connsiteX50" fmla="*/ 483393 w 502443"/>
              <a:gd name="connsiteY50" fmla="*/ 176213 h 363246"/>
              <a:gd name="connsiteX51" fmla="*/ 481012 w 502443"/>
              <a:gd name="connsiteY51" fmla="*/ 61913 h 363246"/>
              <a:gd name="connsiteX52" fmla="*/ 476250 w 502443"/>
              <a:gd name="connsiteY52" fmla="*/ 47625 h 363246"/>
              <a:gd name="connsiteX53" fmla="*/ 473868 w 502443"/>
              <a:gd name="connsiteY53" fmla="*/ 40482 h 363246"/>
              <a:gd name="connsiteX54" fmla="*/ 471487 w 502443"/>
              <a:gd name="connsiteY54" fmla="*/ 33338 h 363246"/>
              <a:gd name="connsiteX55" fmla="*/ 450056 w 502443"/>
              <a:gd name="connsiteY55" fmla="*/ 16669 h 363246"/>
              <a:gd name="connsiteX56" fmla="*/ 426243 w 502443"/>
              <a:gd name="connsiteY56" fmla="*/ 9525 h 363246"/>
              <a:gd name="connsiteX57" fmla="*/ 419100 w 502443"/>
              <a:gd name="connsiteY57" fmla="*/ 7144 h 363246"/>
              <a:gd name="connsiteX58" fmla="*/ 400050 w 502443"/>
              <a:gd name="connsiteY58" fmla="*/ 4763 h 363246"/>
              <a:gd name="connsiteX59" fmla="*/ 385762 w 502443"/>
              <a:gd name="connsiteY59" fmla="*/ 2382 h 363246"/>
              <a:gd name="connsiteX60" fmla="*/ 319087 w 502443"/>
              <a:gd name="connsiteY60" fmla="*/ 0 h 363246"/>
              <a:gd name="connsiteX61" fmla="*/ 95250 w 502443"/>
              <a:gd name="connsiteY61" fmla="*/ 2382 h 363246"/>
              <a:gd name="connsiteX62" fmla="*/ 85725 w 502443"/>
              <a:gd name="connsiteY62" fmla="*/ 4763 h 363246"/>
              <a:gd name="connsiteX63" fmla="*/ 78581 w 502443"/>
              <a:gd name="connsiteY63" fmla="*/ 7144 h 363246"/>
              <a:gd name="connsiteX64" fmla="*/ 0 w 502443"/>
              <a:gd name="connsiteY64" fmla="*/ 7144 h 3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2443" h="363246">
                <a:moveTo>
                  <a:pt x="30956" y="359569"/>
                </a:moveTo>
                <a:cubicBezTo>
                  <a:pt x="66675" y="360363"/>
                  <a:pt x="102385" y="362207"/>
                  <a:pt x="138112" y="361950"/>
                </a:cubicBezTo>
                <a:cubicBezTo>
                  <a:pt x="346585" y="360450"/>
                  <a:pt x="289642" y="369238"/>
                  <a:pt x="376237" y="354807"/>
                </a:cubicBezTo>
                <a:cubicBezTo>
                  <a:pt x="384195" y="352154"/>
                  <a:pt x="383932" y="352038"/>
                  <a:pt x="392906" y="350044"/>
                </a:cubicBezTo>
                <a:cubicBezTo>
                  <a:pt x="396857" y="349166"/>
                  <a:pt x="400907" y="348728"/>
                  <a:pt x="404812" y="347663"/>
                </a:cubicBezTo>
                <a:cubicBezTo>
                  <a:pt x="409655" y="346342"/>
                  <a:pt x="414177" y="343884"/>
                  <a:pt x="419100" y="342900"/>
                </a:cubicBezTo>
                <a:cubicBezTo>
                  <a:pt x="433467" y="340027"/>
                  <a:pt x="427166" y="341799"/>
                  <a:pt x="438150" y="338138"/>
                </a:cubicBezTo>
                <a:cubicBezTo>
                  <a:pt x="456076" y="326185"/>
                  <a:pt x="433299" y="340215"/>
                  <a:pt x="454818" y="330994"/>
                </a:cubicBezTo>
                <a:cubicBezTo>
                  <a:pt x="462122" y="327864"/>
                  <a:pt x="463047" y="324137"/>
                  <a:pt x="469106" y="319088"/>
                </a:cubicBezTo>
                <a:cubicBezTo>
                  <a:pt x="476477" y="312946"/>
                  <a:pt x="477256" y="315774"/>
                  <a:pt x="483393" y="307182"/>
                </a:cubicBezTo>
                <a:cubicBezTo>
                  <a:pt x="487775" y="301047"/>
                  <a:pt x="490748" y="289880"/>
                  <a:pt x="492918" y="283369"/>
                </a:cubicBezTo>
                <a:lnTo>
                  <a:pt x="495300" y="276225"/>
                </a:lnTo>
                <a:cubicBezTo>
                  <a:pt x="496094" y="266700"/>
                  <a:pt x="496418" y="257124"/>
                  <a:pt x="497681" y="247650"/>
                </a:cubicBezTo>
                <a:cubicBezTo>
                  <a:pt x="498013" y="245162"/>
                  <a:pt x="499518" y="242957"/>
                  <a:pt x="500062" y="240507"/>
                </a:cubicBezTo>
                <a:cubicBezTo>
                  <a:pt x="501109" y="235794"/>
                  <a:pt x="501649" y="230982"/>
                  <a:pt x="502443" y="226219"/>
                </a:cubicBezTo>
                <a:cubicBezTo>
                  <a:pt x="501649" y="220663"/>
                  <a:pt x="502077" y="214789"/>
                  <a:pt x="500062" y="209550"/>
                </a:cubicBezTo>
                <a:cubicBezTo>
                  <a:pt x="496661" y="200706"/>
                  <a:pt x="491443" y="194525"/>
                  <a:pt x="483393" y="190500"/>
                </a:cubicBezTo>
                <a:cubicBezTo>
                  <a:pt x="481148" y="189378"/>
                  <a:pt x="478495" y="189241"/>
                  <a:pt x="476250" y="188119"/>
                </a:cubicBezTo>
                <a:cubicBezTo>
                  <a:pt x="473690" y="186839"/>
                  <a:pt x="471666" y="184637"/>
                  <a:pt x="469106" y="183357"/>
                </a:cubicBezTo>
                <a:cubicBezTo>
                  <a:pt x="466861" y="182234"/>
                  <a:pt x="464156" y="182194"/>
                  <a:pt x="461962" y="180975"/>
                </a:cubicBezTo>
                <a:cubicBezTo>
                  <a:pt x="456959" y="178195"/>
                  <a:pt x="452795" y="174009"/>
                  <a:pt x="447675" y="171450"/>
                </a:cubicBezTo>
                <a:cubicBezTo>
                  <a:pt x="418893" y="157060"/>
                  <a:pt x="454566" y="175388"/>
                  <a:pt x="431006" y="161925"/>
                </a:cubicBezTo>
                <a:cubicBezTo>
                  <a:pt x="427924" y="160164"/>
                  <a:pt x="424563" y="158924"/>
                  <a:pt x="421481" y="157163"/>
                </a:cubicBezTo>
                <a:cubicBezTo>
                  <a:pt x="408689" y="149853"/>
                  <a:pt x="420458" y="153930"/>
                  <a:pt x="404812" y="150019"/>
                </a:cubicBezTo>
                <a:cubicBezTo>
                  <a:pt x="402431" y="148432"/>
                  <a:pt x="400228" y="146537"/>
                  <a:pt x="397668" y="145257"/>
                </a:cubicBezTo>
                <a:cubicBezTo>
                  <a:pt x="396180" y="144513"/>
                  <a:pt x="382331" y="138938"/>
                  <a:pt x="378618" y="138113"/>
                </a:cubicBezTo>
                <a:cubicBezTo>
                  <a:pt x="373905" y="137066"/>
                  <a:pt x="369093" y="136526"/>
                  <a:pt x="364331" y="135732"/>
                </a:cubicBezTo>
                <a:cubicBezTo>
                  <a:pt x="361950" y="134938"/>
                  <a:pt x="359637" y="133895"/>
                  <a:pt x="357187" y="133350"/>
                </a:cubicBezTo>
                <a:cubicBezTo>
                  <a:pt x="352474" y="132303"/>
                  <a:pt x="347634" y="131916"/>
                  <a:pt x="342900" y="130969"/>
                </a:cubicBezTo>
                <a:cubicBezTo>
                  <a:pt x="339691" y="130327"/>
                  <a:pt x="336550" y="129382"/>
                  <a:pt x="333375" y="128588"/>
                </a:cubicBezTo>
                <a:cubicBezTo>
                  <a:pt x="319881" y="129382"/>
                  <a:pt x="306343" y="129624"/>
                  <a:pt x="292893" y="130969"/>
                </a:cubicBezTo>
                <a:cubicBezTo>
                  <a:pt x="290396" y="131219"/>
                  <a:pt x="287731" y="131809"/>
                  <a:pt x="285750" y="133350"/>
                </a:cubicBezTo>
                <a:cubicBezTo>
                  <a:pt x="280433" y="137485"/>
                  <a:pt x="276225" y="142875"/>
                  <a:pt x="271462" y="147638"/>
                </a:cubicBezTo>
                <a:lnTo>
                  <a:pt x="264318" y="154782"/>
                </a:lnTo>
                <a:cubicBezTo>
                  <a:pt x="263524" y="157163"/>
                  <a:pt x="263059" y="159680"/>
                  <a:pt x="261937" y="161925"/>
                </a:cubicBezTo>
                <a:cubicBezTo>
                  <a:pt x="260657" y="164485"/>
                  <a:pt x="257413" y="166217"/>
                  <a:pt x="257175" y="169069"/>
                </a:cubicBezTo>
                <a:cubicBezTo>
                  <a:pt x="256578" y="176232"/>
                  <a:pt x="257813" y="183527"/>
                  <a:pt x="259556" y="190500"/>
                </a:cubicBezTo>
                <a:cubicBezTo>
                  <a:pt x="260917" y="195943"/>
                  <a:pt x="266926" y="200139"/>
                  <a:pt x="271462" y="202407"/>
                </a:cubicBezTo>
                <a:cubicBezTo>
                  <a:pt x="273707" y="203530"/>
                  <a:pt x="276412" y="203569"/>
                  <a:pt x="278606" y="204788"/>
                </a:cubicBezTo>
                <a:cubicBezTo>
                  <a:pt x="283609" y="207568"/>
                  <a:pt x="287340" y="212925"/>
                  <a:pt x="292893" y="214313"/>
                </a:cubicBezTo>
                <a:cubicBezTo>
                  <a:pt x="302253" y="216653"/>
                  <a:pt x="307037" y="217590"/>
                  <a:pt x="316706" y="221457"/>
                </a:cubicBezTo>
                <a:cubicBezTo>
                  <a:pt x="320675" y="223044"/>
                  <a:pt x="324403" y="225476"/>
                  <a:pt x="328612" y="226219"/>
                </a:cubicBezTo>
                <a:cubicBezTo>
                  <a:pt x="338025" y="227880"/>
                  <a:pt x="347662" y="227806"/>
                  <a:pt x="357187" y="228600"/>
                </a:cubicBezTo>
                <a:cubicBezTo>
                  <a:pt x="378618" y="227806"/>
                  <a:pt x="400070" y="227442"/>
                  <a:pt x="421481" y="226219"/>
                </a:cubicBezTo>
                <a:cubicBezTo>
                  <a:pt x="427870" y="225854"/>
                  <a:pt x="434937" y="226946"/>
                  <a:pt x="440531" y="223838"/>
                </a:cubicBezTo>
                <a:cubicBezTo>
                  <a:pt x="443392" y="222249"/>
                  <a:pt x="441097" y="217036"/>
                  <a:pt x="442912" y="214313"/>
                </a:cubicBezTo>
                <a:cubicBezTo>
                  <a:pt x="444500" y="211932"/>
                  <a:pt x="447675" y="211138"/>
                  <a:pt x="450056" y="209550"/>
                </a:cubicBezTo>
                <a:cubicBezTo>
                  <a:pt x="451643" y="207169"/>
                  <a:pt x="452391" y="203924"/>
                  <a:pt x="454818" y="202407"/>
                </a:cubicBezTo>
                <a:cubicBezTo>
                  <a:pt x="459075" y="199746"/>
                  <a:pt x="469106" y="197644"/>
                  <a:pt x="469106" y="197644"/>
                </a:cubicBezTo>
                <a:lnTo>
                  <a:pt x="478631" y="183357"/>
                </a:lnTo>
                <a:lnTo>
                  <a:pt x="483393" y="176213"/>
                </a:lnTo>
                <a:cubicBezTo>
                  <a:pt x="482599" y="138113"/>
                  <a:pt x="483126" y="99963"/>
                  <a:pt x="481012" y="61913"/>
                </a:cubicBezTo>
                <a:cubicBezTo>
                  <a:pt x="480734" y="56901"/>
                  <a:pt x="477838" y="52388"/>
                  <a:pt x="476250" y="47625"/>
                </a:cubicBezTo>
                <a:lnTo>
                  <a:pt x="473868" y="40482"/>
                </a:lnTo>
                <a:cubicBezTo>
                  <a:pt x="473074" y="38101"/>
                  <a:pt x="473262" y="35113"/>
                  <a:pt x="471487" y="33338"/>
                </a:cubicBezTo>
                <a:cubicBezTo>
                  <a:pt x="465324" y="27175"/>
                  <a:pt x="458599" y="19516"/>
                  <a:pt x="450056" y="16669"/>
                </a:cubicBezTo>
                <a:cubicBezTo>
                  <a:pt x="416088" y="5348"/>
                  <a:pt x="451444" y="16726"/>
                  <a:pt x="426243" y="9525"/>
                </a:cubicBezTo>
                <a:cubicBezTo>
                  <a:pt x="423830" y="8835"/>
                  <a:pt x="421569" y="7593"/>
                  <a:pt x="419100" y="7144"/>
                </a:cubicBezTo>
                <a:cubicBezTo>
                  <a:pt x="412804" y="5999"/>
                  <a:pt x="406385" y="5668"/>
                  <a:pt x="400050" y="4763"/>
                </a:cubicBezTo>
                <a:cubicBezTo>
                  <a:pt x="395270" y="4080"/>
                  <a:pt x="390582" y="2666"/>
                  <a:pt x="385762" y="2382"/>
                </a:cubicBezTo>
                <a:cubicBezTo>
                  <a:pt x="363561" y="1076"/>
                  <a:pt x="341312" y="794"/>
                  <a:pt x="319087" y="0"/>
                </a:cubicBezTo>
                <a:lnTo>
                  <a:pt x="95250" y="2382"/>
                </a:lnTo>
                <a:cubicBezTo>
                  <a:pt x="91978" y="2449"/>
                  <a:pt x="88872" y="3864"/>
                  <a:pt x="85725" y="4763"/>
                </a:cubicBezTo>
                <a:cubicBezTo>
                  <a:pt x="83311" y="5453"/>
                  <a:pt x="81090" y="7074"/>
                  <a:pt x="78581" y="7144"/>
                </a:cubicBezTo>
                <a:cubicBezTo>
                  <a:pt x="52397" y="7871"/>
                  <a:pt x="26194" y="7144"/>
                  <a:pt x="0" y="7144"/>
                </a:cubicBezTo>
              </a:path>
            </a:pathLst>
          </a:cu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626369" y="2164652"/>
            <a:ext cx="513915" cy="80303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Flowchart: Process 56"/>
          <p:cNvSpPr/>
          <p:nvPr/>
        </p:nvSpPr>
        <p:spPr>
          <a:xfrm rot="5400000">
            <a:off x="4928469" y="2752228"/>
            <a:ext cx="582033" cy="1619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 rot="5400000">
            <a:off x="4878063" y="4000419"/>
            <a:ext cx="682846" cy="1619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55042" y="3124200"/>
            <a:ext cx="758542" cy="656903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6207152" y="2509031"/>
            <a:ext cx="1641924" cy="16568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588029" y="2527960"/>
            <a:ext cx="971474" cy="16687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59502" y="2301580"/>
            <a:ext cx="647650" cy="66272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/>
          <p:cNvSpPr/>
          <p:nvPr/>
        </p:nvSpPr>
        <p:spPr>
          <a:xfrm>
            <a:off x="1197633" y="3312936"/>
            <a:ext cx="494067" cy="221791"/>
          </a:xfrm>
          <a:custGeom>
            <a:avLst/>
            <a:gdLst>
              <a:gd name="connsiteX0" fmla="*/ 0 w 738187"/>
              <a:gd name="connsiteY0" fmla="*/ 190500 h 255014"/>
              <a:gd name="connsiteX1" fmla="*/ 7143 w 738187"/>
              <a:gd name="connsiteY1" fmla="*/ 152400 h 255014"/>
              <a:gd name="connsiteX2" fmla="*/ 9525 w 738187"/>
              <a:gd name="connsiteY2" fmla="*/ 142875 h 255014"/>
              <a:gd name="connsiteX3" fmla="*/ 11906 w 738187"/>
              <a:gd name="connsiteY3" fmla="*/ 135731 h 255014"/>
              <a:gd name="connsiteX4" fmla="*/ 21431 w 738187"/>
              <a:gd name="connsiteY4" fmla="*/ 107156 h 255014"/>
              <a:gd name="connsiteX5" fmla="*/ 23812 w 738187"/>
              <a:gd name="connsiteY5" fmla="*/ 95250 h 255014"/>
              <a:gd name="connsiteX6" fmla="*/ 28575 w 738187"/>
              <a:gd name="connsiteY6" fmla="*/ 80963 h 255014"/>
              <a:gd name="connsiteX7" fmla="*/ 30956 w 738187"/>
              <a:gd name="connsiteY7" fmla="*/ 71438 h 255014"/>
              <a:gd name="connsiteX8" fmla="*/ 40481 w 738187"/>
              <a:gd name="connsiteY8" fmla="*/ 57150 h 255014"/>
              <a:gd name="connsiteX9" fmla="*/ 47625 w 738187"/>
              <a:gd name="connsiteY9" fmla="*/ 47625 h 255014"/>
              <a:gd name="connsiteX10" fmla="*/ 52387 w 738187"/>
              <a:gd name="connsiteY10" fmla="*/ 40481 h 255014"/>
              <a:gd name="connsiteX11" fmla="*/ 66675 w 738187"/>
              <a:gd name="connsiteY11" fmla="*/ 26194 h 255014"/>
              <a:gd name="connsiteX12" fmla="*/ 80962 w 738187"/>
              <a:gd name="connsiteY12" fmla="*/ 14288 h 255014"/>
              <a:gd name="connsiteX13" fmla="*/ 90487 w 738187"/>
              <a:gd name="connsiteY13" fmla="*/ 11906 h 255014"/>
              <a:gd name="connsiteX14" fmla="*/ 104775 w 738187"/>
              <a:gd name="connsiteY14" fmla="*/ 7144 h 255014"/>
              <a:gd name="connsiteX15" fmla="*/ 111918 w 738187"/>
              <a:gd name="connsiteY15" fmla="*/ 4763 h 255014"/>
              <a:gd name="connsiteX16" fmla="*/ 128587 w 738187"/>
              <a:gd name="connsiteY16" fmla="*/ 0 h 255014"/>
              <a:gd name="connsiteX17" fmla="*/ 173831 w 738187"/>
              <a:gd name="connsiteY17" fmla="*/ 4763 h 255014"/>
              <a:gd name="connsiteX18" fmla="*/ 192881 w 738187"/>
              <a:gd name="connsiteY18" fmla="*/ 9525 h 255014"/>
              <a:gd name="connsiteX19" fmla="*/ 202406 w 738187"/>
              <a:gd name="connsiteY19" fmla="*/ 14288 h 255014"/>
              <a:gd name="connsiteX20" fmla="*/ 209550 w 738187"/>
              <a:gd name="connsiteY20" fmla="*/ 16669 h 255014"/>
              <a:gd name="connsiteX21" fmla="*/ 242887 w 738187"/>
              <a:gd name="connsiteY21" fmla="*/ 40481 h 255014"/>
              <a:gd name="connsiteX22" fmla="*/ 257175 w 738187"/>
              <a:gd name="connsiteY22" fmla="*/ 54769 h 255014"/>
              <a:gd name="connsiteX23" fmla="*/ 271462 w 738187"/>
              <a:gd name="connsiteY23" fmla="*/ 64294 h 255014"/>
              <a:gd name="connsiteX24" fmla="*/ 278606 w 738187"/>
              <a:gd name="connsiteY24" fmla="*/ 73819 h 255014"/>
              <a:gd name="connsiteX25" fmla="*/ 292893 w 738187"/>
              <a:gd name="connsiteY25" fmla="*/ 85725 h 255014"/>
              <a:gd name="connsiteX26" fmla="*/ 297656 w 738187"/>
              <a:gd name="connsiteY26" fmla="*/ 92869 h 255014"/>
              <a:gd name="connsiteX27" fmla="*/ 307181 w 738187"/>
              <a:gd name="connsiteY27" fmla="*/ 100013 h 255014"/>
              <a:gd name="connsiteX28" fmla="*/ 311943 w 738187"/>
              <a:gd name="connsiteY28" fmla="*/ 107156 h 255014"/>
              <a:gd name="connsiteX29" fmla="*/ 333375 w 738187"/>
              <a:gd name="connsiteY29" fmla="*/ 126206 h 255014"/>
              <a:gd name="connsiteX30" fmla="*/ 345281 w 738187"/>
              <a:gd name="connsiteY30" fmla="*/ 142875 h 255014"/>
              <a:gd name="connsiteX31" fmla="*/ 366712 w 738187"/>
              <a:gd name="connsiteY31" fmla="*/ 161925 h 255014"/>
              <a:gd name="connsiteX32" fmla="*/ 371475 w 738187"/>
              <a:gd name="connsiteY32" fmla="*/ 169069 h 255014"/>
              <a:gd name="connsiteX33" fmla="*/ 381000 w 738187"/>
              <a:gd name="connsiteY33" fmla="*/ 176213 h 255014"/>
              <a:gd name="connsiteX34" fmla="*/ 385762 w 738187"/>
              <a:gd name="connsiteY34" fmla="*/ 183356 h 255014"/>
              <a:gd name="connsiteX35" fmla="*/ 400050 w 738187"/>
              <a:gd name="connsiteY35" fmla="*/ 195263 h 255014"/>
              <a:gd name="connsiteX36" fmla="*/ 421481 w 738187"/>
              <a:gd name="connsiteY36" fmla="*/ 211931 h 255014"/>
              <a:gd name="connsiteX37" fmla="*/ 431006 w 738187"/>
              <a:gd name="connsiteY37" fmla="*/ 216694 h 255014"/>
              <a:gd name="connsiteX38" fmla="*/ 438150 w 738187"/>
              <a:gd name="connsiteY38" fmla="*/ 221456 h 255014"/>
              <a:gd name="connsiteX39" fmla="*/ 452437 w 738187"/>
              <a:gd name="connsiteY39" fmla="*/ 226219 h 255014"/>
              <a:gd name="connsiteX40" fmla="*/ 459581 w 738187"/>
              <a:gd name="connsiteY40" fmla="*/ 228600 h 255014"/>
              <a:gd name="connsiteX41" fmla="*/ 473868 w 738187"/>
              <a:gd name="connsiteY41" fmla="*/ 235744 h 255014"/>
              <a:gd name="connsiteX42" fmla="*/ 483393 w 738187"/>
              <a:gd name="connsiteY42" fmla="*/ 240506 h 255014"/>
              <a:gd name="connsiteX43" fmla="*/ 492918 w 738187"/>
              <a:gd name="connsiteY43" fmla="*/ 242888 h 255014"/>
              <a:gd name="connsiteX44" fmla="*/ 511968 w 738187"/>
              <a:gd name="connsiteY44" fmla="*/ 247650 h 255014"/>
              <a:gd name="connsiteX45" fmla="*/ 550068 w 738187"/>
              <a:gd name="connsiteY45" fmla="*/ 250031 h 255014"/>
              <a:gd name="connsiteX46" fmla="*/ 561975 w 738187"/>
              <a:gd name="connsiteY46" fmla="*/ 254794 h 255014"/>
              <a:gd name="connsiteX47" fmla="*/ 631031 w 738187"/>
              <a:gd name="connsiteY47" fmla="*/ 252413 h 255014"/>
              <a:gd name="connsiteX48" fmla="*/ 638175 w 738187"/>
              <a:gd name="connsiteY48" fmla="*/ 247650 h 255014"/>
              <a:gd name="connsiteX49" fmla="*/ 664368 w 738187"/>
              <a:gd name="connsiteY49" fmla="*/ 235744 h 255014"/>
              <a:gd name="connsiteX50" fmla="*/ 678656 w 738187"/>
              <a:gd name="connsiteY50" fmla="*/ 228600 h 255014"/>
              <a:gd name="connsiteX51" fmla="*/ 685800 w 738187"/>
              <a:gd name="connsiteY51" fmla="*/ 221456 h 255014"/>
              <a:gd name="connsiteX52" fmla="*/ 692943 w 738187"/>
              <a:gd name="connsiteY52" fmla="*/ 219075 h 255014"/>
              <a:gd name="connsiteX53" fmla="*/ 700087 w 738187"/>
              <a:gd name="connsiteY53" fmla="*/ 214313 h 255014"/>
              <a:gd name="connsiteX54" fmla="*/ 716756 w 738187"/>
              <a:gd name="connsiteY54" fmla="*/ 183356 h 255014"/>
              <a:gd name="connsiteX55" fmla="*/ 721518 w 738187"/>
              <a:gd name="connsiteY55" fmla="*/ 147638 h 255014"/>
              <a:gd name="connsiteX56" fmla="*/ 723900 w 738187"/>
              <a:gd name="connsiteY56" fmla="*/ 138113 h 255014"/>
              <a:gd name="connsiteX57" fmla="*/ 731043 w 738187"/>
              <a:gd name="connsiteY57" fmla="*/ 121444 h 255014"/>
              <a:gd name="connsiteX58" fmla="*/ 733425 w 738187"/>
              <a:gd name="connsiteY58" fmla="*/ 114300 h 255014"/>
              <a:gd name="connsiteX59" fmla="*/ 738187 w 738187"/>
              <a:gd name="connsiteY59" fmla="*/ 107156 h 25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38187" h="255014">
                <a:moveTo>
                  <a:pt x="0" y="190500"/>
                </a:moveTo>
                <a:cubicBezTo>
                  <a:pt x="2381" y="177800"/>
                  <a:pt x="4008" y="164935"/>
                  <a:pt x="7143" y="152400"/>
                </a:cubicBezTo>
                <a:cubicBezTo>
                  <a:pt x="7937" y="149225"/>
                  <a:pt x="8626" y="146022"/>
                  <a:pt x="9525" y="142875"/>
                </a:cubicBezTo>
                <a:cubicBezTo>
                  <a:pt x="10215" y="140461"/>
                  <a:pt x="11246" y="138153"/>
                  <a:pt x="11906" y="135731"/>
                </a:cubicBezTo>
                <a:cubicBezTo>
                  <a:pt x="18653" y="110989"/>
                  <a:pt x="13131" y="123754"/>
                  <a:pt x="21431" y="107156"/>
                </a:cubicBezTo>
                <a:cubicBezTo>
                  <a:pt x="22225" y="103187"/>
                  <a:pt x="22747" y="99155"/>
                  <a:pt x="23812" y="95250"/>
                </a:cubicBezTo>
                <a:cubicBezTo>
                  <a:pt x="25133" y="90407"/>
                  <a:pt x="27358" y="85833"/>
                  <a:pt x="28575" y="80963"/>
                </a:cubicBezTo>
                <a:cubicBezTo>
                  <a:pt x="29369" y="77788"/>
                  <a:pt x="29492" y="74365"/>
                  <a:pt x="30956" y="71438"/>
                </a:cubicBezTo>
                <a:cubicBezTo>
                  <a:pt x="33516" y="66318"/>
                  <a:pt x="37047" y="61729"/>
                  <a:pt x="40481" y="57150"/>
                </a:cubicBezTo>
                <a:cubicBezTo>
                  <a:pt x="42862" y="53975"/>
                  <a:pt x="45318" y="50855"/>
                  <a:pt x="47625" y="47625"/>
                </a:cubicBezTo>
                <a:cubicBezTo>
                  <a:pt x="49288" y="45296"/>
                  <a:pt x="50486" y="42620"/>
                  <a:pt x="52387" y="40481"/>
                </a:cubicBezTo>
                <a:cubicBezTo>
                  <a:pt x="56862" y="35447"/>
                  <a:pt x="61912" y="30957"/>
                  <a:pt x="66675" y="26194"/>
                </a:cubicBezTo>
                <a:cubicBezTo>
                  <a:pt x="70969" y="21900"/>
                  <a:pt x="75157" y="16776"/>
                  <a:pt x="80962" y="14288"/>
                </a:cubicBezTo>
                <a:cubicBezTo>
                  <a:pt x="83970" y="12999"/>
                  <a:pt x="87352" y="12846"/>
                  <a:pt x="90487" y="11906"/>
                </a:cubicBezTo>
                <a:cubicBezTo>
                  <a:pt x="95295" y="10463"/>
                  <a:pt x="100012" y="8731"/>
                  <a:pt x="104775" y="7144"/>
                </a:cubicBezTo>
                <a:cubicBezTo>
                  <a:pt x="107156" y="6350"/>
                  <a:pt x="109483" y="5372"/>
                  <a:pt x="111918" y="4763"/>
                </a:cubicBezTo>
                <a:cubicBezTo>
                  <a:pt x="123878" y="1772"/>
                  <a:pt x="118338" y="3416"/>
                  <a:pt x="128587" y="0"/>
                </a:cubicBezTo>
                <a:cubicBezTo>
                  <a:pt x="197312" y="4295"/>
                  <a:pt x="149068" y="-1991"/>
                  <a:pt x="173831" y="4763"/>
                </a:cubicBezTo>
                <a:cubicBezTo>
                  <a:pt x="180146" y="6485"/>
                  <a:pt x="192881" y="9525"/>
                  <a:pt x="192881" y="9525"/>
                </a:cubicBezTo>
                <a:cubicBezTo>
                  <a:pt x="196056" y="11113"/>
                  <a:pt x="199143" y="12890"/>
                  <a:pt x="202406" y="14288"/>
                </a:cubicBezTo>
                <a:cubicBezTo>
                  <a:pt x="204713" y="15277"/>
                  <a:pt x="207356" y="15450"/>
                  <a:pt x="209550" y="16669"/>
                </a:cubicBezTo>
                <a:cubicBezTo>
                  <a:pt x="215632" y="20048"/>
                  <a:pt x="239795" y="37389"/>
                  <a:pt x="242887" y="40481"/>
                </a:cubicBezTo>
                <a:cubicBezTo>
                  <a:pt x="247650" y="45244"/>
                  <a:pt x="251571" y="51033"/>
                  <a:pt x="257175" y="54769"/>
                </a:cubicBezTo>
                <a:cubicBezTo>
                  <a:pt x="261937" y="57944"/>
                  <a:pt x="268028" y="59715"/>
                  <a:pt x="271462" y="64294"/>
                </a:cubicBezTo>
                <a:cubicBezTo>
                  <a:pt x="273843" y="67469"/>
                  <a:pt x="275800" y="71013"/>
                  <a:pt x="278606" y="73819"/>
                </a:cubicBezTo>
                <a:cubicBezTo>
                  <a:pt x="297336" y="92548"/>
                  <a:pt x="273390" y="62320"/>
                  <a:pt x="292893" y="85725"/>
                </a:cubicBezTo>
                <a:cubicBezTo>
                  <a:pt x="294725" y="87924"/>
                  <a:pt x="295632" y="90845"/>
                  <a:pt x="297656" y="92869"/>
                </a:cubicBezTo>
                <a:cubicBezTo>
                  <a:pt x="300462" y="95675"/>
                  <a:pt x="304375" y="97207"/>
                  <a:pt x="307181" y="100013"/>
                </a:cubicBezTo>
                <a:cubicBezTo>
                  <a:pt x="309204" y="102036"/>
                  <a:pt x="309920" y="105133"/>
                  <a:pt x="311943" y="107156"/>
                </a:cubicBezTo>
                <a:cubicBezTo>
                  <a:pt x="326252" y="121465"/>
                  <a:pt x="313389" y="96223"/>
                  <a:pt x="333375" y="126206"/>
                </a:cubicBezTo>
                <a:cubicBezTo>
                  <a:pt x="336081" y="130265"/>
                  <a:pt x="342324" y="139918"/>
                  <a:pt x="345281" y="142875"/>
                </a:cubicBezTo>
                <a:cubicBezTo>
                  <a:pt x="359596" y="157190"/>
                  <a:pt x="346712" y="131927"/>
                  <a:pt x="366712" y="161925"/>
                </a:cubicBezTo>
                <a:cubicBezTo>
                  <a:pt x="368300" y="164306"/>
                  <a:pt x="369451" y="167045"/>
                  <a:pt x="371475" y="169069"/>
                </a:cubicBezTo>
                <a:cubicBezTo>
                  <a:pt x="374281" y="171875"/>
                  <a:pt x="378194" y="173407"/>
                  <a:pt x="381000" y="176213"/>
                </a:cubicBezTo>
                <a:cubicBezTo>
                  <a:pt x="383023" y="178236"/>
                  <a:pt x="383930" y="181158"/>
                  <a:pt x="385762" y="183356"/>
                </a:cubicBezTo>
                <a:cubicBezTo>
                  <a:pt x="395248" y="194739"/>
                  <a:pt x="389833" y="186749"/>
                  <a:pt x="400050" y="195263"/>
                </a:cubicBezTo>
                <a:cubicBezTo>
                  <a:pt x="411811" y="205064"/>
                  <a:pt x="403422" y="202900"/>
                  <a:pt x="421481" y="211931"/>
                </a:cubicBezTo>
                <a:cubicBezTo>
                  <a:pt x="424656" y="213519"/>
                  <a:pt x="427924" y="214933"/>
                  <a:pt x="431006" y="216694"/>
                </a:cubicBezTo>
                <a:cubicBezTo>
                  <a:pt x="433491" y="218114"/>
                  <a:pt x="435535" y="220294"/>
                  <a:pt x="438150" y="221456"/>
                </a:cubicBezTo>
                <a:cubicBezTo>
                  <a:pt x="442737" y="223495"/>
                  <a:pt x="447675" y="224631"/>
                  <a:pt x="452437" y="226219"/>
                </a:cubicBezTo>
                <a:lnTo>
                  <a:pt x="459581" y="228600"/>
                </a:lnTo>
                <a:cubicBezTo>
                  <a:pt x="473307" y="237752"/>
                  <a:pt x="460069" y="229830"/>
                  <a:pt x="473868" y="235744"/>
                </a:cubicBezTo>
                <a:cubicBezTo>
                  <a:pt x="477131" y="237142"/>
                  <a:pt x="480069" y="239260"/>
                  <a:pt x="483393" y="240506"/>
                </a:cubicBezTo>
                <a:cubicBezTo>
                  <a:pt x="486457" y="241655"/>
                  <a:pt x="489771" y="241989"/>
                  <a:pt x="492918" y="242888"/>
                </a:cubicBezTo>
                <a:cubicBezTo>
                  <a:pt x="501743" y="245410"/>
                  <a:pt x="501081" y="246613"/>
                  <a:pt x="511968" y="247650"/>
                </a:cubicBezTo>
                <a:cubicBezTo>
                  <a:pt x="524635" y="248856"/>
                  <a:pt x="537368" y="249237"/>
                  <a:pt x="550068" y="250031"/>
                </a:cubicBezTo>
                <a:cubicBezTo>
                  <a:pt x="554037" y="251619"/>
                  <a:pt x="557702" y="254668"/>
                  <a:pt x="561975" y="254794"/>
                </a:cubicBezTo>
                <a:cubicBezTo>
                  <a:pt x="584997" y="255471"/>
                  <a:pt x="608099" y="254563"/>
                  <a:pt x="631031" y="252413"/>
                </a:cubicBezTo>
                <a:cubicBezTo>
                  <a:pt x="633881" y="252146"/>
                  <a:pt x="635615" y="248930"/>
                  <a:pt x="638175" y="247650"/>
                </a:cubicBezTo>
                <a:cubicBezTo>
                  <a:pt x="658404" y="237535"/>
                  <a:pt x="625109" y="261918"/>
                  <a:pt x="664368" y="235744"/>
                </a:cubicBezTo>
                <a:cubicBezTo>
                  <a:pt x="673600" y="229589"/>
                  <a:pt x="668797" y="231886"/>
                  <a:pt x="678656" y="228600"/>
                </a:cubicBezTo>
                <a:cubicBezTo>
                  <a:pt x="681037" y="226219"/>
                  <a:pt x="682998" y="223324"/>
                  <a:pt x="685800" y="221456"/>
                </a:cubicBezTo>
                <a:cubicBezTo>
                  <a:pt x="687888" y="220064"/>
                  <a:pt x="690698" y="220197"/>
                  <a:pt x="692943" y="219075"/>
                </a:cubicBezTo>
                <a:cubicBezTo>
                  <a:pt x="695503" y="217795"/>
                  <a:pt x="697706" y="215900"/>
                  <a:pt x="700087" y="214313"/>
                </a:cubicBezTo>
                <a:cubicBezTo>
                  <a:pt x="706694" y="204401"/>
                  <a:pt x="713811" y="195136"/>
                  <a:pt x="716756" y="183356"/>
                </a:cubicBezTo>
                <a:cubicBezTo>
                  <a:pt x="720799" y="167181"/>
                  <a:pt x="718541" y="168475"/>
                  <a:pt x="721518" y="147638"/>
                </a:cubicBezTo>
                <a:cubicBezTo>
                  <a:pt x="721981" y="144398"/>
                  <a:pt x="723001" y="141260"/>
                  <a:pt x="723900" y="138113"/>
                </a:cubicBezTo>
                <a:cubicBezTo>
                  <a:pt x="727092" y="126942"/>
                  <a:pt x="725599" y="134147"/>
                  <a:pt x="731043" y="121444"/>
                </a:cubicBezTo>
                <a:cubicBezTo>
                  <a:pt x="732032" y="119137"/>
                  <a:pt x="732302" y="116545"/>
                  <a:pt x="733425" y="114300"/>
                </a:cubicBezTo>
                <a:cubicBezTo>
                  <a:pt x="734705" y="111740"/>
                  <a:pt x="738187" y="107156"/>
                  <a:pt x="738187" y="107156"/>
                </a:cubicBezTo>
              </a:path>
            </a:pathLst>
          </a:custGeom>
          <a:ln w="73025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292742" y="2471266"/>
            <a:ext cx="903532" cy="16167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5400000">
            <a:off x="628080" y="2144693"/>
            <a:ext cx="775948" cy="39982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7916170">
            <a:off x="2306486" y="1493559"/>
            <a:ext cx="1291397" cy="3574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6200000" flipH="1">
            <a:off x="7534660" y="2371340"/>
            <a:ext cx="1148285" cy="36800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8272592">
            <a:off x="4165068" y="1522912"/>
            <a:ext cx="1274379" cy="3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6140" y="1457437"/>
            <a:ext cx="8755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উৎস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85315" y="697979"/>
            <a:ext cx="2396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নিরাপত্তা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ব্যবস্থা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01752" y="697979"/>
            <a:ext cx="1879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নিয়ন্ত্রণকারী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89660" y="1226605"/>
            <a:ext cx="9284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লোড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6" name="Bent-Up Arrow 85"/>
          <p:cNvSpPr/>
          <p:nvPr/>
        </p:nvSpPr>
        <p:spPr>
          <a:xfrm>
            <a:off x="3201787" y="4522333"/>
            <a:ext cx="1600201" cy="735467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272061" y="2286000"/>
            <a:ext cx="304106" cy="2662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08579" y="5026967"/>
            <a:ext cx="2610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সংযোগকারী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তার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837862" y="5728303"/>
            <a:ext cx="3639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আদর্শ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সার্কিট</a:t>
            </a:r>
            <a:endParaRPr lang="en-US" sz="4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6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3" grpId="0" animBg="1"/>
      <p:bldP spid="75" grpId="0" animBg="1"/>
      <p:bldP spid="77" grpId="0"/>
      <p:bldP spid="78" grpId="0"/>
      <p:bldP spid="79" grpId="0"/>
      <p:bldP spid="82" grpId="0"/>
      <p:bldP spid="86" grpId="0" animBg="1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108" y="762000"/>
            <a:ext cx="80478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একটি আদর্শ সার্কিটের পাঁচটি (৫) বৈশিষ্ট্য থাকা আবশ্যক</a:t>
            </a:r>
            <a:r>
              <a:rPr lang="as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s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s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s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বৈশিষ্ট্যগুলো </a:t>
            </a:r>
            <a:r>
              <a:rPr lang="as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হল।যথাঃ-</a:t>
            </a:r>
            <a:br>
              <a:rPr lang="as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(০১)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Electric source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বৈদ্যুতিক সোর্স</a:t>
            </a:r>
            <a:br>
              <a:rPr lang="as-IN" sz="3600" b="1" dirty="0"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(০২)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Contuctor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পরিবাহী</a:t>
            </a:r>
            <a:br>
              <a:rPr lang="as-IN" sz="3600" b="1" dirty="0"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(০৩)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Load</a:t>
            </a:r>
            <a:br>
              <a:rPr lang="en-US" sz="3600" b="1" dirty="0"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০৪)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Controlling Device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নিয়ন্ত্রণ যন্ত্র</a:t>
            </a:r>
            <a:br>
              <a:rPr lang="as-IN" sz="3600" b="1" dirty="0"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(০৫)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Protective Device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রক্ষনযন্ত্র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406402"/>
            <a:ext cx="7488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সার্কিট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প্রধানত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তিন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প্রকার।যথাঃ-</a:t>
            </a:r>
            <a:br>
              <a:rPr lang="as-IN" sz="4800" b="1" dirty="0">
                <a:latin typeface="NikoshBAN" pitchFamily="2" charset="0"/>
                <a:cs typeface="NikoshBAN" pitchFamily="2" charset="0"/>
              </a:rPr>
            </a:br>
            <a:r>
              <a:rPr lang="as-IN" sz="4800" b="1" dirty="0">
                <a:latin typeface="NikoshBAN" pitchFamily="2" charset="0"/>
                <a:cs typeface="NikoshBAN" pitchFamily="2" charset="0"/>
              </a:rPr>
              <a:t>(০১) সিরিজ সার্কিট</a:t>
            </a:r>
            <a:br>
              <a:rPr lang="as-IN" sz="4800" b="1" dirty="0">
                <a:latin typeface="NikoshBAN" pitchFamily="2" charset="0"/>
                <a:cs typeface="NikoshBAN" pitchFamily="2" charset="0"/>
              </a:rPr>
            </a:br>
            <a:r>
              <a:rPr lang="as-IN" sz="4800" b="1" dirty="0">
                <a:latin typeface="NikoshBAN" pitchFamily="2" charset="0"/>
                <a:cs typeface="NikoshBAN" pitchFamily="2" charset="0"/>
              </a:rPr>
              <a:t>(০২) প্যারালাল সার্কিট এবং</a:t>
            </a:r>
            <a:br>
              <a:rPr lang="as-IN" sz="4800" b="1" dirty="0">
                <a:latin typeface="NikoshBAN" pitchFamily="2" charset="0"/>
                <a:cs typeface="NikoshBAN" pitchFamily="2" charset="0"/>
              </a:rPr>
            </a:br>
            <a:r>
              <a:rPr lang="as-IN" sz="4800" b="1" dirty="0">
                <a:latin typeface="NikoshBAN" pitchFamily="2" charset="0"/>
                <a:cs typeface="NikoshBAN" pitchFamily="2" charset="0"/>
              </a:rPr>
              <a:t>(০৩) মিশ্র সার্কিট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707067"/>
            <a:ext cx="58929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সার্কিটের প্রকারভেদঃ-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677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6764" y="3200400"/>
            <a:ext cx="6484467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66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bn-BD" sz="6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 নাম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35340"/>
            <a:ext cx="1371600" cy="1400175"/>
          </a:xfrm>
          <a:prstGeom prst="rect">
            <a:avLst/>
          </a:prstGeom>
        </p:spPr>
      </p:pic>
      <p:sp>
        <p:nvSpPr>
          <p:cNvPr id="5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237957" y="475064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80" y="1795085"/>
            <a:ext cx="8640120" cy="1099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215" y="3276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) সিরিজ সার্কিটঃ- দুই বা ততোধিক লোড একের পর এক সংযোগ করে বৈদ্যুতিক উৎসের সাথে আড়াআড়িতে এমনভাবে সংযুক্ত করা হয়,যাতে কারেন্ট প্রবাহের একটি   মাএ পথ থাকে তাকে সিরিজ সার্কিট বলে।</a:t>
            </a:r>
            <a:endParaRPr lang="as-IN" sz="36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0997"/>
            <a:ext cx="5181600" cy="27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37" y="1676398"/>
            <a:ext cx="5543550" cy="3888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67327" y="4572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 লক্ষ কর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9248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327" y="609600"/>
            <a:ext cx="44196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 লক্ষ কর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3543300" cy="2532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351" y="3505200"/>
            <a:ext cx="8343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(02) </a:t>
            </a:r>
            <a:r>
              <a:rPr lang="as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প্যারালাল সার্কিটঃ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-যখন একাধিক লোডের প্রতিটির এক প্রান্ত একটি সাধারন বিন্দুতে এবং অন্য প্রান্ত গুলো অন্য একটি সাধারন বিন্দুতে  সংযোগ করা হয়,যাতে একের অধিক কারেন্ট প্রবাহের পথ থাকে তাকে প্যারালাল সার্কিট বলে।</a:t>
            </a:r>
            <a:endParaRPr lang="as-IN" sz="36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1" y="3319447"/>
            <a:ext cx="838317" cy="2191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13926" b="16370"/>
          <a:stretch/>
        </p:blipFill>
        <p:spPr>
          <a:xfrm>
            <a:off x="1600200" y="534572"/>
            <a:ext cx="3390958" cy="23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276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০৩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মিশ্র সার্কিটঃ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-যে সার্কিটে লোড সমূহ সিরিজ এবং প্যারালালে একসাথে বিদ্যমান থাকে তাকে মিশ্র সার্কিট বলে।</a:t>
            </a:r>
            <a:endParaRPr lang="as-IN" sz="48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181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5714" y="2438400"/>
            <a:ext cx="7186583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সিরিজ,প্যারালাল ও মিশ্র </a:t>
            </a:r>
          </a:p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সার্কিটের চিত্র অংকন করে বিভিন্ন</a:t>
            </a:r>
          </a:p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অংশ চিহ্নিত কর।</a:t>
            </a:r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35340"/>
            <a:ext cx="1371600" cy="1400175"/>
          </a:xfrm>
          <a:prstGeom prst="rect">
            <a:avLst/>
          </a:prstGeom>
        </p:spPr>
      </p:pic>
      <p:sp>
        <p:nvSpPr>
          <p:cNvPr id="5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237957" y="475064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80" y="1795085"/>
            <a:ext cx="8640120" cy="1099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3"/>
          <p:cNvSpPr txBox="1">
            <a:spLocks/>
          </p:cNvSpPr>
          <p:nvPr/>
        </p:nvSpPr>
        <p:spPr>
          <a:xfrm>
            <a:off x="4255477" y="2667000"/>
            <a:ext cx="4724400" cy="3114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 জে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সরকারি পাইল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মতলব (দঃ) ,চাঁদপুর  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shiuly17bd@gmail.com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85053"/>
            <a:ext cx="2590800" cy="3115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234375" y="1466671"/>
            <a:ext cx="32464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0">
              <a:buFont typeface="Arial" panose="020B0604020202020204" pitchFamily="34" charset="0"/>
              <a:buNone/>
            </a:pPr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853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75" y="461481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727" y="2514600"/>
            <a:ext cx="8319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 টি  বৈদ্যুতিক সোর্স বা উৎসের নাম লিখ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৫টি বৈদ্যুতিক লোডের নাম লিখ।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৫টি উপাদান ছাড়া  বৈদ্যুতিক সার্কিট হতে পারে কিনা?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আদর্শ সার্কিটে কী কী উপাদান থাকে?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3138" y="990600"/>
            <a:ext cx="3174267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581" y="3200400"/>
            <a:ext cx="8319382" cy="1754326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scene3d>
            <a:camera prst="obliqueBottomLef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কী উপায়ে মিশ্র সার্কিট গঠন করা যায়? চিত্রসহ বিশ্লেষণ কর।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86800" cy="632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632" y="4419600"/>
            <a:ext cx="7924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86868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2743200" cy="3380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27231" y="1364993"/>
            <a:ext cx="5105400" cy="387798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:)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ওয়ার্কস</a:t>
            </a:r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ট্রেড-১ (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0"/>
            <a:ext cx="8534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399" y="486508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8" y="1690255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761999"/>
            <a:ext cx="739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299" y="3200400"/>
            <a:ext cx="750570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18" y="1981200"/>
            <a:ext cx="78486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 অংকন করতে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 বর্ণনা করতে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8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6" y="533400"/>
            <a:ext cx="7074008" cy="3581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2836" y="4121728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সার্কিটঃ- যে পথ দিয়ে কারেন্ট চলাচল করে বা  কারেন্ট চলাচলের  পথকে সার্কিট বলে।</a:t>
            </a:r>
            <a:endParaRPr lang="as-IN" sz="4000" b="1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0493" y="3505200"/>
            <a:ext cx="638793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766" y="794266"/>
            <a:ext cx="685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: Diagonal Corners Rounded 1"/>
          <p:cNvSpPr/>
          <p:nvPr/>
        </p:nvSpPr>
        <p:spPr>
          <a:xfrm>
            <a:off x="1143000" y="613973"/>
            <a:ext cx="4695078" cy="768342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12701" cap="flat">
            <a:solidFill>
              <a:srgbClr val="41719C"/>
            </a:solidFill>
            <a:prstDash val="solid"/>
            <a:miter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একক কাজ</a:t>
            </a:r>
            <a:r>
              <a:rPr lang="en-US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-০৫ </a:t>
            </a:r>
            <a:r>
              <a:rPr lang="en-US" sz="4800" b="1" i="0" u="none" strike="noStrike" kern="1200" cap="none" spc="0" baseline="0" dirty="0" err="1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মিনিট</a:t>
            </a:r>
            <a:endParaRPr lang="en-US" sz="4800" b="1" i="0" u="none" strike="noStrike" kern="1200" cap="none" spc="0" baseline="0" dirty="0">
              <a:solidFill>
                <a:srgbClr val="00206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8343898" cy="78926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2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67508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/>
              <a:t>           </a:t>
            </a:r>
            <a:r>
              <a:rPr lang="as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আদর্শ সার্কিটঃ-</a:t>
            </a:r>
            <a:endParaRPr lang="bn-BD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s-IN" sz="3600" b="1" dirty="0" smtClean="0"/>
              <a:t> </a:t>
            </a:r>
            <a:endParaRPr lang="bn-BD" sz="3600" b="1" dirty="0" smtClean="0"/>
          </a:p>
          <a:p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সার্কিটে বৈদ্যুতিক </a:t>
            </a:r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সোর্স,পরিবাহী,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</a:t>
            </a:r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,নিয়ন্ত্রণ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যন্ত্র এবং রক্ষনযন্ত্র এই পাঁচটি বৈশিষ্ট্য বিদ্যমান থাকে তাকে আদর্শ সার্কিট বলে।</a:t>
            </a:r>
            <a:endParaRPr lang="as-IN" sz="5400" b="1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321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 computer</dc:creator>
  <cp:lastModifiedBy>City computer</cp:lastModifiedBy>
  <cp:revision>70</cp:revision>
  <dcterms:created xsi:type="dcterms:W3CDTF">2006-08-16T00:00:00Z</dcterms:created>
  <dcterms:modified xsi:type="dcterms:W3CDTF">2020-10-11T14:07:59Z</dcterms:modified>
</cp:coreProperties>
</file>