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8" r:id="rId3"/>
    <p:sldId id="269" r:id="rId4"/>
    <p:sldId id="274" r:id="rId5"/>
    <p:sldId id="267" r:id="rId6"/>
    <p:sldId id="259" r:id="rId7"/>
    <p:sldId id="292" r:id="rId8"/>
    <p:sldId id="294" r:id="rId9"/>
    <p:sldId id="285" r:id="rId10"/>
    <p:sldId id="289" r:id="rId11"/>
    <p:sldId id="281" r:id="rId12"/>
    <p:sldId id="295" r:id="rId13"/>
    <p:sldId id="268" r:id="rId14"/>
    <p:sldId id="273" r:id="rId15"/>
    <p:sldId id="271" r:id="rId16"/>
    <p:sldId id="275" r:id="rId17"/>
    <p:sldId id="27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BE2A3-F3BC-44B1-83C9-F7AE16311BD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BD760F9-CB06-4995-8A80-29A43D434E30}">
      <dgm:prSet phldrT="[Text]"/>
      <dgm:spPr/>
      <dgm:t>
        <a:bodyPr/>
        <a:lstStyle/>
        <a:p>
          <a:endParaRPr lang="en-US" dirty="0"/>
        </a:p>
      </dgm:t>
    </dgm:pt>
    <dgm:pt modelId="{5F53D881-A2EC-41B6-B8E4-50AA7464A479}" type="parTrans" cxnId="{2F680C63-4886-45FB-89DD-CE85A915E2CC}">
      <dgm:prSet/>
      <dgm:spPr/>
      <dgm:t>
        <a:bodyPr/>
        <a:lstStyle/>
        <a:p>
          <a:endParaRPr lang="en-US"/>
        </a:p>
      </dgm:t>
    </dgm:pt>
    <dgm:pt modelId="{BDE67008-13FD-4A6F-AA69-23A08CC2C7FF}" type="sibTrans" cxnId="{2F680C63-4886-45FB-89DD-CE85A915E2C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3AB23E2E-A8E4-42E7-8A86-872B5EE61068}" type="pres">
      <dgm:prSet presAssocID="{32FBE2A3-F3BC-44B1-83C9-F7AE16311BDE}" presName="Name0" presStyleCnt="0">
        <dgm:presLayoutVars>
          <dgm:chMax val="7"/>
          <dgm:chPref val="7"/>
          <dgm:dir/>
        </dgm:presLayoutVars>
      </dgm:prSet>
      <dgm:spPr/>
    </dgm:pt>
    <dgm:pt modelId="{9970E24E-2B74-4706-B7D1-94688847D485}" type="pres">
      <dgm:prSet presAssocID="{32FBE2A3-F3BC-44B1-83C9-F7AE16311BDE}" presName="Name1" presStyleCnt="0"/>
      <dgm:spPr/>
    </dgm:pt>
    <dgm:pt modelId="{380FBADE-AE55-4E8C-A629-2A4E486889C5}" type="pres">
      <dgm:prSet presAssocID="{BDE67008-13FD-4A6F-AA69-23A08CC2C7FF}" presName="picture_1" presStyleCnt="0"/>
      <dgm:spPr/>
    </dgm:pt>
    <dgm:pt modelId="{479CFFD5-6191-4087-BE22-7C5FF77E4FC3}" type="pres">
      <dgm:prSet presAssocID="{BDE67008-13FD-4A6F-AA69-23A08CC2C7FF}" presName="pictureRepeatNode" presStyleLbl="alignImgPlace1" presStyleIdx="0" presStyleCnt="1" custScaleX="186664" custScaleY="121287" custLinFactNeighborX="-147" custLinFactNeighborY="-8277"/>
      <dgm:spPr/>
    </dgm:pt>
    <dgm:pt modelId="{30C490B4-138F-402A-BB17-8F6ADBCE80A8}" type="pres">
      <dgm:prSet presAssocID="{7BD760F9-CB06-4995-8A80-29A43D434E30}" presName="text_1" presStyleLbl="node1" presStyleIdx="0" presStyleCnt="0">
        <dgm:presLayoutVars>
          <dgm:bulletEnabled val="1"/>
        </dgm:presLayoutVars>
      </dgm:prSet>
      <dgm:spPr/>
    </dgm:pt>
  </dgm:ptLst>
  <dgm:cxnLst>
    <dgm:cxn modelId="{2F680C63-4886-45FB-89DD-CE85A915E2CC}" srcId="{32FBE2A3-F3BC-44B1-83C9-F7AE16311BDE}" destId="{7BD760F9-CB06-4995-8A80-29A43D434E30}" srcOrd="0" destOrd="0" parTransId="{5F53D881-A2EC-41B6-B8E4-50AA7464A479}" sibTransId="{BDE67008-13FD-4A6F-AA69-23A08CC2C7FF}"/>
    <dgm:cxn modelId="{38C297BB-9FEF-4F00-A9DC-DBC8F7B452FC}" type="presOf" srcId="{32FBE2A3-F3BC-44B1-83C9-F7AE16311BDE}" destId="{3AB23E2E-A8E4-42E7-8A86-872B5EE61068}" srcOrd="0" destOrd="0" presId="urn:microsoft.com/office/officeart/2008/layout/CircularPictureCallout"/>
    <dgm:cxn modelId="{BDC6BAC1-A474-493A-86D5-F386E304FCA4}" type="presOf" srcId="{7BD760F9-CB06-4995-8A80-29A43D434E30}" destId="{30C490B4-138F-402A-BB17-8F6ADBCE80A8}" srcOrd="0" destOrd="0" presId="urn:microsoft.com/office/officeart/2008/layout/CircularPictureCallout"/>
    <dgm:cxn modelId="{DE768EF3-1CD0-426D-BAC2-8E5773357F90}" type="presOf" srcId="{BDE67008-13FD-4A6F-AA69-23A08CC2C7FF}" destId="{479CFFD5-6191-4087-BE22-7C5FF77E4FC3}" srcOrd="0" destOrd="0" presId="urn:microsoft.com/office/officeart/2008/layout/CircularPictureCallout"/>
    <dgm:cxn modelId="{EA344F1F-E942-4C77-A650-6E432139F309}" type="presParOf" srcId="{3AB23E2E-A8E4-42E7-8A86-872B5EE61068}" destId="{9970E24E-2B74-4706-B7D1-94688847D485}" srcOrd="0" destOrd="0" presId="urn:microsoft.com/office/officeart/2008/layout/CircularPictureCallout"/>
    <dgm:cxn modelId="{AA623FC1-B4C4-4BB9-9BC0-2C6678B0E7BA}" type="presParOf" srcId="{9970E24E-2B74-4706-B7D1-94688847D485}" destId="{380FBADE-AE55-4E8C-A629-2A4E486889C5}" srcOrd="0" destOrd="0" presId="urn:microsoft.com/office/officeart/2008/layout/CircularPictureCallout"/>
    <dgm:cxn modelId="{25443408-4B40-4F94-8B4D-CFD3C69F11A0}" type="presParOf" srcId="{380FBADE-AE55-4E8C-A629-2A4E486889C5}" destId="{479CFFD5-6191-4087-BE22-7C5FF77E4FC3}" srcOrd="0" destOrd="0" presId="urn:microsoft.com/office/officeart/2008/layout/CircularPictureCallout"/>
    <dgm:cxn modelId="{6F434D56-1418-43CF-9E39-D940CC8BAC66}" type="presParOf" srcId="{9970E24E-2B74-4706-B7D1-94688847D485}" destId="{30C490B4-138F-402A-BB17-8F6ADBCE80A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D046B-2749-4BC6-B759-8B1D08729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210F464-A23D-41F6-AA36-6E62D742692F}">
      <dgm:prSet phldrT="[Text]"/>
      <dgm:spPr/>
      <dgm:t>
        <a:bodyPr/>
        <a:lstStyle/>
        <a:p>
          <a:endParaRPr lang="en-US" dirty="0"/>
        </a:p>
      </dgm:t>
    </dgm:pt>
    <dgm:pt modelId="{1652B725-9F0B-49E8-AC61-874AE0F188B2}" type="parTrans" cxnId="{51ECD006-12F4-4D6D-9657-6FAAFAD59262}">
      <dgm:prSet/>
      <dgm:spPr/>
      <dgm:t>
        <a:bodyPr/>
        <a:lstStyle/>
        <a:p>
          <a:endParaRPr lang="en-US"/>
        </a:p>
      </dgm:t>
    </dgm:pt>
    <dgm:pt modelId="{9576FBD0-61A0-463C-9C49-9901ECCE14AD}" type="sibTrans" cxnId="{51ECD006-12F4-4D6D-9657-6FAAFAD5926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20C3AB7D-FC00-4BF1-9D86-30EA6B4BB670}" type="pres">
      <dgm:prSet presAssocID="{EBAD046B-2749-4BC6-B759-8B1D08729DCD}" presName="Name0" presStyleCnt="0">
        <dgm:presLayoutVars>
          <dgm:chMax val="7"/>
          <dgm:chPref val="7"/>
          <dgm:dir/>
        </dgm:presLayoutVars>
      </dgm:prSet>
      <dgm:spPr/>
    </dgm:pt>
    <dgm:pt modelId="{BC5AC6B2-34B2-4CD7-89F3-088B8F74FE1B}" type="pres">
      <dgm:prSet presAssocID="{EBAD046B-2749-4BC6-B759-8B1D08729DCD}" presName="Name1" presStyleCnt="0"/>
      <dgm:spPr/>
    </dgm:pt>
    <dgm:pt modelId="{461DF4C1-2DFC-425C-94B7-1097EB505481}" type="pres">
      <dgm:prSet presAssocID="{9576FBD0-61A0-463C-9C49-9901ECCE14AD}" presName="picture_1" presStyleCnt="0"/>
      <dgm:spPr/>
    </dgm:pt>
    <dgm:pt modelId="{EC6F62F3-181F-4FE9-8DC0-CE5F23D0B585}" type="pres">
      <dgm:prSet presAssocID="{9576FBD0-61A0-463C-9C49-9901ECCE14AD}" presName="pictureRepeatNode" presStyleLbl="alignImgPlace1" presStyleIdx="0" presStyleCnt="1" custScaleX="200000" custScaleY="168556" custLinFactNeighborX="96319" custLinFactNeighborY="-568"/>
      <dgm:spPr/>
    </dgm:pt>
    <dgm:pt modelId="{1827CF95-D885-49AE-BD93-F2CB9C56F567}" type="pres">
      <dgm:prSet presAssocID="{C210F464-A23D-41F6-AA36-6E62D742692F}" presName="text_1" presStyleLbl="node1" presStyleIdx="0" presStyleCnt="0">
        <dgm:presLayoutVars>
          <dgm:bulletEnabled val="1"/>
        </dgm:presLayoutVars>
      </dgm:prSet>
      <dgm:spPr/>
    </dgm:pt>
  </dgm:ptLst>
  <dgm:cxnLst>
    <dgm:cxn modelId="{51ECD006-12F4-4D6D-9657-6FAAFAD59262}" srcId="{EBAD046B-2749-4BC6-B759-8B1D08729DCD}" destId="{C210F464-A23D-41F6-AA36-6E62D742692F}" srcOrd="0" destOrd="0" parTransId="{1652B725-9F0B-49E8-AC61-874AE0F188B2}" sibTransId="{9576FBD0-61A0-463C-9C49-9901ECCE14AD}"/>
    <dgm:cxn modelId="{ED87061B-04D6-4EB0-8C66-536945716167}" type="presOf" srcId="{EBAD046B-2749-4BC6-B759-8B1D08729DCD}" destId="{20C3AB7D-FC00-4BF1-9D86-30EA6B4BB670}" srcOrd="0" destOrd="0" presId="urn:microsoft.com/office/officeart/2008/layout/CircularPictureCallout"/>
    <dgm:cxn modelId="{91DB3989-256C-491D-846C-CD41EE7BA54B}" type="presOf" srcId="{C210F464-A23D-41F6-AA36-6E62D742692F}" destId="{1827CF95-D885-49AE-BD93-F2CB9C56F567}" srcOrd="0" destOrd="0" presId="urn:microsoft.com/office/officeart/2008/layout/CircularPictureCallout"/>
    <dgm:cxn modelId="{45D64AE7-EB6B-4925-8E71-09A37AEE4B4B}" type="presOf" srcId="{9576FBD0-61A0-463C-9C49-9901ECCE14AD}" destId="{EC6F62F3-181F-4FE9-8DC0-CE5F23D0B585}" srcOrd="0" destOrd="0" presId="urn:microsoft.com/office/officeart/2008/layout/CircularPictureCallout"/>
    <dgm:cxn modelId="{13374FD2-641D-4038-B941-2EA9BD4DA3B1}" type="presParOf" srcId="{20C3AB7D-FC00-4BF1-9D86-30EA6B4BB670}" destId="{BC5AC6B2-34B2-4CD7-89F3-088B8F74FE1B}" srcOrd="0" destOrd="0" presId="urn:microsoft.com/office/officeart/2008/layout/CircularPictureCallout"/>
    <dgm:cxn modelId="{1B31FD2F-E4DD-47F3-B79B-68A24C9E30A0}" type="presParOf" srcId="{BC5AC6B2-34B2-4CD7-89F3-088B8F74FE1B}" destId="{461DF4C1-2DFC-425C-94B7-1097EB505481}" srcOrd="0" destOrd="0" presId="urn:microsoft.com/office/officeart/2008/layout/CircularPictureCallout"/>
    <dgm:cxn modelId="{64F5D2AC-FA2E-41A6-90BB-EBC0FED643F3}" type="presParOf" srcId="{461DF4C1-2DFC-425C-94B7-1097EB505481}" destId="{EC6F62F3-181F-4FE9-8DC0-CE5F23D0B585}" srcOrd="0" destOrd="0" presId="urn:microsoft.com/office/officeart/2008/layout/CircularPictureCallout"/>
    <dgm:cxn modelId="{C6E7B386-36C6-4BD7-A5D2-9CBDD2C8BD74}" type="presParOf" srcId="{BC5AC6B2-34B2-4CD7-89F3-088B8F74FE1B}" destId="{1827CF95-D885-49AE-BD93-F2CB9C56F56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CFFD5-6191-4087-BE22-7C5FF77E4FC3}">
      <dsp:nvSpPr>
        <dsp:cNvPr id="0" name=""/>
        <dsp:cNvSpPr/>
      </dsp:nvSpPr>
      <dsp:spPr>
        <a:xfrm>
          <a:off x="230897" y="67894"/>
          <a:ext cx="6609449" cy="42945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490B4-138F-402A-BB17-8F6ADBCE80A8}">
      <dsp:nvSpPr>
        <dsp:cNvPr id="0" name=""/>
        <dsp:cNvSpPr/>
      </dsp:nvSpPr>
      <dsp:spPr>
        <a:xfrm>
          <a:off x="2407762" y="2618015"/>
          <a:ext cx="2266129" cy="11684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407762" y="2618015"/>
        <a:ext cx="2266129" cy="1168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F62F3-181F-4FE9-8DC0-CE5F23D0B585}">
      <dsp:nvSpPr>
        <dsp:cNvPr id="0" name=""/>
        <dsp:cNvSpPr/>
      </dsp:nvSpPr>
      <dsp:spPr>
        <a:xfrm>
          <a:off x="0" y="-341100"/>
          <a:ext cx="6318625" cy="53252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7CF95-D885-49AE-BD93-F2CB9C56F567}">
      <dsp:nvSpPr>
        <dsp:cNvPr id="0" name=""/>
        <dsp:cNvSpPr/>
      </dsp:nvSpPr>
      <dsp:spPr>
        <a:xfrm>
          <a:off x="2148332" y="2419443"/>
          <a:ext cx="2021960" cy="1042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148332" y="2419443"/>
        <a:ext cx="2021960" cy="1042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27CF-6D62-4FD1-B7BC-C2F4D3B3E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68FCA-1451-4FC3-AB22-C94EE7F74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D780-B245-4A69-B7D7-9C652640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2AA11-A218-454F-9346-1800EEDC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F416A-E7C4-47CD-90F7-1B67AF33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5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BB2B-BF6C-4077-B5F9-315E39C0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D2959-F2D8-446B-841D-A6494E333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AFA52-56AB-4EBC-B75A-5AF72A98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55CF1-4069-4F9F-AE3F-3F8DAE2E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F4EE2-34CA-4D9F-9844-11F56DA8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0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5D630F-BA4B-43C5-8E93-455450C7A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1BF72-BCFB-4B72-9BD8-8FC338BC3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56753-3CB0-47DD-BC04-EACADB39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BE8A-84AC-4E89-B9F7-1E87CBB5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6CC7-2EF2-47B7-B1EC-91FAC073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CFF6B-2475-4F28-9765-EA919040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7A84-BB18-4726-BFAA-EEDD97E1E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3FEF7-6033-4119-A0AD-B64D1F1A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8CC0D-B568-42DE-866A-19F7B4C2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386A9-868D-4C14-A2B1-1BB157D6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838D-E4EF-44FC-B8DA-098567C9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AEC76-B81A-4BA7-923F-922ECC715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32DE5-C429-4B96-ADA2-38271A4B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8F89-1601-4211-8177-03F09D2C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89FC-1114-4B5B-9375-8F36D10F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8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95BC-1654-4B9E-8A83-FBF791E3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FD9EA-B0B1-4E5E-88F1-584E058AF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3F9CE-7744-4DEE-8B98-8B22305F1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FCC86-31DE-4245-A8D7-BFE681C4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A498A-91A0-4F6C-B3E6-91B0E987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A13EC-9854-41FB-B9FD-E929D618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5949-E94D-4A0B-948F-6122AF40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F5BDE-7D77-4C1E-AEBA-988BB628A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816EC-1486-46E1-80C0-88FD867A6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E28BC-82E2-4857-9F3B-5EBEC3BDE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89458-7C3D-45EE-BC55-E8F80F416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D2A3B-7D27-49A0-8CF0-B01DD194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F19FE-8BE1-43FC-B142-96273C1A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E97AF-E168-4BFA-BAD7-C79AE2EE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5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CBCA-867F-4376-B9AA-87897C2D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0FDCE-4369-4F84-BBA9-243A3B36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5B7E8-DEEE-4C5E-84DF-BE68C741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CDCD9-0E93-44C5-816C-79477423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3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CB3C7-CA10-44DF-B55A-C00C79BA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7AE8F-25B8-4877-92BB-4BFEE543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8D62-58CD-4871-A422-403C6F83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9D88-9122-44F7-9556-AFA3E777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BBADC-99DE-464E-B45F-7EF5181D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43CBC-23F0-494A-AD46-3AB1F282D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A2FEC-3D93-43F2-96E9-259D3BF5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DE141-76C1-409E-A846-495340E7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F8787-6697-420B-86D9-6EAC628F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5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E60B-3190-4DE7-891F-770EF2EA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0FE4-02EB-41E9-8E45-CC90BDF1E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93B43-F283-4575-97CC-9E93A51BF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25F9C-9211-42DB-B2C6-9F1C9C85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7571-7C8B-4F2F-A4C6-E2614E92B3E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623BB-DB86-42D1-B9F0-62937119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851A6-C876-4A04-9DF9-2498C019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7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4A7CA-4A94-4E69-B370-2E585126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C3FBA-9FA7-4002-AF01-0358EF816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7FF07-C027-4DB3-8B47-1739ABF02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7571-7C8B-4F2F-A4C6-E2614E92B3E6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8CD2C-B816-4FAE-BC8A-A80BECCE2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9AC43-5157-4C98-947F-5C1102064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7241-D7E8-467E-A6A0-E5CAA170B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-18972"/>
            <a:ext cx="12192000" cy="6876972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429013" y="507763"/>
            <a:ext cx="1035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ABC45F4-8AEF-AC6C-D606-30E188D4E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615912"/>
              </p:ext>
            </p:extLst>
          </p:nvPr>
        </p:nvGraphicFramePr>
        <p:xfrm>
          <a:off x="4615046" y="1422400"/>
          <a:ext cx="7081654" cy="50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3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367960" y="315678"/>
            <a:ext cx="978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7C581-20EF-EBA6-713D-DC5AA144DB8E}"/>
              </a:ext>
            </a:extLst>
          </p:cNvPr>
          <p:cNvSpPr txBox="1"/>
          <p:nvPr/>
        </p:nvSpPr>
        <p:spPr>
          <a:xfrm>
            <a:off x="144904" y="1067124"/>
            <a:ext cx="1166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সবাই ৫ জন করে দলে বসে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পড়,পড়ার সময় একজন অন্যজনকে প্রয়োজনে সাহায্য করবে।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953F5B-B2A4-EB3A-003A-2A6BD28AA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49" y="2097234"/>
            <a:ext cx="5847117" cy="351376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9279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-16657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202308" y="477645"/>
            <a:ext cx="978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</a:t>
            </a:r>
            <a:r>
              <a:rPr lang="bn-IN" b="1" dirty="0"/>
              <a:t>  </a:t>
            </a:r>
            <a:r>
              <a:rPr lang="en-US" b="1" dirty="0"/>
              <a:t>              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7C581-20EF-EBA6-713D-DC5AA144DB8E}"/>
              </a:ext>
            </a:extLst>
          </p:cNvPr>
          <p:cNvSpPr txBox="1"/>
          <p:nvPr/>
        </p:nvSpPr>
        <p:spPr>
          <a:xfrm>
            <a:off x="823782" y="1342538"/>
            <a:ext cx="978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জোড়ায় বসে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পড় ,পড়ার সময় প্রয়োজনে একে অন্যকে সাহায্য করবে।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3445BE-6244-F21D-CB47-729129AB3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43" y="2148866"/>
            <a:ext cx="5274457" cy="36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0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23524" y="0"/>
            <a:ext cx="12168475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898164" y="285618"/>
            <a:ext cx="801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পাঠ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948128" y="756486"/>
            <a:ext cx="1113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প্রত্যেকে দুই লাইন করে পড়,পড়ার সময় বিরাম চিহ্ন বজায় রেখে পড়বে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5192829" y="1546179"/>
            <a:ext cx="66444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মা বলতে থাকেন,  “বুঝলি সান্টু। ছেলেটাকে এত দেখে-শুনে রাখি,তারপরেও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দ্যাখ, আজকাল ওর যেন অসুখ-বিসুখ লেগেই থাকে। ভাবছি ভালো ডাক্তার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দেখাব।” </a:t>
            </a:r>
          </a:p>
          <a:p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বাবা তাতে যোগ করেন- সান্টু, তোমার জানা ভালো ডাক্তার কেউ আছেন?</a:t>
            </a:r>
          </a:p>
          <a:p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“ আচ্ছা, আমি দুদিন আছি। একটু দেখে নিই। মনে হয়, ওর কোন বিশেষ অসুখ নয়।  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ওর দরকার আরও সতর্ক হওয়া।” একটু পরেই দেখা গেল অন্তু টয়লেট থেকে 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বের হচ্ছে। তারপর সোজা ছুটে চলে গেল বাইরের খেলায়।</a:t>
            </a:r>
          </a:p>
          <a:p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সন্ধ্যায় মামা অন্তুর সঙ্গে কিছু সময় কাটালেন। ওর সারা দিনের চলাফেরা, হাত-মুখ 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ধোয়া,গোসল করা, খাওয়া-দাওয়া সব কিছু সম্পর্কে আলোচনা করলেন। পরদিন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বিকেলে অন্তুর সঙ্গে মামা মাঠে গেলেন। ঘরে ফিরে মামা নিজে দাঁড়িয়ে থেকে অন্তুর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হাত-মুখ ধোয়ালেন। মা দেখে মুচকি হেঁসে বলেই ফেললেন- “ আমার কথা তো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শোনো না বাছা। এখন মামা এসেছে বলে কত ভালো ছেলে।”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7EC1F-6B3A-E144-62BC-A28C7B7BD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6" y="1873685"/>
            <a:ext cx="4690337" cy="352198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178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-2416"/>
            <a:ext cx="121412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470042" y="237404"/>
            <a:ext cx="1035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ও বাক্য জেনে নেইঃ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2EE88-D52C-7795-E052-EE9C57AEB1AC}"/>
              </a:ext>
            </a:extLst>
          </p:cNvPr>
          <p:cNvSpPr txBox="1"/>
          <p:nvPr/>
        </p:nvSpPr>
        <p:spPr>
          <a:xfrm>
            <a:off x="1987490" y="1306800"/>
            <a:ext cx="2009684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অসুখ-বিসুখ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5DB15-4A1C-AC0F-93FA-77EF44CCC11F}"/>
              </a:ext>
            </a:extLst>
          </p:cNvPr>
          <p:cNvSpPr txBox="1"/>
          <p:nvPr/>
        </p:nvSpPr>
        <p:spPr>
          <a:xfrm>
            <a:off x="5591183" y="2847242"/>
            <a:ext cx="1753997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সাবধান।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5063DE0-FEB8-E30F-8425-517E1645A99F}"/>
              </a:ext>
            </a:extLst>
          </p:cNvPr>
          <p:cNvSpPr/>
          <p:nvPr/>
        </p:nvSpPr>
        <p:spPr>
          <a:xfrm>
            <a:off x="4217746" y="1422202"/>
            <a:ext cx="824459" cy="23984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D03344-B420-F49E-A9F7-C7F0DA18BA41}"/>
              </a:ext>
            </a:extLst>
          </p:cNvPr>
          <p:cNvSpPr txBox="1"/>
          <p:nvPr/>
        </p:nvSpPr>
        <p:spPr>
          <a:xfrm>
            <a:off x="2274965" y="2925012"/>
            <a:ext cx="139343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সতর্ক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9488EA6-F5BD-C0A5-1402-C97CEBB18B6A}"/>
              </a:ext>
            </a:extLst>
          </p:cNvPr>
          <p:cNvSpPr/>
          <p:nvPr/>
        </p:nvSpPr>
        <p:spPr>
          <a:xfrm>
            <a:off x="4212766" y="3136348"/>
            <a:ext cx="824459" cy="23984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A6587-F837-6E91-9A29-E008D96A49E5}"/>
              </a:ext>
            </a:extLst>
          </p:cNvPr>
          <p:cNvSpPr txBox="1"/>
          <p:nvPr/>
        </p:nvSpPr>
        <p:spPr>
          <a:xfrm>
            <a:off x="5463339" y="1262172"/>
            <a:ext cx="2009684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রোগ-ব্যাধি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6F2508-FCED-DDBD-904F-B2F8ADB9E912}"/>
              </a:ext>
            </a:extLst>
          </p:cNvPr>
          <p:cNvSpPr txBox="1"/>
          <p:nvPr/>
        </p:nvSpPr>
        <p:spPr>
          <a:xfrm>
            <a:off x="2017971" y="4543224"/>
            <a:ext cx="1948722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চেটেপুটে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3F76AD0-D191-3DEF-02E3-F46B7AC0B5D0}"/>
              </a:ext>
            </a:extLst>
          </p:cNvPr>
          <p:cNvSpPr/>
          <p:nvPr/>
        </p:nvSpPr>
        <p:spPr>
          <a:xfrm>
            <a:off x="4236727" y="4715690"/>
            <a:ext cx="824459" cy="23984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9AC22E-9D26-1A4B-96F5-0C92EF952F9D}"/>
              </a:ext>
            </a:extLst>
          </p:cNvPr>
          <p:cNvSpPr txBox="1"/>
          <p:nvPr/>
        </p:nvSpPr>
        <p:spPr>
          <a:xfrm>
            <a:off x="5331220" y="4438500"/>
            <a:ext cx="504468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জিহ্বা আর ঠোঁট দিয়ে একসাথে খাওয়া।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3CBA7-7A81-3135-7A6D-B40DB20C9BCB}"/>
              </a:ext>
            </a:extLst>
          </p:cNvPr>
          <p:cNvSpPr txBox="1"/>
          <p:nvPr/>
        </p:nvSpPr>
        <p:spPr>
          <a:xfrm>
            <a:off x="2498360" y="5357486"/>
            <a:ext cx="6301569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মজার মজার খাবারগুলো দিপু চেটেপুটে খেয়েছে।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A3FE6-5099-EE9C-F196-3BB4402EBF71}"/>
              </a:ext>
            </a:extLst>
          </p:cNvPr>
          <p:cNvSpPr txBox="1"/>
          <p:nvPr/>
        </p:nvSpPr>
        <p:spPr>
          <a:xfrm>
            <a:off x="2586891" y="3751853"/>
            <a:ext cx="4765979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তুলি সতর্ক হয়ে রাস্তা পার হবে।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0C7ADB-D0B5-63D0-A9A5-4619DB3DDDFC}"/>
              </a:ext>
            </a:extLst>
          </p:cNvPr>
          <p:cNvSpPr txBox="1"/>
          <p:nvPr/>
        </p:nvSpPr>
        <p:spPr>
          <a:xfrm>
            <a:off x="2845373" y="2175668"/>
            <a:ext cx="4765979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অন্তুর অসুখ-বিসুখ লেগেই থাকে ।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3" grpId="0" animBg="1"/>
      <p:bldP spid="2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23356" y="0"/>
            <a:ext cx="12194043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591210" y="463770"/>
            <a:ext cx="926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যুক্তবর্ণযুক্ত শব্দ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ভেঙে নতুন শব্দ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2316E-D886-A0CB-C6B4-40F6D3BC0FE7}"/>
              </a:ext>
            </a:extLst>
          </p:cNvPr>
          <p:cNvSpPr txBox="1"/>
          <p:nvPr/>
        </p:nvSpPr>
        <p:spPr>
          <a:xfrm>
            <a:off x="1684740" y="1583198"/>
            <a:ext cx="1236947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সান্টু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0B31A-2D28-8B93-0B5F-F04E1CCE33D4}"/>
              </a:ext>
            </a:extLst>
          </p:cNvPr>
          <p:cNvSpPr txBox="1"/>
          <p:nvPr/>
        </p:nvSpPr>
        <p:spPr>
          <a:xfrm>
            <a:off x="3662603" y="1537631"/>
            <a:ext cx="96530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D316E-D510-DE42-3E1D-794A1A756143}"/>
              </a:ext>
            </a:extLst>
          </p:cNvPr>
          <p:cNvSpPr txBox="1"/>
          <p:nvPr/>
        </p:nvSpPr>
        <p:spPr>
          <a:xfrm>
            <a:off x="5020705" y="1533057"/>
            <a:ext cx="1021203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E2124-1B31-8AED-42EA-A1A06C8FD21E}"/>
              </a:ext>
            </a:extLst>
          </p:cNvPr>
          <p:cNvSpPr txBox="1"/>
          <p:nvPr/>
        </p:nvSpPr>
        <p:spPr>
          <a:xfrm>
            <a:off x="6365085" y="1612357"/>
            <a:ext cx="891312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ট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8C4F1-B195-5413-048F-1701AEA20E64}"/>
              </a:ext>
            </a:extLst>
          </p:cNvPr>
          <p:cNvSpPr txBox="1"/>
          <p:nvPr/>
        </p:nvSpPr>
        <p:spPr>
          <a:xfrm>
            <a:off x="1579995" y="2582408"/>
            <a:ext cx="1547293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ডাক্তার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07FC1-6378-BFA1-A928-D3BE695B43F7}"/>
              </a:ext>
            </a:extLst>
          </p:cNvPr>
          <p:cNvSpPr txBox="1"/>
          <p:nvPr/>
        </p:nvSpPr>
        <p:spPr>
          <a:xfrm>
            <a:off x="3701792" y="3523407"/>
            <a:ext cx="1023008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 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9A861-EC00-0535-F07C-3657BE58F796}"/>
              </a:ext>
            </a:extLst>
          </p:cNvPr>
          <p:cNvSpPr txBox="1"/>
          <p:nvPr/>
        </p:nvSpPr>
        <p:spPr>
          <a:xfrm>
            <a:off x="5132253" y="3518742"/>
            <a:ext cx="909655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13D20-E7A8-BD1F-33A0-69F2569BC339}"/>
              </a:ext>
            </a:extLst>
          </p:cNvPr>
          <p:cNvSpPr txBox="1"/>
          <p:nvPr/>
        </p:nvSpPr>
        <p:spPr>
          <a:xfrm>
            <a:off x="6365727" y="3518742"/>
            <a:ext cx="909655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 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3D866-B7AD-323F-7335-DE588236995E}"/>
              </a:ext>
            </a:extLst>
          </p:cNvPr>
          <p:cNvSpPr txBox="1"/>
          <p:nvPr/>
        </p:nvSpPr>
        <p:spPr>
          <a:xfrm>
            <a:off x="7804235" y="2459297"/>
            <a:ext cx="147519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DA2480-1147-7159-61D4-271A02C18BE8}"/>
              </a:ext>
            </a:extLst>
          </p:cNvPr>
          <p:cNvSpPr txBox="1"/>
          <p:nvPr/>
        </p:nvSpPr>
        <p:spPr>
          <a:xfrm>
            <a:off x="3688556" y="4524020"/>
            <a:ext cx="1036244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ACD71A-8EEA-936A-57C0-71BFD7B1A1D3}"/>
              </a:ext>
            </a:extLst>
          </p:cNvPr>
          <p:cNvSpPr txBox="1"/>
          <p:nvPr/>
        </p:nvSpPr>
        <p:spPr>
          <a:xfrm>
            <a:off x="3743875" y="2538267"/>
            <a:ext cx="965300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ক্ত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FE5594-D457-4F6A-3909-733383C0FE74}"/>
              </a:ext>
            </a:extLst>
          </p:cNvPr>
          <p:cNvSpPr txBox="1"/>
          <p:nvPr/>
        </p:nvSpPr>
        <p:spPr>
          <a:xfrm>
            <a:off x="7829511" y="1537687"/>
            <a:ext cx="1337578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FE0AB5-AC03-5449-26D3-7D48DEAFB010}"/>
              </a:ext>
            </a:extLst>
          </p:cNvPr>
          <p:cNvSpPr txBox="1"/>
          <p:nvPr/>
        </p:nvSpPr>
        <p:spPr>
          <a:xfrm>
            <a:off x="1579994" y="3518742"/>
            <a:ext cx="1547293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64C2C5-B341-382C-770F-4B8C63EFA459}"/>
              </a:ext>
            </a:extLst>
          </p:cNvPr>
          <p:cNvSpPr txBox="1"/>
          <p:nvPr/>
        </p:nvSpPr>
        <p:spPr>
          <a:xfrm>
            <a:off x="5223171" y="4524020"/>
            <a:ext cx="872828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5FA8A1-6947-868E-C1AF-0C025919263D}"/>
              </a:ext>
            </a:extLst>
          </p:cNvPr>
          <p:cNvSpPr txBox="1"/>
          <p:nvPr/>
        </p:nvSpPr>
        <p:spPr>
          <a:xfrm>
            <a:off x="6510336" y="4506529"/>
            <a:ext cx="813366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ধ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357E1D-A484-B8CC-3358-A66AEE03ACBC}"/>
              </a:ext>
            </a:extLst>
          </p:cNvPr>
          <p:cNvSpPr txBox="1"/>
          <p:nvPr/>
        </p:nvSpPr>
        <p:spPr>
          <a:xfrm>
            <a:off x="8023712" y="4474949"/>
            <a:ext cx="1036244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অন্ধ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7FEEE1-4041-CAC9-C387-7960B0CB802B}"/>
              </a:ext>
            </a:extLst>
          </p:cNvPr>
          <p:cNvSpPr txBox="1"/>
          <p:nvPr/>
        </p:nvSpPr>
        <p:spPr>
          <a:xfrm>
            <a:off x="1727613" y="4524020"/>
            <a:ext cx="1462571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সন্ধ্যায়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6A72A1-FB09-3CF9-2761-A5698E078853}"/>
              </a:ext>
            </a:extLst>
          </p:cNvPr>
          <p:cNvSpPr txBox="1"/>
          <p:nvPr/>
        </p:nvSpPr>
        <p:spPr>
          <a:xfrm>
            <a:off x="5112721" y="2582408"/>
            <a:ext cx="929187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70CD77-16E2-BF6F-F8F9-8F0B7B44EA24}"/>
              </a:ext>
            </a:extLst>
          </p:cNvPr>
          <p:cNvSpPr txBox="1"/>
          <p:nvPr/>
        </p:nvSpPr>
        <p:spPr>
          <a:xfrm>
            <a:off x="6411950" y="2593134"/>
            <a:ext cx="844447" cy="5847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28F8B5-4064-5F4F-3178-782129AFEFDF}"/>
              </a:ext>
            </a:extLst>
          </p:cNvPr>
          <p:cNvSpPr txBox="1"/>
          <p:nvPr/>
        </p:nvSpPr>
        <p:spPr>
          <a:xfrm>
            <a:off x="7855725" y="3518742"/>
            <a:ext cx="1317943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টুম্পা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41CE24-03E7-47D5-3959-0103A523D2ED}"/>
              </a:ext>
            </a:extLst>
          </p:cNvPr>
          <p:cNvSpPr txBox="1"/>
          <p:nvPr/>
        </p:nvSpPr>
        <p:spPr>
          <a:xfrm>
            <a:off x="1684740" y="5297254"/>
            <a:ext cx="1252054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সতর্ক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FBF183-ADA9-A687-740F-4908075227AD}"/>
              </a:ext>
            </a:extLst>
          </p:cNvPr>
          <p:cNvSpPr txBox="1"/>
          <p:nvPr/>
        </p:nvSpPr>
        <p:spPr>
          <a:xfrm>
            <a:off x="3708403" y="5297254"/>
            <a:ext cx="1036244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F1EBCC-BCDC-B026-E35C-17111AADF5BF}"/>
              </a:ext>
            </a:extLst>
          </p:cNvPr>
          <p:cNvSpPr txBox="1"/>
          <p:nvPr/>
        </p:nvSpPr>
        <p:spPr>
          <a:xfrm>
            <a:off x="5149064" y="5297254"/>
            <a:ext cx="1140870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রেফ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0BB283-F6B2-D3CF-427F-150D8DC1FE73}"/>
              </a:ext>
            </a:extLst>
          </p:cNvPr>
          <p:cNvSpPr txBox="1"/>
          <p:nvPr/>
        </p:nvSpPr>
        <p:spPr>
          <a:xfrm>
            <a:off x="6551414" y="5297254"/>
            <a:ext cx="813366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ECE5A5-DE67-FEA3-8B88-BFA5F2E5E74E}"/>
              </a:ext>
            </a:extLst>
          </p:cNvPr>
          <p:cNvSpPr txBox="1"/>
          <p:nvPr/>
        </p:nvSpPr>
        <p:spPr>
          <a:xfrm>
            <a:off x="7835086" y="5267494"/>
            <a:ext cx="1473906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অসতর্ক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36" grpId="0" animBg="1"/>
      <p:bldP spid="37" grpId="0" animBg="1"/>
      <p:bldP spid="40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523993" y="941564"/>
            <a:ext cx="604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জেনে নেই  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D1275-7DE3-947A-A540-E3FB049E972C}"/>
              </a:ext>
            </a:extLst>
          </p:cNvPr>
          <p:cNvSpPr txBox="1"/>
          <p:nvPr/>
        </p:nvSpPr>
        <p:spPr>
          <a:xfrm>
            <a:off x="1903433" y="2018927"/>
            <a:ext cx="178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94B95-1514-CE1A-B895-6307107C5D5E}"/>
              </a:ext>
            </a:extLst>
          </p:cNvPr>
          <p:cNvSpPr txBox="1"/>
          <p:nvPr/>
        </p:nvSpPr>
        <p:spPr>
          <a:xfrm>
            <a:off x="4736615" y="2009662"/>
            <a:ext cx="175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42D65-93AF-1FEA-BFE5-88D80304CEE5}"/>
              </a:ext>
            </a:extLst>
          </p:cNvPr>
          <p:cNvSpPr txBox="1"/>
          <p:nvPr/>
        </p:nvSpPr>
        <p:spPr>
          <a:xfrm>
            <a:off x="1903433" y="3612957"/>
            <a:ext cx="155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BDE92-7022-6C4C-1E7C-D0E87C2A7C98}"/>
              </a:ext>
            </a:extLst>
          </p:cNvPr>
          <p:cNvSpPr txBox="1"/>
          <p:nvPr/>
        </p:nvSpPr>
        <p:spPr>
          <a:xfrm>
            <a:off x="4552947" y="3555677"/>
            <a:ext cx="220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অসতর্ক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E3C48-3A48-A0EE-02B2-188324704D01}"/>
              </a:ext>
            </a:extLst>
          </p:cNvPr>
          <p:cNvSpPr txBox="1"/>
          <p:nvPr/>
        </p:nvSpPr>
        <p:spPr>
          <a:xfrm>
            <a:off x="1449984" y="2862462"/>
            <a:ext cx="217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C48A26-AFBE-F111-BBFB-FCC9DD2406B5}"/>
              </a:ext>
            </a:extLst>
          </p:cNvPr>
          <p:cNvSpPr txBox="1"/>
          <p:nvPr/>
        </p:nvSpPr>
        <p:spPr>
          <a:xfrm>
            <a:off x="4725019" y="2862462"/>
            <a:ext cx="148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67E3CED-9BFE-778A-7E89-C407AFCFE4A8}"/>
              </a:ext>
            </a:extLst>
          </p:cNvPr>
          <p:cNvSpPr/>
          <p:nvPr/>
        </p:nvSpPr>
        <p:spPr>
          <a:xfrm>
            <a:off x="3648848" y="2241766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F10AD6A-C253-EF75-228A-8C4695709D52}"/>
              </a:ext>
            </a:extLst>
          </p:cNvPr>
          <p:cNvSpPr/>
          <p:nvPr/>
        </p:nvSpPr>
        <p:spPr>
          <a:xfrm>
            <a:off x="3657283" y="3068572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35C028A-9A4C-ABA7-8FF0-A0D0BA169F37}"/>
              </a:ext>
            </a:extLst>
          </p:cNvPr>
          <p:cNvSpPr/>
          <p:nvPr/>
        </p:nvSpPr>
        <p:spPr>
          <a:xfrm>
            <a:off x="3657283" y="3831709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A3FAE-0F45-6FAC-2F6F-E24290555336}"/>
              </a:ext>
            </a:extLst>
          </p:cNvPr>
          <p:cNvSpPr txBox="1"/>
          <p:nvPr/>
        </p:nvSpPr>
        <p:spPr>
          <a:xfrm>
            <a:off x="1903433" y="4241004"/>
            <a:ext cx="130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C083B5-E036-CB60-9833-35435B932749}"/>
              </a:ext>
            </a:extLst>
          </p:cNvPr>
          <p:cNvSpPr txBox="1"/>
          <p:nvPr/>
        </p:nvSpPr>
        <p:spPr>
          <a:xfrm>
            <a:off x="4465851" y="4271680"/>
            <a:ext cx="229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2699506-4923-A934-2322-A4D1E4E60D18}"/>
              </a:ext>
            </a:extLst>
          </p:cNvPr>
          <p:cNvSpPr/>
          <p:nvPr/>
        </p:nvSpPr>
        <p:spPr>
          <a:xfrm>
            <a:off x="3648848" y="4522790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2E74F7-FA80-F3FB-35B4-51A733CEE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929" y="257418"/>
            <a:ext cx="1950242" cy="1761509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430D61-D5A2-7F74-91ED-442977DBDDDF}"/>
              </a:ext>
            </a:extLst>
          </p:cNvPr>
          <p:cNvSpPr txBox="1"/>
          <p:nvPr/>
        </p:nvSpPr>
        <p:spPr>
          <a:xfrm>
            <a:off x="1671087" y="4910881"/>
            <a:ext cx="202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589BBFA-C01D-B87D-76EB-90030EDDC0E8}"/>
              </a:ext>
            </a:extLst>
          </p:cNvPr>
          <p:cNvSpPr/>
          <p:nvPr/>
        </p:nvSpPr>
        <p:spPr>
          <a:xfrm>
            <a:off x="3648848" y="5160456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5FD8C4-5812-312A-F2C0-069C6E02BC80}"/>
              </a:ext>
            </a:extLst>
          </p:cNvPr>
          <p:cNvSpPr txBox="1"/>
          <p:nvPr/>
        </p:nvSpPr>
        <p:spPr>
          <a:xfrm>
            <a:off x="4464087" y="4910881"/>
            <a:ext cx="204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606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21" grpId="0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9994" y="0"/>
            <a:ext cx="12182006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44904" y="467386"/>
            <a:ext cx="94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মুল্যায়ণ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10BFE-0584-6FA8-DE22-305E399C1E3D}"/>
              </a:ext>
            </a:extLst>
          </p:cNvPr>
          <p:cNvSpPr txBox="1"/>
          <p:nvPr/>
        </p:nvSpPr>
        <p:spPr>
          <a:xfrm>
            <a:off x="636875" y="2621112"/>
            <a:ext cx="944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২।অন্তু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8B305-6629-9C1C-4BF6-59C19CC19873}"/>
              </a:ext>
            </a:extLst>
          </p:cNvPr>
          <p:cNvSpPr txBox="1"/>
          <p:nvPr/>
        </p:nvSpPr>
        <p:spPr>
          <a:xfrm>
            <a:off x="344775" y="3219282"/>
            <a:ext cx="944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৩।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456FF-2469-6A44-B409-9C952B34AA40}"/>
              </a:ext>
            </a:extLst>
          </p:cNvPr>
          <p:cNvSpPr txBox="1"/>
          <p:nvPr/>
        </p:nvSpPr>
        <p:spPr>
          <a:xfrm>
            <a:off x="344775" y="1975302"/>
            <a:ext cx="944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১।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অসুখ-বিসুখ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88641-9F65-F410-0581-7A98A9DF2429}"/>
              </a:ext>
            </a:extLst>
          </p:cNvPr>
          <p:cNvSpPr txBox="1"/>
          <p:nvPr/>
        </p:nvSpPr>
        <p:spPr>
          <a:xfrm>
            <a:off x="344774" y="3881199"/>
            <a:ext cx="1110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৪।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1C1DD-FC7F-5741-71D1-936871A11E34}"/>
              </a:ext>
            </a:extLst>
          </p:cNvPr>
          <p:cNvSpPr txBox="1"/>
          <p:nvPr/>
        </p:nvSpPr>
        <p:spPr>
          <a:xfrm>
            <a:off x="801975" y="1313449"/>
            <a:ext cx="944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24E2B8-0347-93C3-C061-7DFFDE8B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63" y="245307"/>
            <a:ext cx="1790148" cy="161274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B7655B-2D81-C88D-0E5B-C705B2932B10}"/>
              </a:ext>
            </a:extLst>
          </p:cNvPr>
          <p:cNvSpPr txBox="1"/>
          <p:nvPr/>
        </p:nvSpPr>
        <p:spPr>
          <a:xfrm>
            <a:off x="344773" y="4527009"/>
            <a:ext cx="1110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৫।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মতো হাত ধোয়ার উপকারীতা কী?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6FC19E-340B-AABA-2BA6-9444BF404B55}"/>
              </a:ext>
            </a:extLst>
          </p:cNvPr>
          <p:cNvSpPr txBox="1"/>
          <p:nvPr/>
        </p:nvSpPr>
        <p:spPr>
          <a:xfrm>
            <a:off x="636875" y="5167708"/>
            <a:ext cx="1110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৬।সময় মতো হাত না ধু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 কী সমস্যা হবে?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507291" y="670471"/>
            <a:ext cx="1035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65AC6A-03CB-C319-08BC-1DE77FD39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6" y="1068589"/>
            <a:ext cx="2836572" cy="236040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26DC05-75DD-BFCE-E304-50F971FCD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31" y="1068589"/>
            <a:ext cx="2887740" cy="188038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1071012" y="4385677"/>
            <a:ext cx="10794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ভালো করে পাঠটি পড়ে আসবে 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পাঠ থেকে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পড়া নতুন শব্দ দিয়ে বাক্য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749509" y="441245"/>
            <a:ext cx="109428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থেকো,সবাইকে ধন্যবাদ।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FEB6536-061D-B08E-3E6F-B9A8F3D05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640869"/>
              </p:ext>
            </p:extLst>
          </p:nvPr>
        </p:nvGraphicFramePr>
        <p:xfrm>
          <a:off x="891643" y="1615979"/>
          <a:ext cx="6318625" cy="464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1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666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2839001" y="284226"/>
            <a:ext cx="604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3755B-4849-990A-7793-290759916F8F}"/>
              </a:ext>
            </a:extLst>
          </p:cNvPr>
          <p:cNvSpPr txBox="1"/>
          <p:nvPr/>
        </p:nvSpPr>
        <p:spPr>
          <a:xfrm>
            <a:off x="411815" y="3627323"/>
            <a:ext cx="6041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আমেনা খাতুন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সহকারী শিক্ষক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করজগ্রাম সঃ প্রাঃ বিদ্যালয়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রাণীনগর , নওগাঁ ।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781D3-9B59-B5E1-43BC-F016B24F1DBB}"/>
              </a:ext>
            </a:extLst>
          </p:cNvPr>
          <p:cNvSpPr txBox="1"/>
          <p:nvPr/>
        </p:nvSpPr>
        <p:spPr>
          <a:xfrm>
            <a:off x="6972070" y="4322114"/>
            <a:ext cx="4636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বিষয়ঃ বাংলা।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082851-8A5F-16E9-D3AC-FEF7EF881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69" y="1232885"/>
            <a:ext cx="2242741" cy="294520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42B6CE-E107-6771-F77E-1657AC117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23" y="1369441"/>
            <a:ext cx="1683319" cy="218831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70EF6C-A42F-FC52-CF73-5B989B85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3" y="930557"/>
            <a:ext cx="1562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8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216151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184222" y="1100053"/>
            <a:ext cx="85443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51F86-E62F-EB2A-E5ED-385309140803}"/>
              </a:ext>
            </a:extLst>
          </p:cNvPr>
          <p:cNvSpPr txBox="1"/>
          <p:nvPr/>
        </p:nvSpPr>
        <p:spPr>
          <a:xfrm>
            <a:off x="254832" y="2509108"/>
            <a:ext cx="11722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শোনাঃ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১.২.১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১.১.১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24323-5230-CD6B-EA3D-96B5E939A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817" y="280229"/>
            <a:ext cx="1766339" cy="2109794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4050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800ED33-169F-D1F2-16E3-27FC8EF20335}"/>
              </a:ext>
            </a:extLst>
          </p:cNvPr>
          <p:cNvSpPr txBox="1"/>
          <p:nvPr/>
        </p:nvSpPr>
        <p:spPr>
          <a:xfrm>
            <a:off x="0" y="1872874"/>
            <a:ext cx="11671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সুস্থ্য থাকতে আমরা কী করব?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অন্তু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ধরলেন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তাকালেন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2F4C49C-D397-9665-CBF1-3222F9E1FFF5}"/>
              </a:ext>
            </a:extLst>
          </p:cNvPr>
          <p:cNvSpPr/>
          <p:nvPr/>
        </p:nvSpPr>
        <p:spPr>
          <a:xfrm>
            <a:off x="2303485" y="2020329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03AFF4-5091-9A31-1893-FD0FD4882B7B}"/>
              </a:ext>
            </a:extLst>
          </p:cNvPr>
          <p:cNvSpPr/>
          <p:nvPr/>
        </p:nvSpPr>
        <p:spPr>
          <a:xfrm>
            <a:off x="2303485" y="2472612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53B5BEB-8EA7-84E0-C999-BC9BD75EDFA4}"/>
              </a:ext>
            </a:extLst>
          </p:cNvPr>
          <p:cNvSpPr/>
          <p:nvPr/>
        </p:nvSpPr>
        <p:spPr>
          <a:xfrm>
            <a:off x="2303485" y="3065419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10ED12A-F96E-407F-67B9-3D234730BADE}"/>
              </a:ext>
            </a:extLst>
          </p:cNvPr>
          <p:cNvSpPr/>
          <p:nvPr/>
        </p:nvSpPr>
        <p:spPr>
          <a:xfrm>
            <a:off x="2308476" y="3623304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83471-5E6E-06A2-7397-E9A5C2066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46" y="208640"/>
            <a:ext cx="2743200" cy="166687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279EA67-E46C-20DA-684A-9B15B1AEE79C}"/>
              </a:ext>
            </a:extLst>
          </p:cNvPr>
          <p:cNvSpPr/>
          <p:nvPr/>
        </p:nvSpPr>
        <p:spPr>
          <a:xfrm>
            <a:off x="2303485" y="4152556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F5627-1C3F-9B07-0362-CF23EED25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086" b="-202"/>
          <a:stretch/>
        </p:blipFill>
        <p:spPr>
          <a:xfrm>
            <a:off x="9515049" y="545715"/>
            <a:ext cx="455579" cy="496362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DB4ABA3-F0FE-1D4D-B758-8F2242282041}"/>
              </a:ext>
            </a:extLst>
          </p:cNvPr>
          <p:cNvSpPr/>
          <p:nvPr/>
        </p:nvSpPr>
        <p:spPr>
          <a:xfrm>
            <a:off x="2303485" y="4750960"/>
            <a:ext cx="599607" cy="3385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592109" y="381079"/>
            <a:ext cx="977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545DE-C5C9-69B1-15D7-2D8B1101F154}"/>
              </a:ext>
            </a:extLst>
          </p:cNvPr>
          <p:cNvSpPr txBox="1"/>
          <p:nvPr/>
        </p:nvSpPr>
        <p:spPr>
          <a:xfrm>
            <a:off x="1349113" y="4298012"/>
            <a:ext cx="9493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পাঠ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৩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0672DB-E907-ACC4-446E-8F27085D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99" y="1102360"/>
            <a:ext cx="4800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5535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1248" y="22860"/>
            <a:ext cx="12190751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626433" y="168569"/>
            <a:ext cx="839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সংযোগ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305A3-33EF-9FF7-544B-C8C85186E8B0}"/>
              </a:ext>
            </a:extLst>
          </p:cNvPr>
          <p:cNvSpPr txBox="1"/>
          <p:nvPr/>
        </p:nvSpPr>
        <p:spPr>
          <a:xfrm>
            <a:off x="1321632" y="5970713"/>
            <a:ext cx="883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পাঠ্য বইয়ের 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 ।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A48EFA-71CA-71E7-9678-BF97C6E6220A}"/>
              </a:ext>
            </a:extLst>
          </p:cNvPr>
          <p:cNvGrpSpPr/>
          <p:nvPr/>
        </p:nvGrpSpPr>
        <p:grpSpPr>
          <a:xfrm>
            <a:off x="3630384" y="828294"/>
            <a:ext cx="4386590" cy="4816813"/>
            <a:chOff x="6328880" y="850585"/>
            <a:chExt cx="4386590" cy="48168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0B1ED4-1CED-824F-9D1E-351E3DCE119C}"/>
                </a:ext>
              </a:extLst>
            </p:cNvPr>
            <p:cNvGrpSpPr/>
            <p:nvPr/>
          </p:nvGrpSpPr>
          <p:grpSpPr>
            <a:xfrm>
              <a:off x="6328880" y="850585"/>
              <a:ext cx="4386590" cy="4816813"/>
              <a:chOff x="3776180" y="800513"/>
              <a:chExt cx="4386590" cy="481681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947B941-2220-5D71-0536-11BFB8C5E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6180" y="800513"/>
                <a:ext cx="4386590" cy="4816813"/>
              </a:xfrm>
              <a:prstGeom prst="rect">
                <a:avLst/>
              </a:prstGeom>
              <a:ln w="28575">
                <a:solidFill>
                  <a:srgbClr val="7030A0"/>
                </a:solidFill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91A862C-67A7-C769-1AF5-5FE1CF7C6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6180" y="3323159"/>
                <a:ext cx="4343091" cy="2294165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C6E05F5-9763-E9E6-23D3-ACF731684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474" y="3083115"/>
              <a:ext cx="1152686" cy="304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72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27062" y="1"/>
            <a:ext cx="12164938" cy="6793250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898164" y="285618"/>
            <a:ext cx="801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948128" y="756486"/>
            <a:ext cx="1113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পাঠটি পড়ছি,তোমরা মনোযোগ দিয়ে শোন ও আঙুল রেখে মেলাও।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5192829" y="1546179"/>
            <a:ext cx="65038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মা বলতে থাকেন,  “বুঝলি সান্টু। ছেলেটাকে এত দেখে-শুনে রাখি,তারপরেও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দ্যাখ, আজকাল ওর যেন অসুখ-বিসুখ লেগেই থাকে। ভাবছি ভালো ডাক্তার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দেখাব।” </a:t>
            </a:r>
          </a:p>
          <a:p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বাবা তাতে যোগ করেন- সান্টু, তোমার জানা ভালো ডাক্তার কেউ আছেন?</a:t>
            </a:r>
          </a:p>
          <a:p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“ আচ্ছা, আমি দুদিন আছি। একটু দেখে নিই। মনে হয়, ওর কোন বিশেষ অসুখ নয়।  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ওর দরকার আরও সতর্ক হওয়া।” একটু পরেই দেখা গেল অন্তু টয়লেট থেকে 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বের হচ্ছে। তারপর সোজা ছুটে চলে গেল বাইরের খেলায়।</a:t>
            </a:r>
          </a:p>
          <a:p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সন্ধ্যায় মামা অন্তুর সঙ্গে কিছু সময় কাটালেন। ওর সারা দিনের চলাফেরা, হাত- 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মুখ ধোয়া,গোসল করা, খাওয়া-দাওয়া সব কিছু সম্পর্কে আলোচনা করলেন। 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পরদিন বিকেলে অন্তুর সঙ্গে মামা মাঠে গেলেন। ঘরে ফিরে মামা নিজে দাঁড়িয়ে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থেকে অন্তুর হাত-মুখ ধোয়ালেন। মা দেখে মুচকি হেঁসে বলেই ফেললেন- “ আমার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কথা তো শোনো না বাছা। এখন মামা এসেছে বলে কত ভালো ছেলে।”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2EC13B-EF6E-C85B-3CBF-A4DA96AD7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8" y="2127087"/>
            <a:ext cx="4873747" cy="27896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141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920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898164" y="285618"/>
            <a:ext cx="801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 পাঠ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716405" y="733258"/>
            <a:ext cx="99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পাঠটি পড়ছি,তোমরা মনোযোগ দিয়ে শোন ও আমার সাথে পড়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5192829" y="1546179"/>
            <a:ext cx="66444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মা বলতে থাকেন,  “বুঝলি সান্টু। ছেলেটাকে এত দেখে-শুনে রাখি,তারপরেও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দ্যাখ, আজকাল ওর যেন অসুখ-বিসুখ লেগেই থাকে। ভাবছি ভালো ডাক্তার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দেখাব।” </a:t>
            </a:r>
          </a:p>
          <a:p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বাবা তাতে যোগ করেন- সান্টু, তোমার জানা ভালো ডাক্তার কেউ আছেন?</a:t>
            </a:r>
          </a:p>
          <a:p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“ আচ্ছা, আমি দুদিন আছি। একটু দেখে নিই। মনে হয়, ওর কোন বিশেষ অসুখ নয়।  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ওর দরকার আরও সতর্ক হওয়া।” একটু পরেই দেখা গেল অন্তু টয়লেট থেকে 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বের হচ্ছে। তারপর সোজা ছুটে চলে গেল বাইরের খেলায়।</a:t>
            </a:r>
          </a:p>
          <a:p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সন্ধ্যায় মামা অন্তুর সঙ্গে কিছু সময় কাটালেন। ওর সারা দিনের চলাফেরা, হাত-মুখ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ধোয়া,গোসল করা, খাওয়া-দাওয়া সব কিছু সম্পর্কে আলোচনা করলেন। পরদিন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বিকেলে অন্তুর সঙ্গে মামা মাঠে গেলেন। ঘরে ফিরে মামা নিজে দাঁড়িয়ে থেকে অন্তুর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হাত-মুখ ধোয়ালেন। মা দেখে মুচকি হেঁসে বলেই ফেললেন- “ আমার কথা তো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শোনো না বাছা। এখন মামা এসেছে বলে কত ভালো ছেলে।”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B360F3-644A-5268-49AE-53341A44B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9" y="2273577"/>
            <a:ext cx="4650454" cy="261078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0164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D715C5-4D73-4A2A-A8CF-9D2598084E93}"/>
              </a:ext>
            </a:extLst>
          </p:cNvPr>
          <p:cNvGrpSpPr/>
          <p:nvPr/>
        </p:nvGrpSpPr>
        <p:grpSpPr>
          <a:xfrm>
            <a:off x="0" y="0"/>
            <a:ext cx="12153900" cy="6685613"/>
            <a:chOff x="77449" y="86193"/>
            <a:chExt cx="12037102" cy="66856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D94E1-8B75-44DE-8034-F48FAF37E800}"/>
                </a:ext>
              </a:extLst>
            </p:cNvPr>
            <p:cNvSpPr/>
            <p:nvPr/>
          </p:nvSpPr>
          <p:spPr>
            <a:xfrm>
              <a:off x="77449" y="86193"/>
              <a:ext cx="12037102" cy="66856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E530FA-61B8-4F2A-A51B-538B58F2DCA1}"/>
                </a:ext>
              </a:extLst>
            </p:cNvPr>
            <p:cNvSpPr/>
            <p:nvPr/>
          </p:nvSpPr>
          <p:spPr>
            <a:xfrm>
              <a:off x="144904" y="161143"/>
              <a:ext cx="11902191" cy="653571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1C271-0198-4176-A56C-187C92CC23AF}"/>
                </a:ext>
              </a:extLst>
            </p:cNvPr>
            <p:cNvSpPr txBox="1"/>
            <p:nvPr/>
          </p:nvSpPr>
          <p:spPr>
            <a:xfrm>
              <a:off x="144904" y="6296464"/>
              <a:ext cx="2353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আমেনা খাতুন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906845" y="258034"/>
            <a:ext cx="837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</a:t>
            </a:r>
            <a:r>
              <a:rPr lang="bn-IN" b="1" dirty="0"/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bn-IN" b="1" dirty="0"/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1FF7FC-1AE6-35B7-6C33-A31F28C6C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90" y="1693206"/>
            <a:ext cx="6878529" cy="446074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682AAF-0A8A-C56E-3C70-D44CDC1BDD0F}"/>
              </a:ext>
            </a:extLst>
          </p:cNvPr>
          <p:cNvSpPr txBox="1"/>
          <p:nvPr/>
        </p:nvSpPr>
        <p:spPr>
          <a:xfrm>
            <a:off x="689548" y="827140"/>
            <a:ext cx="1103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মনোযোগ দিয়ে পাঠটি পড়।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1058</Words>
  <Application>Microsoft Office PowerPoint</Application>
  <PresentationFormat>Widescreen</PresentationFormat>
  <Paragraphs>162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342</cp:revision>
  <dcterms:created xsi:type="dcterms:W3CDTF">2022-04-27T13:36:42Z</dcterms:created>
  <dcterms:modified xsi:type="dcterms:W3CDTF">2022-07-04T04:46:59Z</dcterms:modified>
</cp:coreProperties>
</file>