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73" r:id="rId6"/>
    <p:sldId id="274" r:id="rId7"/>
    <p:sldId id="276" r:id="rId8"/>
    <p:sldId id="275" r:id="rId9"/>
    <p:sldId id="279" r:id="rId10"/>
    <p:sldId id="272" r:id="rId11"/>
    <p:sldId id="280" r:id="rId12"/>
    <p:sldId id="277" r:id="rId13"/>
    <p:sldId id="281" r:id="rId14"/>
    <p:sldId id="282" r:id="rId15"/>
    <p:sldId id="278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D3AE-AD89-4BEF-BC8D-3863AD219AAE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A762-3CFE-4261-948B-56AFB4AA6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143000"/>
            <a:ext cx="66294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-13\Desktop\Dipu\a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800"/>
            <a:ext cx="3967162" cy="396716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14800" y="13716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79609"/>
            <a:ext cx="205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13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3505200" y="1828800"/>
            <a:ext cx="4800601" cy="4495800"/>
            <a:chOff x="1676400" y="228600"/>
            <a:chExt cx="5334000" cy="6019800"/>
          </a:xfrm>
        </p:grpSpPr>
        <p:sp>
          <p:nvSpPr>
            <p:cNvPr id="8" name="Isosceles Triangle 7"/>
            <p:cNvSpPr/>
            <p:nvPr/>
          </p:nvSpPr>
          <p:spPr>
            <a:xfrm>
              <a:off x="1676400" y="228600"/>
              <a:ext cx="5334000" cy="2448732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23067" y="2677332"/>
              <a:ext cx="3810000" cy="3047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1905000" y="5715000"/>
              <a:ext cx="4876800" cy="533400"/>
            </a:xfrm>
            <a:prstGeom prst="parallelogram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505200" y="9144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96322"/>
            <a:ext cx="1752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16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4" grpId="1"/>
      <p:bldP spid="1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TI-13\Desktop\Dipu\gh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4998153" cy="3551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0" y="1267361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ড়া</a:t>
            </a:r>
            <a:endParaRPr lang="en-US" sz="8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24922"/>
            <a:ext cx="243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ঘো</a:t>
            </a:r>
            <a:endParaRPr lang="en-US" sz="166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2895600"/>
            <a:ext cx="1295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TI-13\Desktop\Dipu\B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867400" cy="390448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895600" y="914400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ব্যা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24922"/>
            <a:ext cx="327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52400"/>
            <a:ext cx="67056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ছবির সাথে বর্ণের মিল করো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PTI-13\Desktop\Dipu\a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1524000" cy="1219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5" name="Picture 3" descr="C:\Users\PTI-13\Desktop\Dipu\Be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1603115" cy="1066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7" name="Picture 5" descr="C:\Users\PTI-13\Desktop\Dipu\ghu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5410200"/>
            <a:ext cx="1724025" cy="12249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8" name="Picture 6" descr="C:\Users\PTI-13\Desktop\Dipu\khorgh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886200"/>
            <a:ext cx="1847850" cy="13534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24600" y="1219201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8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3622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38100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51816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ঙ</a:t>
            </a:r>
            <a:endParaRPr lang="en-US" sz="8800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174865" y="3352800"/>
            <a:ext cx="2264035" cy="2552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845185" y="2057400"/>
            <a:ext cx="2403215" cy="2438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793865" y="1935540"/>
            <a:ext cx="2625985" cy="2772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860788" y="3170774"/>
            <a:ext cx="2535108" cy="26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133600"/>
            <a:ext cx="6172200" cy="2362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0"/>
            <a:ext cx="579120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362200" y="533400"/>
            <a:ext cx="3810000" cy="1981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295400" y="4953000"/>
            <a:ext cx="5867400" cy="1371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</a:rPr>
              <a:t>mnKvwi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en-US" sz="2800" dirty="0" err="1" smtClean="0">
                <a:latin typeface="SutonnyMJ" pitchFamily="2" charset="0"/>
              </a:rPr>
              <a:t>KvwbkvBj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3200" dirty="0" smtClean="0">
                <a:latin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</a:rPr>
              <a:t>MvjvcMÄ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,সিলেট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362200" y="2971800"/>
            <a:ext cx="3733800" cy="1447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</a:rPr>
              <a:t>nvwbd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Avng</a:t>
            </a:r>
            <a:r>
              <a:rPr lang="en-US" sz="4400" dirty="0" smtClean="0">
                <a:latin typeface="SutonnyMJ" pitchFamily="2" charset="0"/>
              </a:rPr>
              <a:t>`</a:t>
            </a:r>
            <a:endParaRPr lang="en-US" sz="5400" dirty="0">
              <a:latin typeface="SutonnyMJ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362200" y="533400"/>
            <a:ext cx="4953000" cy="762000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1524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শ্রেণীঃপ্রথম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362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2004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পাঠঃ১৬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667000" y="4038600"/>
            <a:ext cx="4343400" cy="9144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5105400"/>
            <a:ext cx="57912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 খ গ ঘ  ঙ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00200" y="228600"/>
            <a:ext cx="5715000" cy="1600200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914400" y="2590800"/>
            <a:ext cx="7391400" cy="1143000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শুদ্ধ উচ্চারণে বর্ণ বলতে পারবে।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14400" y="4038600"/>
            <a:ext cx="7391400" cy="838200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ছবির মাধ্যমে বর্ণ চিনতে পারবে।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914400" y="5334000"/>
            <a:ext cx="7391400" cy="762000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ছবির সাথে বর্ণের মিলকরন করতে পারবে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-13\Desktop\Gonesh\400759_380943588677610_12399377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0650"/>
            <a:ext cx="4419600" cy="3498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8382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দম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-609600"/>
            <a:ext cx="2667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TI-13\Desktop\Dipu\kocch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88237"/>
            <a:ext cx="6324600" cy="34649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3000" y="1101804"/>
            <a:ext cx="175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চ্ছপ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685800"/>
            <a:ext cx="1295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C00000"/>
                </a:solidFill>
              </a:rPr>
              <a:t>ক</a:t>
            </a:r>
            <a:endParaRPr lang="en-US" sz="13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TI-13\Desktop\GK Paul\New folder\photo1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8400"/>
            <a:ext cx="5410200" cy="40565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733961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70009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TI-13\Desktop\Dipu\khorgh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5791200" cy="42417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14800" y="762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রগোশ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-380999"/>
            <a:ext cx="2743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199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TI-13\Desktop\Dipu\gul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5562600" cy="44021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05400" y="9906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</a:rPr>
              <a:t>লাপ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98609"/>
            <a:ext cx="304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গো</a:t>
            </a:r>
            <a:endParaRPr lang="en-US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84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PTI-13</dc:creator>
  <cp:lastModifiedBy>Windows User</cp:lastModifiedBy>
  <cp:revision>116</cp:revision>
  <dcterms:created xsi:type="dcterms:W3CDTF">2014-03-28T10:56:36Z</dcterms:created>
  <dcterms:modified xsi:type="dcterms:W3CDTF">2022-07-03T18:27:04Z</dcterms:modified>
</cp:coreProperties>
</file>