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59" r:id="rId5"/>
    <p:sldId id="260" r:id="rId6"/>
    <p:sldId id="256" r:id="rId7"/>
    <p:sldId id="265" r:id="rId8"/>
    <p:sldId id="263" r:id="rId9"/>
    <p:sldId id="267" r:id="rId10"/>
    <p:sldId id="269" r:id="rId11"/>
    <p:sldId id="271" r:id="rId12"/>
    <p:sldId id="278" r:id="rId13"/>
    <p:sldId id="273" r:id="rId14"/>
    <p:sldId id="27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D3AE-AD89-4BEF-BC8D-3863AD219AAE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A762-3CFE-4261-948B-56AFB4AA6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D3AE-AD89-4BEF-BC8D-3863AD219AAE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A762-3CFE-4261-948B-56AFB4AA6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D3AE-AD89-4BEF-BC8D-3863AD219AAE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A762-3CFE-4261-948B-56AFB4AA6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D3AE-AD89-4BEF-BC8D-3863AD219AAE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A762-3CFE-4261-948B-56AFB4AA6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D3AE-AD89-4BEF-BC8D-3863AD219AAE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A762-3CFE-4261-948B-56AFB4AA6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D3AE-AD89-4BEF-BC8D-3863AD219AAE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A762-3CFE-4261-948B-56AFB4AA6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D3AE-AD89-4BEF-BC8D-3863AD219AAE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A762-3CFE-4261-948B-56AFB4AA6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D3AE-AD89-4BEF-BC8D-3863AD219AAE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A762-3CFE-4261-948B-56AFB4AA6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D3AE-AD89-4BEF-BC8D-3863AD219AAE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A762-3CFE-4261-948B-56AFB4AA6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D3AE-AD89-4BEF-BC8D-3863AD219AAE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A762-3CFE-4261-948B-56AFB4AA6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D3AE-AD89-4BEF-BC8D-3863AD219AAE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A762-3CFE-4261-948B-56AFB4AA6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DD3AE-AD89-4BEF-BC8D-3863AD219AAE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5A762-3CFE-4261-948B-56AFB4AA6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990600"/>
            <a:ext cx="6172200" cy="4114800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NikoshBAN" pitchFamily="2" charset="0"/>
              </a:rPr>
              <a:t>mevB‡K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NikoshBAN" pitchFamily="2" charset="0"/>
              </a:rPr>
              <a:t>ï‡f”Qv</a:t>
            </a:r>
            <a:endParaRPr lang="en-US" sz="9600" dirty="0">
              <a:solidFill>
                <a:schemeClr val="tx1">
                  <a:lumMod val="95000"/>
                  <a:lumOff val="5000"/>
                </a:schemeClr>
              </a:solidFill>
              <a:latin typeface="SutonnyMJ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455896"/>
            <a:ext cx="3124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ভালুক</a:t>
            </a:r>
            <a:endParaRPr lang="en-US" sz="6000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0" y="1676400"/>
            <a:ext cx="27432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ভ</a:t>
            </a:r>
            <a:endParaRPr lang="en-US" sz="16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35938"/>
            <a:ext cx="5638800" cy="40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79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52400"/>
            <a:ext cx="3581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ময়না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1800" y="1447800"/>
            <a:ext cx="2057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" y="1260396"/>
            <a:ext cx="6305550" cy="5445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23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600200"/>
            <a:ext cx="716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762000"/>
            <a:ext cx="2438400" cy="2215991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13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</a:t>
            </a:r>
            <a:endParaRPr lang="en-US" sz="13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19800" y="1538808"/>
            <a:ext cx="2438400" cy="1862048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</a:t>
            </a:r>
            <a:endParaRPr lang="en-US" sz="115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83794" y="1136809"/>
            <a:ext cx="1928812" cy="2215991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13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</a:t>
            </a:r>
            <a:endParaRPr lang="en-US" sz="13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3505200"/>
            <a:ext cx="2819400" cy="2646878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16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ভ </a:t>
            </a:r>
            <a:endParaRPr lang="en-US" sz="166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6800" y="3651409"/>
            <a:ext cx="2438400" cy="2215991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13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 </a:t>
            </a:r>
            <a:endParaRPr lang="en-US" sz="13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4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1752600"/>
            <a:ext cx="5943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unched Tape 2"/>
          <p:cNvSpPr/>
          <p:nvPr/>
        </p:nvSpPr>
        <p:spPr>
          <a:xfrm>
            <a:off x="2438400" y="457200"/>
            <a:ext cx="3276600" cy="1524000"/>
          </a:xfrm>
          <a:prstGeom prst="flowChartPunchedTap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1600200" y="4343400"/>
            <a:ext cx="5867400" cy="2133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সহকারি শিক্ষক</a:t>
            </a:r>
            <a:endParaRPr lang="bn-BD" sz="2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SutonnyMJ" pitchFamily="2" charset="0"/>
                <a:cs typeface="NikoshBAN" pitchFamily="2" charset="0"/>
              </a:rPr>
              <a:t>KvwbkvBj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সরকারি প্রাথমিক বিদ্যালয়</a:t>
            </a:r>
          </a:p>
          <a:p>
            <a:pPr algn="ctr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সদর উপজেলা,সিলেট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2443162" y="2209800"/>
            <a:ext cx="3581400" cy="18288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SutonnyMJ" pitchFamily="2" charset="0"/>
                <a:cs typeface="NikoshBAN" pitchFamily="2" charset="0"/>
              </a:rPr>
              <a:t>nvwbd</a:t>
            </a:r>
            <a:r>
              <a:rPr lang="en-US" sz="54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NikoshBAN" pitchFamily="2" charset="0"/>
              </a:rPr>
              <a:t>Avng</a:t>
            </a:r>
            <a:r>
              <a:rPr lang="en-US" sz="5400" dirty="0" smtClean="0">
                <a:latin typeface="SutonnyMJ" pitchFamily="2" charset="0"/>
                <a:cs typeface="NikoshBAN" pitchFamily="2" charset="0"/>
              </a:rPr>
              <a:t>`</a:t>
            </a:r>
            <a:endParaRPr lang="en-US" sz="5400" dirty="0">
              <a:latin typeface="SutonnyMJ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2362200" y="533400"/>
            <a:ext cx="4953000" cy="762000"/>
          </a:xfrm>
          <a:prstGeom prst="flowChartProces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1524000"/>
            <a:ext cx="6781800" cy="4247317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শ্রেণীঃপ্রথম</a:t>
            </a:r>
            <a:endParaRPr lang="en-US" sz="5400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বিষয়ঃ বাংলা</a:t>
            </a:r>
            <a:endParaRPr lang="en-US" sz="5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20</a:t>
            </a:r>
          </a:p>
          <a:p>
            <a:pPr algn="ctr"/>
            <a:r>
              <a:rPr lang="bn-BD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 ফ ব ভ </a:t>
            </a:r>
            <a:r>
              <a:rPr lang="bn-BD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</a:t>
            </a:r>
            <a:endParaRPr lang="en-US" sz="5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1600200" y="228600"/>
            <a:ext cx="5715000" cy="1447800"/>
          </a:xfrm>
          <a:prstGeom prst="flowChartPunchedTap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শিখনফল</a:t>
            </a:r>
            <a:endParaRPr lang="en-US" sz="48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914400" y="2590800"/>
            <a:ext cx="7519986" cy="1143000"/>
          </a:xfrm>
          <a:prstGeom prst="flowChartProcess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১। শুদ্ধ উচ্চারণে বর্ণ বলতে পারবে।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914399" y="4038600"/>
            <a:ext cx="7519987" cy="838200"/>
          </a:xfrm>
          <a:prstGeom prst="flowChartProcess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ছবির মাধ্যমে বর্ণ চিনতে পারবে।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914400" y="5334000"/>
            <a:ext cx="7543800" cy="762000"/>
          </a:xfrm>
          <a:prstGeom prst="flowChartProcess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৩। ছবির সাথে বর্ণের মিলকরন করতে পারবে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60357"/>
              </p:ext>
            </p:extLst>
          </p:nvPr>
        </p:nvGraphicFramePr>
        <p:xfrm>
          <a:off x="380998" y="1447800"/>
          <a:ext cx="8610602" cy="4554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787"/>
                <a:gridCol w="1612452"/>
                <a:gridCol w="4317455"/>
                <a:gridCol w="947956"/>
                <a:gridCol w="1026952"/>
              </a:tblGrid>
              <a:tr h="559289">
                <a:tc>
                  <a:txBody>
                    <a:bodyPr/>
                    <a:lstStyle/>
                    <a:p>
                      <a:r>
                        <a:rPr lang="bn-BD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ক্রমিক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ধাপ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কার্যক্রম</a:t>
                      </a:r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সময়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উপকরন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2758"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প্রস্তুতি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শুভেচ্ছা</a:t>
                      </a: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বিনিময়ের মাধ্যমে 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২ </a:t>
                      </a:r>
                      <a:r>
                        <a:rPr lang="bn-BD" sz="1600" dirty="0" smtClean="0">
                          <a:latin typeface="NikoshBAN" pitchFamily="2" charset="0"/>
                          <a:cs typeface="NikoshBAN" pitchFamily="2" charset="0"/>
                        </a:rPr>
                        <a:t>মিনিট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  <a:hlinkClick r:id="rId2" action="ppaction://hlinksldjump"/>
                        </a:rPr>
                        <a:t>ডিসি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58601">
                <a:tc>
                  <a:txBody>
                    <a:bodyPr/>
                    <a:lstStyle/>
                    <a:p>
                      <a:r>
                        <a:rPr lang="bn-BD" sz="2000" dirty="0" smtClean="0"/>
                        <a:t>২</a:t>
                      </a:r>
                      <a:endParaRPr lang="en-US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আবেগ সৃষ্টি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ছড়ার</a:t>
                      </a: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মাধ্যমে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৩ </a:t>
                      </a:r>
                      <a:r>
                        <a:rPr lang="bn-BD" sz="1400" dirty="0" smtClean="0">
                          <a:latin typeface="NikoshBAN" pitchFamily="2" charset="0"/>
                          <a:cs typeface="NikoshBAN" pitchFamily="2" charset="0"/>
                        </a:rPr>
                        <a:t>মিনিট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  <a:hlinkClick r:id="rId2" action="ppaction://hlinksldjump"/>
                        </a:rPr>
                        <a:t>ডিসি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2758"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পাঠ</a:t>
                      </a: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ঘোষনা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ছবি</a:t>
                      </a: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প্রদর্শনের মাধ্যমে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২ </a:t>
                      </a:r>
                      <a:r>
                        <a:rPr lang="bn-BD" sz="1600" dirty="0" smtClean="0">
                          <a:latin typeface="NikoshBAN" pitchFamily="2" charset="0"/>
                          <a:cs typeface="NikoshBAN" pitchFamily="2" charset="0"/>
                        </a:rPr>
                        <a:t>মিনিট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  <a:hlinkClick r:id="" action="ppaction://noaction"/>
                        </a:rPr>
                        <a:t>ডিসি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889199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৪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উপস্থাপন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charset="0"/>
                        <a:buNone/>
                      </a:pPr>
                      <a:r>
                        <a:rPr lang="bn-BD" sz="1800" dirty="0" smtClean="0">
                          <a:latin typeface="NikoshBAN" pitchFamily="2" charset="0"/>
                          <a:cs typeface="NikoshBAN" pitchFamily="2" charset="0"/>
                        </a:rPr>
                        <a:t>* ছবি</a:t>
                      </a:r>
                      <a:r>
                        <a:rPr lang="bn-BD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প্রদর্শন করে চিন্তা করতে দেব।</a:t>
                      </a:r>
                    </a:p>
                    <a:p>
                      <a:pPr algn="ctr">
                        <a:buFont typeface="Arial" charset="0"/>
                        <a:buNone/>
                      </a:pPr>
                      <a:r>
                        <a:rPr lang="bn-BD" sz="1800" dirty="0" smtClean="0">
                          <a:latin typeface="NikoshBAN" pitchFamily="2" charset="0"/>
                          <a:cs typeface="NikoshBAN" pitchFamily="2" charset="0"/>
                        </a:rPr>
                        <a:t>* ছবির</a:t>
                      </a:r>
                      <a:r>
                        <a:rPr lang="bn-BD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মাধ্যমে বর্ণের ধারণা দেব।</a:t>
                      </a:r>
                    </a:p>
                    <a:p>
                      <a:pPr algn="ctr">
                        <a:buFont typeface="Arial" charset="0"/>
                        <a:buNone/>
                      </a:pPr>
                      <a:endParaRPr lang="bn-BD" sz="18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>
                        <a:buFont typeface="Arial" charset="0"/>
                        <a:buNone/>
                      </a:pPr>
                      <a:endParaRPr lang="en-US" sz="1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800" dirty="0" smtClean="0">
                          <a:latin typeface="NikoshBAN" pitchFamily="2" charset="0"/>
                          <a:cs typeface="NikoshBAN" pitchFamily="2" charset="0"/>
                        </a:rPr>
                        <a:t>২৫</a:t>
                      </a:r>
                      <a:r>
                        <a:rPr lang="bn-BD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1800" dirty="0" smtClean="0">
                          <a:latin typeface="NikoshBAN" pitchFamily="2" charset="0"/>
                          <a:cs typeface="NikoshBAN" pitchFamily="2" charset="0"/>
                        </a:rPr>
                        <a:t>মিনিট</a:t>
                      </a:r>
                      <a:endParaRPr lang="en-US" sz="1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800" dirty="0" smtClean="0">
                          <a:latin typeface="NikoshBAN" pitchFamily="2" charset="0"/>
                          <a:cs typeface="NikoshBAN" pitchFamily="2" charset="0"/>
                          <a:hlinkClick r:id="" action="ppaction://noaction"/>
                        </a:rPr>
                        <a:t>ডিসি</a:t>
                      </a:r>
                      <a:endParaRPr lang="en-US" sz="1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342718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মূল্যায়ন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charset="0"/>
                        <a:buNone/>
                      </a:pPr>
                      <a:r>
                        <a:rPr lang="bn-BD" sz="1800" dirty="0" smtClean="0">
                          <a:latin typeface="NikoshBAN" pitchFamily="2" charset="0"/>
                          <a:cs typeface="NikoshBAN" pitchFamily="2" charset="0"/>
                        </a:rPr>
                        <a:t>প্রশ্নের</a:t>
                      </a:r>
                      <a:r>
                        <a:rPr lang="bn-BD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মাধ্যমে</a:t>
                      </a:r>
                      <a:endParaRPr lang="en-US" sz="1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800" dirty="0" smtClean="0">
                          <a:latin typeface="NikoshBAN" pitchFamily="2" charset="0"/>
                          <a:cs typeface="NikoshBAN" pitchFamily="2" charset="0"/>
                        </a:rPr>
                        <a:t>৩ মিনিট</a:t>
                      </a:r>
                      <a:endParaRPr lang="en-US" sz="1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800" dirty="0" smtClean="0">
                          <a:latin typeface="NikoshBAN" pitchFamily="2" charset="0"/>
                          <a:cs typeface="NikoshBAN" pitchFamily="2" charset="0"/>
                          <a:hlinkClick r:id="" action="ppaction://noaction"/>
                        </a:rPr>
                        <a:t>ডিসি</a:t>
                      </a:r>
                      <a:endParaRPr lang="en-US" sz="1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4" name="Horizontal Scroll 3"/>
          <p:cNvSpPr/>
          <p:nvPr/>
        </p:nvSpPr>
        <p:spPr>
          <a:xfrm>
            <a:off x="2667000" y="152400"/>
            <a:ext cx="4419600" cy="1143000"/>
          </a:xfrm>
          <a:prstGeom prst="horizont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কার্যক্রম পরিকল্পনা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71600" y="304800"/>
            <a:ext cx="22098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</a:t>
            </a:r>
            <a:endParaRPr lang="en-US" sz="199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7600" y="533400"/>
            <a:ext cx="19812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ফ</a:t>
            </a:r>
            <a:endParaRPr lang="en-US" sz="16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72200" y="457200"/>
            <a:ext cx="1676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</a:t>
            </a:r>
            <a:endParaRPr lang="en-US" sz="16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29200" y="2667000"/>
            <a:ext cx="1905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</a:t>
            </a:r>
            <a:endParaRPr lang="en-US" sz="16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67000" y="2743200"/>
            <a:ext cx="16002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</a:t>
            </a:r>
            <a:endParaRPr lang="en-US" sz="16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6900" y="457200"/>
            <a:ext cx="2019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পাখি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24600" y="1828800"/>
            <a:ext cx="2286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</a:t>
            </a:r>
            <a:endParaRPr lang="en-US" sz="13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65" y="1738755"/>
            <a:ext cx="59436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904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21" y="2209800"/>
            <a:ext cx="4804079" cy="42430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71600" y="584537"/>
            <a:ext cx="304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ফুল</a:t>
            </a:r>
            <a:endParaRPr lang="en-US" sz="6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67400" y="1066800"/>
            <a:ext cx="2743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ফ</a:t>
            </a:r>
            <a:endParaRPr lang="en-US" sz="138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54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8600"/>
            <a:ext cx="4495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 err="1" smtClean="0">
                <a:latin typeface="NikoshBAN" pitchFamily="2" charset="0"/>
                <a:cs typeface="NikoshBAN" pitchFamily="2" charset="0"/>
              </a:rPr>
              <a:t>বল</a:t>
            </a:r>
            <a:endParaRPr lang="en-US" sz="13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24600" y="1905000"/>
            <a:ext cx="23622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</a:t>
            </a:r>
          </a:p>
        </p:txBody>
      </p:sp>
      <p:pic>
        <p:nvPicPr>
          <p:cNvPr id="1026" name="Picture 2" descr="C:\Users\PTI-13\Desktop\shukla\index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209800"/>
            <a:ext cx="3814763" cy="39671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6756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136</Words>
  <Application>Microsoft Office PowerPoint</Application>
  <PresentationFormat>On-screen Show (4:3)</PresentationFormat>
  <Paragraphs>70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NikoshBAN</vt:lpstr>
      <vt:lpstr>SutonnyMJ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PTI-13</dc:creator>
  <cp:lastModifiedBy>Windows User</cp:lastModifiedBy>
  <cp:revision>18</cp:revision>
  <dcterms:created xsi:type="dcterms:W3CDTF">2014-03-28T10:56:36Z</dcterms:created>
  <dcterms:modified xsi:type="dcterms:W3CDTF">2022-07-04T04:18:06Z</dcterms:modified>
</cp:coreProperties>
</file>