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70" r:id="rId4"/>
    <p:sldId id="256" r:id="rId5"/>
    <p:sldId id="257" r:id="rId6"/>
    <p:sldId id="258" r:id="rId7"/>
    <p:sldId id="260" r:id="rId8"/>
    <p:sldId id="263" r:id="rId9"/>
    <p:sldId id="264" r:id="rId10"/>
    <p:sldId id="259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55024-2F64-4054-A89B-8BDE9183E3F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438645-2C3D-43F8-9436-6E69645701A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সংকর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অরবিটাল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AB53820-62E8-4034-BBDF-4929ECAD2F91}" type="parTrans" cxnId="{49172CDE-774F-4868-95C0-61D5163F66A7}">
      <dgm:prSet/>
      <dgm:spPr/>
      <dgm:t>
        <a:bodyPr/>
        <a:lstStyle/>
        <a:p>
          <a:endParaRPr lang="en-US"/>
        </a:p>
      </dgm:t>
    </dgm:pt>
    <dgm:pt modelId="{71114269-0085-4190-98A8-DA02D44D49AC}" type="sibTrans" cxnId="{49172CDE-774F-4868-95C0-61D5163F66A7}">
      <dgm:prSet/>
      <dgm:spPr/>
      <dgm:t>
        <a:bodyPr/>
        <a:lstStyle/>
        <a:p>
          <a:endParaRPr lang="en-US"/>
        </a:p>
      </dgm:t>
    </dgm:pt>
    <dgm:pt modelId="{B63022DB-ED8A-49F7-A355-29D3959DEF4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2B8764A-D5A3-420B-A833-622A958D9B5A}" type="parTrans" cxnId="{96551320-E1AE-44FC-9DB0-42A6EF524908}">
      <dgm:prSet/>
      <dgm:spPr/>
      <dgm:t>
        <a:bodyPr/>
        <a:lstStyle/>
        <a:p>
          <a:endParaRPr lang="en-US"/>
        </a:p>
      </dgm:t>
    </dgm:pt>
    <dgm:pt modelId="{7AEEAE91-3B41-4E74-8E5D-7DB7253FB3CD}" type="sibTrans" cxnId="{96551320-E1AE-44FC-9DB0-42A6EF524908}">
      <dgm:prSet/>
      <dgm:spPr/>
      <dgm:t>
        <a:bodyPr/>
        <a:lstStyle/>
        <a:p>
          <a:endParaRPr lang="en-US"/>
        </a:p>
      </dgm:t>
    </dgm:pt>
    <dgm:pt modelId="{0C900F43-F00F-4ED8-8163-D2268BF589E6}">
      <dgm:prSet phldrT="[Text]"/>
      <dgm:spPr/>
      <dgm:t>
        <a:bodyPr/>
        <a:lstStyle/>
        <a:p>
          <a:r>
            <a:rPr lang="en-US" dirty="0" smtClean="0"/>
            <a:t>sp</a:t>
          </a:r>
          <a:r>
            <a:rPr lang="en-US" baseline="30000" dirty="0" smtClean="0"/>
            <a:t>2</a:t>
          </a:r>
          <a:endParaRPr lang="en-US" baseline="30000" dirty="0"/>
        </a:p>
      </dgm:t>
    </dgm:pt>
    <dgm:pt modelId="{C893983B-A230-44CC-B4DE-0F140C32AA15}" type="parTrans" cxnId="{4253DBE8-0128-4211-81B8-34D83DE9109B}">
      <dgm:prSet/>
      <dgm:spPr/>
      <dgm:t>
        <a:bodyPr/>
        <a:lstStyle/>
        <a:p>
          <a:endParaRPr lang="en-US"/>
        </a:p>
      </dgm:t>
    </dgm:pt>
    <dgm:pt modelId="{0B2305A4-C94D-42ED-8A5F-A780272E1B7C}" type="sibTrans" cxnId="{4253DBE8-0128-4211-81B8-34D83DE9109B}">
      <dgm:prSet/>
      <dgm:spPr/>
      <dgm:t>
        <a:bodyPr/>
        <a:lstStyle/>
        <a:p>
          <a:endParaRPr lang="en-US"/>
        </a:p>
      </dgm:t>
    </dgm:pt>
    <dgm:pt modelId="{C4702201-7220-4D98-90F4-7F16E2A093D2}">
      <dgm:prSet phldrT="[Text]"/>
      <dgm:spPr/>
      <dgm:t>
        <a:bodyPr/>
        <a:lstStyle/>
        <a:p>
          <a:r>
            <a:rPr lang="en-US" dirty="0" smtClean="0"/>
            <a:t>sp</a:t>
          </a:r>
          <a:r>
            <a:rPr lang="en-US" baseline="30000" dirty="0" smtClean="0"/>
            <a:t>3</a:t>
          </a:r>
          <a:endParaRPr lang="en-US" baseline="30000" dirty="0"/>
        </a:p>
      </dgm:t>
    </dgm:pt>
    <dgm:pt modelId="{E9009C76-5A8F-4A05-8987-D7B85096AE01}" type="parTrans" cxnId="{DE4DFF9B-C23A-4C88-84E4-F6ED406B185A}">
      <dgm:prSet/>
      <dgm:spPr/>
      <dgm:t>
        <a:bodyPr/>
        <a:lstStyle/>
        <a:p>
          <a:endParaRPr lang="en-US"/>
        </a:p>
      </dgm:t>
    </dgm:pt>
    <dgm:pt modelId="{67A984B9-DD06-4D22-9C84-FFB3D7CDD6A1}" type="sibTrans" cxnId="{DE4DFF9B-C23A-4C88-84E4-F6ED406B185A}">
      <dgm:prSet/>
      <dgm:spPr/>
      <dgm:t>
        <a:bodyPr/>
        <a:lstStyle/>
        <a:p>
          <a:endParaRPr lang="en-US"/>
        </a:p>
      </dgm:t>
    </dgm:pt>
    <dgm:pt modelId="{43682DD2-8B0A-4517-B12E-C2F5FAFD1217}">
      <dgm:prSet/>
      <dgm:spPr/>
      <dgm:t>
        <a:bodyPr/>
        <a:lstStyle/>
        <a:p>
          <a:r>
            <a:rPr lang="en-US" dirty="0" smtClean="0"/>
            <a:t>dsp</a:t>
          </a:r>
          <a:r>
            <a:rPr lang="en-US" baseline="30000" dirty="0" smtClean="0"/>
            <a:t>2</a:t>
          </a:r>
          <a:endParaRPr lang="en-US" baseline="30000" dirty="0"/>
        </a:p>
      </dgm:t>
    </dgm:pt>
    <dgm:pt modelId="{944CD399-793B-4D54-91AE-48896E0B01F6}" type="parTrans" cxnId="{BF4B2F54-3A6F-4C29-BA59-0A76C4E94F0C}">
      <dgm:prSet/>
      <dgm:spPr/>
      <dgm:t>
        <a:bodyPr/>
        <a:lstStyle/>
        <a:p>
          <a:endParaRPr lang="en-US"/>
        </a:p>
      </dgm:t>
    </dgm:pt>
    <dgm:pt modelId="{AD50E3D4-CFB0-4973-9F98-DE0F85F276B8}" type="sibTrans" cxnId="{BF4B2F54-3A6F-4C29-BA59-0A76C4E94F0C}">
      <dgm:prSet/>
      <dgm:spPr/>
      <dgm:t>
        <a:bodyPr/>
        <a:lstStyle/>
        <a:p>
          <a:endParaRPr lang="en-US"/>
        </a:p>
      </dgm:t>
    </dgm:pt>
    <dgm:pt modelId="{54EEA21E-5E3E-45CE-9DE2-93DEDADAE03E}">
      <dgm:prSet/>
      <dgm:spPr/>
      <dgm:t>
        <a:bodyPr/>
        <a:lstStyle/>
        <a:p>
          <a:r>
            <a:rPr lang="en-US" dirty="0" smtClean="0"/>
            <a:t>dsp</a:t>
          </a:r>
          <a:r>
            <a:rPr lang="en-US" baseline="30000" dirty="0" smtClean="0"/>
            <a:t>3</a:t>
          </a:r>
          <a:endParaRPr lang="en-US" baseline="30000" dirty="0"/>
        </a:p>
      </dgm:t>
    </dgm:pt>
    <dgm:pt modelId="{E33CDCEC-B110-4B4F-82F5-9BF1A34E0533}" type="parTrans" cxnId="{BCB98EC0-F919-447E-A9C7-EAF7E1C51908}">
      <dgm:prSet/>
      <dgm:spPr/>
      <dgm:t>
        <a:bodyPr/>
        <a:lstStyle/>
        <a:p>
          <a:endParaRPr lang="en-US"/>
        </a:p>
      </dgm:t>
    </dgm:pt>
    <dgm:pt modelId="{7D1E32BD-FB9E-4464-9E47-EE62C6266B09}" type="sibTrans" cxnId="{BCB98EC0-F919-447E-A9C7-EAF7E1C51908}">
      <dgm:prSet/>
      <dgm:spPr/>
      <dgm:t>
        <a:bodyPr/>
        <a:lstStyle/>
        <a:p>
          <a:endParaRPr lang="en-US"/>
        </a:p>
      </dgm:t>
    </dgm:pt>
    <dgm:pt modelId="{FB8C0A0D-161B-45AF-8AE7-9086F64CA758}">
      <dgm:prSet/>
      <dgm:spPr/>
      <dgm:t>
        <a:bodyPr/>
        <a:lstStyle/>
        <a:p>
          <a:r>
            <a:rPr lang="en-US" dirty="0" smtClean="0"/>
            <a:t>d</a:t>
          </a:r>
          <a:r>
            <a:rPr lang="en-US" baseline="30000" dirty="0" smtClean="0"/>
            <a:t>2</a:t>
          </a:r>
          <a:r>
            <a:rPr lang="en-US" dirty="0" smtClean="0"/>
            <a:t>sp</a:t>
          </a:r>
          <a:r>
            <a:rPr lang="en-US" baseline="30000" dirty="0" smtClean="0"/>
            <a:t>3</a:t>
          </a:r>
          <a:endParaRPr lang="en-US" baseline="30000" dirty="0"/>
        </a:p>
      </dgm:t>
    </dgm:pt>
    <dgm:pt modelId="{B2F75E90-267A-4AFF-91D1-4DA890D76CE1}" type="parTrans" cxnId="{59210AE3-774F-4997-8E26-E5FBB113BEAA}">
      <dgm:prSet/>
      <dgm:spPr/>
      <dgm:t>
        <a:bodyPr/>
        <a:lstStyle/>
        <a:p>
          <a:endParaRPr lang="en-US"/>
        </a:p>
      </dgm:t>
    </dgm:pt>
    <dgm:pt modelId="{A3969FAA-47FE-43A6-9902-A5DE3DB3C0C1}" type="sibTrans" cxnId="{59210AE3-774F-4997-8E26-E5FBB113BEAA}">
      <dgm:prSet/>
      <dgm:spPr/>
      <dgm:t>
        <a:bodyPr/>
        <a:lstStyle/>
        <a:p>
          <a:endParaRPr lang="en-US"/>
        </a:p>
      </dgm:t>
    </dgm:pt>
    <dgm:pt modelId="{4B41E097-1348-4924-A077-8B5463ADA6F9}">
      <dgm:prSet/>
      <dgm:spPr/>
      <dgm:t>
        <a:bodyPr/>
        <a:lstStyle/>
        <a:p>
          <a:r>
            <a:rPr lang="en-US" dirty="0" smtClean="0"/>
            <a:t>d</a:t>
          </a:r>
          <a:r>
            <a:rPr lang="en-US" baseline="30000" dirty="0" smtClean="0"/>
            <a:t>3</a:t>
          </a:r>
          <a:r>
            <a:rPr lang="en-US" dirty="0" smtClean="0"/>
            <a:t>sp</a:t>
          </a:r>
          <a:r>
            <a:rPr lang="en-US" baseline="30000" dirty="0" smtClean="0"/>
            <a:t>3</a:t>
          </a:r>
          <a:endParaRPr lang="en-US" baseline="30000" dirty="0"/>
        </a:p>
      </dgm:t>
    </dgm:pt>
    <dgm:pt modelId="{39717960-B893-4D76-9B26-70DDE8EA77BB}" type="parTrans" cxnId="{0FD2A057-D9DA-44EE-9058-7FD72FEE4FCC}">
      <dgm:prSet/>
      <dgm:spPr/>
      <dgm:t>
        <a:bodyPr/>
        <a:lstStyle/>
        <a:p>
          <a:endParaRPr lang="en-US"/>
        </a:p>
      </dgm:t>
    </dgm:pt>
    <dgm:pt modelId="{B31FF854-F4B6-4C24-81D1-9FF470C928DF}" type="sibTrans" cxnId="{0FD2A057-D9DA-44EE-9058-7FD72FEE4FCC}">
      <dgm:prSet/>
      <dgm:spPr/>
      <dgm:t>
        <a:bodyPr/>
        <a:lstStyle/>
        <a:p>
          <a:endParaRPr lang="en-US"/>
        </a:p>
      </dgm:t>
    </dgm:pt>
    <dgm:pt modelId="{5E384D58-DC3F-4DA0-927B-09E6FEC4D99F}" type="pres">
      <dgm:prSet presAssocID="{05255024-2F64-4054-A89B-8BDE9183E3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7DDEA-9F8A-4163-BF4C-74E6387C30DA}" type="pres">
      <dgm:prSet presAssocID="{71438645-2C3D-43F8-9436-6E69645701AA}" presName="centerShape" presStyleLbl="node0" presStyleIdx="0" presStyleCnt="1"/>
      <dgm:spPr/>
      <dgm:t>
        <a:bodyPr/>
        <a:lstStyle/>
        <a:p>
          <a:endParaRPr lang="en-US"/>
        </a:p>
      </dgm:t>
    </dgm:pt>
    <dgm:pt modelId="{9FE89EE4-D9EA-4582-BADA-97374C665FD3}" type="pres">
      <dgm:prSet presAssocID="{F2B8764A-D5A3-420B-A833-622A958D9B5A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B51AA467-7C0E-4A37-807E-387C29C569C3}" type="pres">
      <dgm:prSet presAssocID="{B63022DB-ED8A-49F7-A355-29D3959DEF4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F04DB-6EF8-40DC-8182-092E8FD0B1F4}" type="pres">
      <dgm:prSet presAssocID="{C893983B-A230-44CC-B4DE-0F140C32AA15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F5978E2B-F0B1-4784-B223-BD78285153C5}" type="pres">
      <dgm:prSet presAssocID="{0C900F43-F00F-4ED8-8163-D2268BF589E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1EAF9-1A01-49AA-80E3-B88962975EF2}" type="pres">
      <dgm:prSet presAssocID="{E9009C76-5A8F-4A05-8987-D7B85096AE01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C3C48E9F-98BF-4E1D-AF7F-F8774C873645}" type="pres">
      <dgm:prSet presAssocID="{C4702201-7220-4D98-90F4-7F16E2A093D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7FE2A-46B8-4EDD-8390-560033A4B9FD}" type="pres">
      <dgm:prSet presAssocID="{944CD399-793B-4D54-91AE-48896E0B01F6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AAD2317-3542-434D-B1F3-72E938C51C83}" type="pres">
      <dgm:prSet presAssocID="{43682DD2-8B0A-4517-B12E-C2F5FAFD121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3098D-6B0E-46CA-8211-370EC0935A03}" type="pres">
      <dgm:prSet presAssocID="{E33CDCEC-B110-4B4F-82F5-9BF1A34E0533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F2D7B67D-DE5A-4F79-8685-C0F4FEA28D4A}" type="pres">
      <dgm:prSet presAssocID="{54EEA21E-5E3E-45CE-9DE2-93DEDADAE03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C730B-D8D6-4249-AA01-078648399EC1}" type="pres">
      <dgm:prSet presAssocID="{B2F75E90-267A-4AFF-91D1-4DA890D76CE1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6F638BB2-54F5-4B47-ACBB-65285694DA57}" type="pres">
      <dgm:prSet presAssocID="{FB8C0A0D-161B-45AF-8AE7-9086F64CA75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D5383-2D5D-4271-8A07-EAE1C82A3DC8}" type="pres">
      <dgm:prSet presAssocID="{39717960-B893-4D76-9B26-70DDE8EA77BB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029DE0B4-4F5F-4E8F-8610-66575B129429}" type="pres">
      <dgm:prSet presAssocID="{4B41E097-1348-4924-A077-8B5463ADA6F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90D97-7A37-43C1-B18B-D6BCC6723D86}" type="presOf" srcId="{54EEA21E-5E3E-45CE-9DE2-93DEDADAE03E}" destId="{F2D7B67D-DE5A-4F79-8685-C0F4FEA28D4A}" srcOrd="0" destOrd="0" presId="urn:microsoft.com/office/officeart/2005/8/layout/radial4"/>
    <dgm:cxn modelId="{0FD2A057-D9DA-44EE-9058-7FD72FEE4FCC}" srcId="{71438645-2C3D-43F8-9436-6E69645701AA}" destId="{4B41E097-1348-4924-A077-8B5463ADA6F9}" srcOrd="6" destOrd="0" parTransId="{39717960-B893-4D76-9B26-70DDE8EA77BB}" sibTransId="{B31FF854-F4B6-4C24-81D1-9FF470C928DF}"/>
    <dgm:cxn modelId="{59210AE3-774F-4997-8E26-E5FBB113BEAA}" srcId="{71438645-2C3D-43F8-9436-6E69645701AA}" destId="{FB8C0A0D-161B-45AF-8AE7-9086F64CA758}" srcOrd="5" destOrd="0" parTransId="{B2F75E90-267A-4AFF-91D1-4DA890D76CE1}" sibTransId="{A3969FAA-47FE-43A6-9902-A5DE3DB3C0C1}"/>
    <dgm:cxn modelId="{96551320-E1AE-44FC-9DB0-42A6EF524908}" srcId="{71438645-2C3D-43F8-9436-6E69645701AA}" destId="{B63022DB-ED8A-49F7-A355-29D3959DEF47}" srcOrd="0" destOrd="0" parTransId="{F2B8764A-D5A3-420B-A833-622A958D9B5A}" sibTransId="{7AEEAE91-3B41-4E74-8E5D-7DB7253FB3CD}"/>
    <dgm:cxn modelId="{4253DBE8-0128-4211-81B8-34D83DE9109B}" srcId="{71438645-2C3D-43F8-9436-6E69645701AA}" destId="{0C900F43-F00F-4ED8-8163-D2268BF589E6}" srcOrd="1" destOrd="0" parTransId="{C893983B-A230-44CC-B4DE-0F140C32AA15}" sibTransId="{0B2305A4-C94D-42ED-8A5F-A780272E1B7C}"/>
    <dgm:cxn modelId="{DE4DFF9B-C23A-4C88-84E4-F6ED406B185A}" srcId="{71438645-2C3D-43F8-9436-6E69645701AA}" destId="{C4702201-7220-4D98-90F4-7F16E2A093D2}" srcOrd="2" destOrd="0" parTransId="{E9009C76-5A8F-4A05-8987-D7B85096AE01}" sibTransId="{67A984B9-DD06-4D22-9C84-FFB3D7CDD6A1}"/>
    <dgm:cxn modelId="{67D377E6-C631-4820-BDA8-4511494FD78F}" type="presOf" srcId="{43682DD2-8B0A-4517-B12E-C2F5FAFD1217}" destId="{4AAD2317-3542-434D-B1F3-72E938C51C83}" srcOrd="0" destOrd="0" presId="urn:microsoft.com/office/officeart/2005/8/layout/radial4"/>
    <dgm:cxn modelId="{A7131C2E-4172-4F7F-AFA7-A081231517E4}" type="presOf" srcId="{4B41E097-1348-4924-A077-8B5463ADA6F9}" destId="{029DE0B4-4F5F-4E8F-8610-66575B129429}" srcOrd="0" destOrd="0" presId="urn:microsoft.com/office/officeart/2005/8/layout/radial4"/>
    <dgm:cxn modelId="{70EDE830-0DDD-416E-BC66-3987C0FC34A1}" type="presOf" srcId="{E33CDCEC-B110-4B4F-82F5-9BF1A34E0533}" destId="{5913098D-6B0E-46CA-8211-370EC0935A03}" srcOrd="0" destOrd="0" presId="urn:microsoft.com/office/officeart/2005/8/layout/radial4"/>
    <dgm:cxn modelId="{2CDC2B0C-1CFE-4775-9796-F97C87CA0AED}" type="presOf" srcId="{FB8C0A0D-161B-45AF-8AE7-9086F64CA758}" destId="{6F638BB2-54F5-4B47-ACBB-65285694DA57}" srcOrd="0" destOrd="0" presId="urn:microsoft.com/office/officeart/2005/8/layout/radial4"/>
    <dgm:cxn modelId="{DF2E4C9D-9742-4512-B492-79DA18255999}" type="presOf" srcId="{05255024-2F64-4054-A89B-8BDE9183E3F0}" destId="{5E384D58-DC3F-4DA0-927B-09E6FEC4D99F}" srcOrd="0" destOrd="0" presId="urn:microsoft.com/office/officeart/2005/8/layout/radial4"/>
    <dgm:cxn modelId="{921721E1-21A6-4667-B040-CC182D35E1CE}" type="presOf" srcId="{944CD399-793B-4D54-91AE-48896E0B01F6}" destId="{9E97FE2A-46B8-4EDD-8390-560033A4B9FD}" srcOrd="0" destOrd="0" presId="urn:microsoft.com/office/officeart/2005/8/layout/radial4"/>
    <dgm:cxn modelId="{0EA82779-CD60-49A4-BE6D-8737498A9DF2}" type="presOf" srcId="{C4702201-7220-4D98-90F4-7F16E2A093D2}" destId="{C3C48E9F-98BF-4E1D-AF7F-F8774C873645}" srcOrd="0" destOrd="0" presId="urn:microsoft.com/office/officeart/2005/8/layout/radial4"/>
    <dgm:cxn modelId="{49172CDE-774F-4868-95C0-61D5163F66A7}" srcId="{05255024-2F64-4054-A89B-8BDE9183E3F0}" destId="{71438645-2C3D-43F8-9436-6E69645701AA}" srcOrd="0" destOrd="0" parTransId="{8AB53820-62E8-4034-BBDF-4929ECAD2F91}" sibTransId="{71114269-0085-4190-98A8-DA02D44D49AC}"/>
    <dgm:cxn modelId="{7F85731F-FAB2-416A-BC6F-7D51B3E3BF29}" type="presOf" srcId="{71438645-2C3D-43F8-9436-6E69645701AA}" destId="{6D47DDEA-9F8A-4163-BF4C-74E6387C30DA}" srcOrd="0" destOrd="0" presId="urn:microsoft.com/office/officeart/2005/8/layout/radial4"/>
    <dgm:cxn modelId="{C8B9F9ED-2469-414B-8E85-A7C39F5E94BD}" type="presOf" srcId="{E9009C76-5A8F-4A05-8987-D7B85096AE01}" destId="{8261EAF9-1A01-49AA-80E3-B88962975EF2}" srcOrd="0" destOrd="0" presId="urn:microsoft.com/office/officeart/2005/8/layout/radial4"/>
    <dgm:cxn modelId="{FD62F254-56D6-43AD-9B2C-BDE0B963CBEA}" type="presOf" srcId="{C893983B-A230-44CC-B4DE-0F140C32AA15}" destId="{623F04DB-6EF8-40DC-8182-092E8FD0B1F4}" srcOrd="0" destOrd="0" presId="urn:microsoft.com/office/officeart/2005/8/layout/radial4"/>
    <dgm:cxn modelId="{31A05199-0DDE-433B-8176-1753246FED7A}" type="presOf" srcId="{F2B8764A-D5A3-420B-A833-622A958D9B5A}" destId="{9FE89EE4-D9EA-4582-BADA-97374C665FD3}" srcOrd="0" destOrd="0" presId="urn:microsoft.com/office/officeart/2005/8/layout/radial4"/>
    <dgm:cxn modelId="{A5A2FF81-AD91-4659-9E1D-9C2FA64C0983}" type="presOf" srcId="{0C900F43-F00F-4ED8-8163-D2268BF589E6}" destId="{F5978E2B-F0B1-4784-B223-BD78285153C5}" srcOrd="0" destOrd="0" presId="urn:microsoft.com/office/officeart/2005/8/layout/radial4"/>
    <dgm:cxn modelId="{AB896FA0-9F63-467B-878B-776FB5241EDE}" type="presOf" srcId="{39717960-B893-4D76-9B26-70DDE8EA77BB}" destId="{5B8D5383-2D5D-4271-8A07-EAE1C82A3DC8}" srcOrd="0" destOrd="0" presId="urn:microsoft.com/office/officeart/2005/8/layout/radial4"/>
    <dgm:cxn modelId="{B5D30BCA-DE6D-4CAE-81F6-E450C466E512}" type="presOf" srcId="{B2F75E90-267A-4AFF-91D1-4DA890D76CE1}" destId="{5C7C730B-D8D6-4249-AA01-078648399EC1}" srcOrd="0" destOrd="0" presId="urn:microsoft.com/office/officeart/2005/8/layout/radial4"/>
    <dgm:cxn modelId="{BCB98EC0-F919-447E-A9C7-EAF7E1C51908}" srcId="{71438645-2C3D-43F8-9436-6E69645701AA}" destId="{54EEA21E-5E3E-45CE-9DE2-93DEDADAE03E}" srcOrd="4" destOrd="0" parTransId="{E33CDCEC-B110-4B4F-82F5-9BF1A34E0533}" sibTransId="{7D1E32BD-FB9E-4464-9E47-EE62C6266B09}"/>
    <dgm:cxn modelId="{9F9DF130-C3CC-4080-9825-F1303908312A}" type="presOf" srcId="{B63022DB-ED8A-49F7-A355-29D3959DEF47}" destId="{B51AA467-7C0E-4A37-807E-387C29C569C3}" srcOrd="0" destOrd="0" presId="urn:microsoft.com/office/officeart/2005/8/layout/radial4"/>
    <dgm:cxn modelId="{BF4B2F54-3A6F-4C29-BA59-0A76C4E94F0C}" srcId="{71438645-2C3D-43F8-9436-6E69645701AA}" destId="{43682DD2-8B0A-4517-B12E-C2F5FAFD1217}" srcOrd="3" destOrd="0" parTransId="{944CD399-793B-4D54-91AE-48896E0B01F6}" sibTransId="{AD50E3D4-CFB0-4973-9F98-DE0F85F276B8}"/>
    <dgm:cxn modelId="{80671287-CE5E-4FC7-A9E0-26A518C543E7}" type="presParOf" srcId="{5E384D58-DC3F-4DA0-927B-09E6FEC4D99F}" destId="{6D47DDEA-9F8A-4163-BF4C-74E6387C30DA}" srcOrd="0" destOrd="0" presId="urn:microsoft.com/office/officeart/2005/8/layout/radial4"/>
    <dgm:cxn modelId="{A4B65D2A-0660-4F9B-831B-83B99E34B973}" type="presParOf" srcId="{5E384D58-DC3F-4DA0-927B-09E6FEC4D99F}" destId="{9FE89EE4-D9EA-4582-BADA-97374C665FD3}" srcOrd="1" destOrd="0" presId="urn:microsoft.com/office/officeart/2005/8/layout/radial4"/>
    <dgm:cxn modelId="{BF6E6910-57BA-4E6A-BE3F-35AAA45C9EBA}" type="presParOf" srcId="{5E384D58-DC3F-4DA0-927B-09E6FEC4D99F}" destId="{B51AA467-7C0E-4A37-807E-387C29C569C3}" srcOrd="2" destOrd="0" presId="urn:microsoft.com/office/officeart/2005/8/layout/radial4"/>
    <dgm:cxn modelId="{B63F1362-22FE-4369-A699-C81323431F9E}" type="presParOf" srcId="{5E384D58-DC3F-4DA0-927B-09E6FEC4D99F}" destId="{623F04DB-6EF8-40DC-8182-092E8FD0B1F4}" srcOrd="3" destOrd="0" presId="urn:microsoft.com/office/officeart/2005/8/layout/radial4"/>
    <dgm:cxn modelId="{F6C95161-95E7-4274-899D-4073AA0854A0}" type="presParOf" srcId="{5E384D58-DC3F-4DA0-927B-09E6FEC4D99F}" destId="{F5978E2B-F0B1-4784-B223-BD78285153C5}" srcOrd="4" destOrd="0" presId="urn:microsoft.com/office/officeart/2005/8/layout/radial4"/>
    <dgm:cxn modelId="{C80F0359-9240-438B-ACD0-627D65EE5D90}" type="presParOf" srcId="{5E384D58-DC3F-4DA0-927B-09E6FEC4D99F}" destId="{8261EAF9-1A01-49AA-80E3-B88962975EF2}" srcOrd="5" destOrd="0" presId="urn:microsoft.com/office/officeart/2005/8/layout/radial4"/>
    <dgm:cxn modelId="{F0E14A87-CEA4-4205-B772-237CD3F79D12}" type="presParOf" srcId="{5E384D58-DC3F-4DA0-927B-09E6FEC4D99F}" destId="{C3C48E9F-98BF-4E1D-AF7F-F8774C873645}" srcOrd="6" destOrd="0" presId="urn:microsoft.com/office/officeart/2005/8/layout/radial4"/>
    <dgm:cxn modelId="{5EBF13DB-4975-436C-8A61-34C57651196D}" type="presParOf" srcId="{5E384D58-DC3F-4DA0-927B-09E6FEC4D99F}" destId="{9E97FE2A-46B8-4EDD-8390-560033A4B9FD}" srcOrd="7" destOrd="0" presId="urn:microsoft.com/office/officeart/2005/8/layout/radial4"/>
    <dgm:cxn modelId="{883E8B27-D4EC-492B-9000-73191F70A23B}" type="presParOf" srcId="{5E384D58-DC3F-4DA0-927B-09E6FEC4D99F}" destId="{4AAD2317-3542-434D-B1F3-72E938C51C83}" srcOrd="8" destOrd="0" presId="urn:microsoft.com/office/officeart/2005/8/layout/radial4"/>
    <dgm:cxn modelId="{23697A90-E6B5-435B-85EF-7C77568BD034}" type="presParOf" srcId="{5E384D58-DC3F-4DA0-927B-09E6FEC4D99F}" destId="{5913098D-6B0E-46CA-8211-370EC0935A03}" srcOrd="9" destOrd="0" presId="urn:microsoft.com/office/officeart/2005/8/layout/radial4"/>
    <dgm:cxn modelId="{431EB946-4EC2-4798-BC5A-400068E66995}" type="presParOf" srcId="{5E384D58-DC3F-4DA0-927B-09E6FEC4D99F}" destId="{F2D7B67D-DE5A-4F79-8685-C0F4FEA28D4A}" srcOrd="10" destOrd="0" presId="urn:microsoft.com/office/officeart/2005/8/layout/radial4"/>
    <dgm:cxn modelId="{B1CB3C4B-443C-46FC-97F2-3B2C6A4B797B}" type="presParOf" srcId="{5E384D58-DC3F-4DA0-927B-09E6FEC4D99F}" destId="{5C7C730B-D8D6-4249-AA01-078648399EC1}" srcOrd="11" destOrd="0" presId="urn:microsoft.com/office/officeart/2005/8/layout/radial4"/>
    <dgm:cxn modelId="{4CDD50C7-50B9-4A18-BB22-E6E6559A80C9}" type="presParOf" srcId="{5E384D58-DC3F-4DA0-927B-09E6FEC4D99F}" destId="{6F638BB2-54F5-4B47-ACBB-65285694DA57}" srcOrd="12" destOrd="0" presId="urn:microsoft.com/office/officeart/2005/8/layout/radial4"/>
    <dgm:cxn modelId="{55AABCD0-73FA-41E1-9D75-013FAC8498E4}" type="presParOf" srcId="{5E384D58-DC3F-4DA0-927B-09E6FEC4D99F}" destId="{5B8D5383-2D5D-4271-8A07-EAE1C82A3DC8}" srcOrd="13" destOrd="0" presId="urn:microsoft.com/office/officeart/2005/8/layout/radial4"/>
    <dgm:cxn modelId="{CDED8C9D-AB79-4FDF-85A1-51BFD5F86A2F}" type="presParOf" srcId="{5E384D58-DC3F-4DA0-927B-09E6FEC4D99F}" destId="{029DE0B4-4F5F-4E8F-8610-66575B12942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7DDEA-9F8A-4163-BF4C-74E6387C30DA}">
      <dsp:nvSpPr>
        <dsp:cNvPr id="0" name=""/>
        <dsp:cNvSpPr/>
      </dsp:nvSpPr>
      <dsp:spPr>
        <a:xfrm>
          <a:off x="3054654" y="2299049"/>
          <a:ext cx="1586890" cy="158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সংকর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অরবিটাল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3287049" y="2531444"/>
        <a:ext cx="1122100" cy="1122100"/>
      </dsp:txXfrm>
    </dsp:sp>
    <dsp:sp modelId="{9FE89EE4-D9EA-4582-BADA-97374C665FD3}">
      <dsp:nvSpPr>
        <dsp:cNvPr id="0" name=""/>
        <dsp:cNvSpPr/>
      </dsp:nvSpPr>
      <dsp:spPr>
        <a:xfrm rot="10800000">
          <a:off x="1200195" y="2866362"/>
          <a:ext cx="1752464" cy="452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AA467-7C0E-4A37-807E-387C29C569C3}">
      <dsp:nvSpPr>
        <dsp:cNvPr id="0" name=""/>
        <dsp:cNvSpPr/>
      </dsp:nvSpPr>
      <dsp:spPr>
        <a:xfrm>
          <a:off x="644783" y="2648165"/>
          <a:ext cx="1110823" cy="88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sp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0811" y="2674193"/>
        <a:ext cx="1058767" cy="836602"/>
      </dsp:txXfrm>
    </dsp:sp>
    <dsp:sp modelId="{623F04DB-6EF8-40DC-8182-092E8FD0B1F4}">
      <dsp:nvSpPr>
        <dsp:cNvPr id="0" name=""/>
        <dsp:cNvSpPr/>
      </dsp:nvSpPr>
      <dsp:spPr>
        <a:xfrm rot="12600000">
          <a:off x="1437554" y="1980526"/>
          <a:ext cx="1752464" cy="452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78E2B-F0B1-4784-B223-BD78285153C5}">
      <dsp:nvSpPr>
        <dsp:cNvPr id="0" name=""/>
        <dsp:cNvSpPr/>
      </dsp:nvSpPr>
      <dsp:spPr>
        <a:xfrm>
          <a:off x="999535" y="1324212"/>
          <a:ext cx="1110823" cy="88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sp</a:t>
          </a:r>
          <a:r>
            <a:rPr lang="en-US" sz="3400" kern="1200" baseline="30000" dirty="0" smtClean="0"/>
            <a:t>2</a:t>
          </a:r>
          <a:endParaRPr lang="en-US" sz="3400" kern="1200" baseline="30000" dirty="0"/>
        </a:p>
      </dsp:txBody>
      <dsp:txXfrm>
        <a:off x="1025563" y="1350240"/>
        <a:ext cx="1058767" cy="836602"/>
      </dsp:txXfrm>
    </dsp:sp>
    <dsp:sp modelId="{8261EAF9-1A01-49AA-80E3-B88962975EF2}">
      <dsp:nvSpPr>
        <dsp:cNvPr id="0" name=""/>
        <dsp:cNvSpPr/>
      </dsp:nvSpPr>
      <dsp:spPr>
        <a:xfrm rot="14400000">
          <a:off x="2086031" y="1332049"/>
          <a:ext cx="1752464" cy="452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48E9F-98BF-4E1D-AF7F-F8774C873645}">
      <dsp:nvSpPr>
        <dsp:cNvPr id="0" name=""/>
        <dsp:cNvSpPr/>
      </dsp:nvSpPr>
      <dsp:spPr>
        <a:xfrm>
          <a:off x="1968736" y="355012"/>
          <a:ext cx="1110823" cy="88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sp</a:t>
          </a:r>
          <a:r>
            <a:rPr lang="en-US" sz="3400" kern="1200" baseline="30000" dirty="0" smtClean="0"/>
            <a:t>3</a:t>
          </a:r>
          <a:endParaRPr lang="en-US" sz="3400" kern="1200" baseline="30000" dirty="0"/>
        </a:p>
      </dsp:txBody>
      <dsp:txXfrm>
        <a:off x="1994764" y="381040"/>
        <a:ext cx="1058767" cy="836602"/>
      </dsp:txXfrm>
    </dsp:sp>
    <dsp:sp modelId="{9E97FE2A-46B8-4EDD-8390-560033A4B9FD}">
      <dsp:nvSpPr>
        <dsp:cNvPr id="0" name=""/>
        <dsp:cNvSpPr/>
      </dsp:nvSpPr>
      <dsp:spPr>
        <a:xfrm rot="16200000">
          <a:off x="2971867" y="1094689"/>
          <a:ext cx="1752464" cy="452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D2317-3542-434D-B1F3-72E938C51C83}">
      <dsp:nvSpPr>
        <dsp:cNvPr id="0" name=""/>
        <dsp:cNvSpPr/>
      </dsp:nvSpPr>
      <dsp:spPr>
        <a:xfrm>
          <a:off x="3292688" y="260"/>
          <a:ext cx="1110823" cy="88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dsp</a:t>
          </a:r>
          <a:r>
            <a:rPr lang="en-US" sz="3400" kern="1200" baseline="30000" dirty="0" smtClean="0"/>
            <a:t>2</a:t>
          </a:r>
          <a:endParaRPr lang="en-US" sz="3400" kern="1200" baseline="30000" dirty="0"/>
        </a:p>
      </dsp:txBody>
      <dsp:txXfrm>
        <a:off x="3318716" y="26288"/>
        <a:ext cx="1058767" cy="836602"/>
      </dsp:txXfrm>
    </dsp:sp>
    <dsp:sp modelId="{5913098D-6B0E-46CA-8211-370EC0935A03}">
      <dsp:nvSpPr>
        <dsp:cNvPr id="0" name=""/>
        <dsp:cNvSpPr/>
      </dsp:nvSpPr>
      <dsp:spPr>
        <a:xfrm rot="18000000">
          <a:off x="3857704" y="1332049"/>
          <a:ext cx="1752464" cy="452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7B67D-DE5A-4F79-8685-C0F4FEA28D4A}">
      <dsp:nvSpPr>
        <dsp:cNvPr id="0" name=""/>
        <dsp:cNvSpPr/>
      </dsp:nvSpPr>
      <dsp:spPr>
        <a:xfrm>
          <a:off x="4616640" y="355012"/>
          <a:ext cx="1110823" cy="88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dsp</a:t>
          </a:r>
          <a:r>
            <a:rPr lang="en-US" sz="3400" kern="1200" baseline="30000" dirty="0" smtClean="0"/>
            <a:t>3</a:t>
          </a:r>
          <a:endParaRPr lang="en-US" sz="3400" kern="1200" baseline="30000" dirty="0"/>
        </a:p>
      </dsp:txBody>
      <dsp:txXfrm>
        <a:off x="4642668" y="381040"/>
        <a:ext cx="1058767" cy="836602"/>
      </dsp:txXfrm>
    </dsp:sp>
    <dsp:sp modelId="{5C7C730B-D8D6-4249-AA01-078648399EC1}">
      <dsp:nvSpPr>
        <dsp:cNvPr id="0" name=""/>
        <dsp:cNvSpPr/>
      </dsp:nvSpPr>
      <dsp:spPr>
        <a:xfrm rot="19800000">
          <a:off x="4506181" y="1980526"/>
          <a:ext cx="1752464" cy="452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38BB2-54F5-4B47-ACBB-65285694DA57}">
      <dsp:nvSpPr>
        <dsp:cNvPr id="0" name=""/>
        <dsp:cNvSpPr/>
      </dsp:nvSpPr>
      <dsp:spPr>
        <a:xfrm>
          <a:off x="5585841" y="1324212"/>
          <a:ext cx="1110823" cy="88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</a:t>
          </a:r>
          <a:r>
            <a:rPr lang="en-US" sz="3400" kern="1200" baseline="30000" dirty="0" smtClean="0"/>
            <a:t>2</a:t>
          </a:r>
          <a:r>
            <a:rPr lang="en-US" sz="3400" kern="1200" dirty="0" smtClean="0"/>
            <a:t>sp</a:t>
          </a:r>
          <a:r>
            <a:rPr lang="en-US" sz="3400" kern="1200" baseline="30000" dirty="0" smtClean="0"/>
            <a:t>3</a:t>
          </a:r>
          <a:endParaRPr lang="en-US" sz="3400" kern="1200" baseline="30000" dirty="0"/>
        </a:p>
      </dsp:txBody>
      <dsp:txXfrm>
        <a:off x="5611869" y="1350240"/>
        <a:ext cx="1058767" cy="836602"/>
      </dsp:txXfrm>
    </dsp:sp>
    <dsp:sp modelId="{5B8D5383-2D5D-4271-8A07-EAE1C82A3DC8}">
      <dsp:nvSpPr>
        <dsp:cNvPr id="0" name=""/>
        <dsp:cNvSpPr/>
      </dsp:nvSpPr>
      <dsp:spPr>
        <a:xfrm>
          <a:off x="4743540" y="2866362"/>
          <a:ext cx="1752464" cy="4522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E0B4-4F5F-4E8F-8610-66575B129429}">
      <dsp:nvSpPr>
        <dsp:cNvPr id="0" name=""/>
        <dsp:cNvSpPr/>
      </dsp:nvSpPr>
      <dsp:spPr>
        <a:xfrm>
          <a:off x="5940593" y="2648165"/>
          <a:ext cx="1110823" cy="88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</a:t>
          </a:r>
          <a:r>
            <a:rPr lang="en-US" sz="3400" kern="1200" baseline="30000" dirty="0" smtClean="0"/>
            <a:t>3</a:t>
          </a:r>
          <a:r>
            <a:rPr lang="en-US" sz="3400" kern="1200" dirty="0" smtClean="0"/>
            <a:t>sp</a:t>
          </a:r>
          <a:r>
            <a:rPr lang="en-US" sz="3400" kern="1200" baseline="30000" dirty="0" smtClean="0"/>
            <a:t>3</a:t>
          </a:r>
          <a:endParaRPr lang="en-US" sz="3400" kern="1200" baseline="30000" dirty="0"/>
        </a:p>
      </dsp:txBody>
      <dsp:txXfrm>
        <a:off x="5966621" y="2674193"/>
        <a:ext cx="1058767" cy="83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5C8FA-5E6A-48E3-9B7E-4B2CF85DCCB6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7FF72-4C6C-4965-8038-38683C9E4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13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 txBox="1">
            <a:spLocks noChangeArrowheads="1"/>
          </p:cNvSpPr>
          <p:nvPr/>
        </p:nvSpPr>
        <p:spPr>
          <a:xfrm>
            <a:off x="1663700" y="38100"/>
            <a:ext cx="64770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welcome</a:t>
            </a:r>
            <a:endParaRPr kumimoji="0" lang="en-US" sz="1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8" descr="AB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-33352"/>
            <a:ext cx="5368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NikoshBAN" pitchFamily="2" charset="0"/>
              </a:rPr>
              <a:t>সংকর অরবিটালের উদাহরণ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819400"/>
            <a:ext cx="5587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</a:t>
            </a:r>
            <a:r>
              <a:rPr lang="en-US" sz="4800" baseline="-25000" dirty="0" smtClean="0"/>
              <a:t>6</a:t>
            </a:r>
            <a:r>
              <a:rPr lang="en-US" sz="4800" dirty="0" smtClean="0"/>
              <a:t>=1s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2s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2p</a:t>
            </a:r>
            <a:r>
              <a:rPr lang="en-US" sz="4800" baseline="-25000" dirty="0" smtClean="0"/>
              <a:t>x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2p</a:t>
            </a:r>
            <a:r>
              <a:rPr lang="en-US" sz="4800" baseline="-25000" dirty="0" smtClean="0"/>
              <a:t>y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2p</a:t>
            </a:r>
            <a:r>
              <a:rPr lang="en-US" sz="4800" baseline="-25000" dirty="0" smtClean="0"/>
              <a:t>z</a:t>
            </a:r>
            <a:r>
              <a:rPr lang="en-US" sz="4800" baseline="30000" dirty="0" smtClean="0"/>
              <a:t>1</a:t>
            </a:r>
            <a:endParaRPr lang="en-US" sz="4800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838200" y="2286000"/>
            <a:ext cx="9144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152400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কার্বনের ইলেকট্রন বিন্যাস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5400000">
            <a:off x="4267200" y="685800"/>
            <a:ext cx="990600" cy="3429000"/>
          </a:xfrm>
          <a:prstGeom prst="leftBrace">
            <a:avLst>
              <a:gd name="adj1" fmla="val 8333"/>
              <a:gd name="adj2" fmla="val 47443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0" y="1371600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কার্বনের যোজ্যতা স্তর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3398985" y="3094186"/>
            <a:ext cx="533400" cy="120303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24400" y="2933700"/>
            <a:ext cx="2438400" cy="800100"/>
            <a:chOff x="5029200" y="3543300"/>
            <a:chExt cx="2438400" cy="800100"/>
          </a:xfrm>
        </p:grpSpPr>
        <p:sp>
          <p:nvSpPr>
            <p:cNvPr id="11" name="Rectangle 10"/>
            <p:cNvSpPr/>
            <p:nvPr/>
          </p:nvSpPr>
          <p:spPr>
            <a:xfrm>
              <a:off x="5029200" y="3543300"/>
              <a:ext cx="2133600" cy="8001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162800" y="3810000"/>
              <a:ext cx="304800" cy="2286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14624" y="3781416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সংকর অরবিটাল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2264" y="2343152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অসংকরিত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অরবিটাল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H:\bhola1\acetyl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48200"/>
            <a:ext cx="4159250" cy="199689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24400" y="4648200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অ্যসিটিলিন যৌগে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সংকরায়ন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5638800"/>
            <a:ext cx="1752600" cy="53340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5867400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সংকর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 animBg="1"/>
      <p:bldP spid="15" grpId="0"/>
      <p:bldP spid="9" grpId="0" animBg="1"/>
      <p:bldP spid="18" grpId="0"/>
      <p:bldP spid="19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-33352"/>
            <a:ext cx="5753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6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NikoshBAN" pitchFamily="2" charset="0"/>
              </a:rPr>
              <a:t>সংকর অরবিটালের উদাহরণ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819400"/>
            <a:ext cx="5587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</a:t>
            </a:r>
            <a:r>
              <a:rPr lang="en-US" sz="4800" baseline="-25000" dirty="0" smtClean="0"/>
              <a:t>6</a:t>
            </a:r>
            <a:r>
              <a:rPr lang="en-US" sz="4800" dirty="0" smtClean="0"/>
              <a:t>=1s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2s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2p</a:t>
            </a:r>
            <a:r>
              <a:rPr lang="en-US" sz="4800" baseline="-25000" dirty="0" smtClean="0"/>
              <a:t>x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2p</a:t>
            </a:r>
            <a:r>
              <a:rPr lang="en-US" sz="4800" baseline="-25000" dirty="0" smtClean="0"/>
              <a:t>y</a:t>
            </a:r>
            <a:r>
              <a:rPr lang="en-US" sz="4800" baseline="30000" dirty="0" smtClean="0"/>
              <a:t>1</a:t>
            </a:r>
            <a:r>
              <a:rPr lang="en-US" sz="4800" dirty="0" smtClean="0"/>
              <a:t>2p</a:t>
            </a:r>
            <a:r>
              <a:rPr lang="en-US" sz="4800" baseline="-25000" dirty="0" smtClean="0"/>
              <a:t>z</a:t>
            </a:r>
            <a:r>
              <a:rPr lang="en-US" sz="4800" baseline="30000" dirty="0" smtClean="0"/>
              <a:t>1</a:t>
            </a:r>
            <a:endParaRPr lang="en-US" sz="4800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838200" y="2286000"/>
            <a:ext cx="9144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52400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কার্বনের ইলেকট্রন বিন্যাস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4267200" y="685800"/>
            <a:ext cx="990600" cy="3429000"/>
          </a:xfrm>
          <a:prstGeom prst="leftBrace">
            <a:avLst>
              <a:gd name="adj1" fmla="val 8333"/>
              <a:gd name="adj2" fmla="val 47443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1371600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কার্বনের যোজ্যতা স্তর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3932385" y="2560786"/>
            <a:ext cx="533400" cy="226983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62600" y="2933700"/>
            <a:ext cx="1600200" cy="800100"/>
            <a:chOff x="5029200" y="3543300"/>
            <a:chExt cx="2438400" cy="800100"/>
          </a:xfrm>
        </p:grpSpPr>
        <p:sp>
          <p:nvSpPr>
            <p:cNvPr id="12" name="Rectangle 11"/>
            <p:cNvSpPr/>
            <p:nvPr/>
          </p:nvSpPr>
          <p:spPr>
            <a:xfrm>
              <a:off x="5029200" y="3543300"/>
              <a:ext cx="2133600" cy="8001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162800" y="3810000"/>
              <a:ext cx="304800" cy="2286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714624" y="3781416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3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সংকর অরবিটাল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2264" y="2343152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অসংকরিত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অরবিটাল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648200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ইথিলিন যৌগে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36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সংকরায়ন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586740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3600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Times New Roman" pitchFamily="18" charset="0"/>
                <a:cs typeface="NikoshBAN" pitchFamily="2" charset="0"/>
              </a:rPr>
              <a:t>সংকর</a:t>
            </a:r>
            <a:endParaRPr lang="en-US" sz="2800" dirty="0"/>
          </a:p>
        </p:txBody>
      </p:sp>
      <p:pic>
        <p:nvPicPr>
          <p:cNvPr id="19458" name="Picture 2" descr="C:\Documents and Settings\Ripon\Desktop\bhola\image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4724400" cy="213360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3352800" y="5410200"/>
            <a:ext cx="2057400" cy="76200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10" grpId="0" animBg="1"/>
      <p:bldP spid="14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554162"/>
          </a:xfrm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বেরিলিয়ামে কোন প্রকার সংকরণ ঘটে? 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(দলীয় কাজ)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2000">
              <a:srgbClr val="F0EBD5">
                <a:alpha val="89000"/>
              </a:srgbClr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অরবিটাল সংকরায়ন কি?</a:t>
            </a:r>
          </a:p>
          <a:p>
            <a:pPr>
              <a:lnSpc>
                <a:spcPct val="150000"/>
              </a:lnSpc>
              <a:buNone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সংকরায়নের শ্রেণিবিভাগ দেখাও।</a:t>
            </a:r>
          </a:p>
          <a:p>
            <a:pPr>
              <a:lnSpc>
                <a:spcPct val="150000"/>
              </a:lnSpc>
              <a:buNone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 সহকারে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sp,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4000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গঠন ব্যাখ্যা কর।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685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2438400"/>
            <a:ext cx="84582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2590800"/>
            <a:ext cx="84582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BeCl</a:t>
            </a:r>
            <a:r>
              <a:rPr kumimoji="0" lang="en-US" sz="4400" b="1" i="0" u="none" strike="noStrike" kern="1200" cap="none" spc="0" normalizeH="0" baseline="-2500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 কোন প্রকার সংকরায়ন </a:t>
            </a:r>
            <a:r>
              <a:rPr kumimoji="0" lang="en-US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ঘটেছে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গঠন দেখাও।</a:t>
            </a:r>
            <a:endParaRPr kumimoji="0" lang="en-US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29718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9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7518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16" y="1600200"/>
            <a:ext cx="7620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পরিমল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বনিক</a:t>
            </a:r>
            <a:endParaRPr lang="bn-BD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 (রসায়ন বিজ্ঞান)</a:t>
            </a: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শ.স.সা.গা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স্কুলএন্ড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রাজৈর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Cell Phone No: ০১৭১৬৫১৫৩০৩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E-mail :	pcbanik72@gmail.com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371600"/>
            <a:ext cx="15240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ARIMA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295400"/>
            <a:ext cx="1524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বিষয়: রসায়ন বিজ্ঞান 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শ্রেণি: একাদশ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বস্তু: মৌলের পর্যায়বৃত্ত ধর্ম ও রাসায়নিক বন্ধন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৩য়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পাঠ: ১৪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4114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অরবিটাল সংকরণ কি লিখতে পারবে।</a:t>
            </a:r>
          </a:p>
          <a:p>
            <a:pPr algn="l">
              <a:lnSpc>
                <a:spcPct val="150000"/>
              </a:lnSpc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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সংকর অরবিটালের প্রকারভেদ দেখাতে পারবে।</a:t>
            </a:r>
          </a:p>
          <a:p>
            <a:pPr algn="l" defTabSz="640080">
              <a:lnSpc>
                <a:spcPct val="150000"/>
              </a:lnSpc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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সংজ্ঞা ও উদাহরণ সহ সংকর অরবিটালের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sp,</a:t>
            </a:r>
            <a:r>
              <a:rPr lang="bn-BD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36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গঠন নির্ণয় করতে পারবে।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6721752"/>
              </p:ext>
            </p:extLst>
          </p:nvPr>
        </p:nvGraphicFramePr>
        <p:xfrm>
          <a:off x="3429000" y="2130528"/>
          <a:ext cx="2286000" cy="3078724"/>
        </p:xfrm>
        <a:graphic>
          <a:graphicData uri="http://schemas.openxmlformats.org/presentationml/2006/ole">
            <p:oleObj spid="_x0000_s1027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অরবিটাল সংকরণ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6" y="371488"/>
            <a:ext cx="8458200" cy="1417638"/>
          </a:xfrm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চিত্রটি লক্ষ কর এবং অরবিটাল সংকরণের সংজ্ঞা দাও।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6" y="4257688"/>
            <a:ext cx="8077200" cy="2239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দুই বা ততধিক ভিন্ন কি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ন্তু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কাছাকাছি শক্তি সম্পন্ন অরবিটাল একত্রে মিলিত হয়ে একই শক্তি সম্পন্ন সমান সংখ্যক নতুন অরবিটাল তৈরির প্রকৃয়াকেই অরবিটালের সংকরায়ণ বলা হয়।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AAVJK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4520"/>
            <a:ext cx="8305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সংকর অরবিটালের শ্রেণিবিভাগ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362200"/>
          <a:ext cx="7696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সংকর অরবিটালকে সাত ভাগে ভাগ করা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68" y="-241542"/>
            <a:ext cx="8229600" cy="1143000"/>
          </a:xfrm>
        </p:spPr>
        <p:txBody>
          <a:bodyPr/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Times New Roman" pitchFamily="18" charset="0"/>
                <a:cs typeface="NikoshBAN" pitchFamily="2" charset="0"/>
              </a:rPr>
              <a:t>সংকর অরবিটাল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H:\bhola1\sp-hybridis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24000" y="2286000"/>
            <a:ext cx="6705600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4871892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পরমানু যোজ্যতাস্তরের একটি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একটি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অরবিটালের সংমিশ্রণের ফলে সমশক্তি সম্পন্ন দুটি অরবিটাল তৈরির প্রক্রিয়াকে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sp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সংকর অরবিটাল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অরবিটাল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2192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অরবিটাল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21920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অরবিটাল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219200" y="1828800"/>
            <a:ext cx="12192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200400" y="2057400"/>
            <a:ext cx="11430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48400" y="1905000"/>
            <a:ext cx="10668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781800" y="1981200"/>
            <a:ext cx="11430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242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শিক্ষক পরিচিতি</vt:lpstr>
      <vt:lpstr>পাঠ পরিচিতি</vt:lpstr>
      <vt:lpstr>শিখনফল</vt:lpstr>
      <vt:lpstr>একটি ভিডিও দেখি</vt:lpstr>
      <vt:lpstr>আজকের পাঠ</vt:lpstr>
      <vt:lpstr>নিচের চিত্রটি লক্ষ কর এবং অরবিটাল সংকরণের সংজ্ঞা দাও। (একক কাজ)</vt:lpstr>
      <vt:lpstr>সংকর অরবিটালের শ্রেণিবিভাগ</vt:lpstr>
      <vt:lpstr>sp সংকর অরবিটাল</vt:lpstr>
      <vt:lpstr>Slide 10</vt:lpstr>
      <vt:lpstr>Slide 11</vt:lpstr>
      <vt:lpstr>বেরিলিয়ামে কোন প্রকার সংকরণ ঘটে?  (দলীয় কাজ)</vt:lpstr>
      <vt:lpstr>মূল্যায়ন</vt:lpstr>
      <vt:lpstr>Slide 14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নারদকুমার</dc:title>
  <dc:creator>USER</dc:creator>
  <cp:lastModifiedBy>pariml chandra banik</cp:lastModifiedBy>
  <cp:revision>106</cp:revision>
  <dcterms:created xsi:type="dcterms:W3CDTF">2006-08-16T00:00:00Z</dcterms:created>
  <dcterms:modified xsi:type="dcterms:W3CDTF">2016-09-09T02:37:29Z</dcterms:modified>
</cp:coreProperties>
</file>