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8" r:id="rId12"/>
    <p:sldId id="265" r:id="rId13"/>
    <p:sldId id="266" r:id="rId14"/>
    <p:sldId id="267" r:id="rId15"/>
    <p:sldId id="268" r:id="rId16"/>
    <p:sldId id="274" r:id="rId17"/>
    <p:sldId id="269" r:id="rId18"/>
    <p:sldId id="272" r:id="rId19"/>
    <p:sldId id="270" r:id="rId20"/>
    <p:sldId id="273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6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8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9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5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9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2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7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C563-2EBD-49AF-B6F9-E6015F5B330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1F37-B3F1-4171-A6D9-C0478C069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8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3396"/>
          <a:stretch/>
        </p:blipFill>
        <p:spPr>
          <a:xfrm>
            <a:off x="6273181" y="336934"/>
            <a:ext cx="5378222" cy="63248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828" y="367711"/>
            <a:ext cx="5329237" cy="6294031"/>
          </a:xfrm>
          <a:prstGeom prst="rect">
            <a:avLst/>
          </a:prstGeom>
          <a:noFill/>
        </p:spPr>
        <p:txBody>
          <a:bodyPr wrap="square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ড্রেসমেকিং</a:t>
            </a:r>
            <a:endParaRPr lang="en-US" sz="6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৩য়</a:t>
            </a: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ট্রেড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</a:p>
          <a:p>
            <a:pPr algn="ctr"/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পোশাকের কাঁচামাল</a:t>
            </a:r>
            <a:endParaRPr lang="en-US" sz="6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53028"/>
            <a:ext cx="12192000" cy="51011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5143" y="1795289"/>
            <a:ext cx="7009426" cy="4616648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bn-BD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লিনেন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as-IN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লিনেন কাপড় খুব শক্তিশালী এবং শোষণকারী। কটন এর তুলনায় দ্রুত শুকিয়ে যায়। এই বৈশিষ্ট্যগুলির কারণে লিনেন গরম আবহাওয়ায় পরতে আরামদায়ক এবং পোশাকে ব্যবহারের জন্যে </a:t>
            </a:r>
            <a:r>
              <a:rPr lang="as-IN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উপযোগী। </a:t>
            </a:r>
            <a:r>
              <a:rPr lang="as-IN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এছাড়া তাবু, ক্যানভাস, জুতা তৈরিতে ও সেলাই করে বোতাম লাগানোর জন্য বহুলভাবে ব্যবহৃত হয়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99" y="1795290"/>
            <a:ext cx="4254572" cy="461664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53028"/>
            <a:ext cx="12192000" cy="51011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9036" y="1893137"/>
            <a:ext cx="5196048" cy="4431983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548640" rIns="182880" bIns="45720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bn-BD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সিল্কের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সিল্কের কাপড় বেশ শক্তিশালি, সম্প্রসারনশীল ও চাকচিক্যপূর্ণ। বিলাস বহুল পোশাক তৈরিতে সিল্কের সুতা ব্যবহৃত হয়। ব্যায়বহুল হওয়ায় এর ব্যবহার সীমিত।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70" y="1886857"/>
            <a:ext cx="5622732" cy="44301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8972" y="2658214"/>
            <a:ext cx="11299229" cy="40524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8972" y="1340259"/>
            <a:ext cx="11299229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থ্রেডঃ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সিঙ্গেল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স্টিচ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প্রধানত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১.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কটন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সিনথেটিক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225" y="2866491"/>
            <a:ext cx="7184571" cy="1608454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548640" rIns="182880" bIns="45720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কটনথ্রেডঃ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সুতির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সুতাকে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কটন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8225" y="4683222"/>
            <a:ext cx="7184571" cy="1924245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365760" rIns="182880" bIns="36576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সিনথেটিক 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থ্রেডঃ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কৃত্রিমভাবে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সুতাকে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সিনথেটিক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064" y="2866491"/>
            <a:ext cx="2272823" cy="1691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73" y="4642032"/>
            <a:ext cx="2281414" cy="200662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25599"/>
            <a:ext cx="12192000" cy="49348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0999" y="1919675"/>
            <a:ext cx="11030001" cy="4551887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লেবেলঃ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বিভিন্ন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জায়গায়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লেবেল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বক্স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প্লেটের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লেবেল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অনেক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তথ্য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পাওয়া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6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</a:pP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লেবেল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মেইন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লেবেল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সাব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লেবেল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lnSpc>
                <a:spcPct val="107000"/>
              </a:lnSpc>
              <a:spcAft>
                <a:spcPts val="24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মেইন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লেবেল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</a:pP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লেবেলে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কোম্পানী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দেশের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নাম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লেখা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441937"/>
            <a:ext cx="1219200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সাব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লেবেল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0282" y="2249715"/>
            <a:ext cx="11625943" cy="4441371"/>
            <a:chOff x="0" y="2235200"/>
            <a:chExt cx="11625943" cy="4441371"/>
          </a:xfrm>
        </p:grpSpPr>
        <p:sp>
          <p:nvSpPr>
            <p:cNvPr id="3" name="Rectangle 2"/>
            <p:cNvSpPr/>
            <p:nvPr/>
          </p:nvSpPr>
          <p:spPr>
            <a:xfrm>
              <a:off x="0" y="2235200"/>
              <a:ext cx="11625943" cy="444137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9951" y="2362445"/>
              <a:ext cx="8067992" cy="19242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365760" rIns="182880" bIns="36576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১. </a:t>
              </a:r>
              <a:r>
                <a:rPr lang="en-US" sz="3600" b="1" spc="-100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কান্ট্রি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ও </a:t>
              </a:r>
              <a:r>
                <a:rPr lang="en-US" sz="3600" b="1" spc="-100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সাইজ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লেবেল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লেবেল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থেকে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পোশাকটি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কোন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দেশের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তৈরি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ও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সাইজ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জানা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যায়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9951" y="4439415"/>
              <a:ext cx="8067992" cy="21477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18288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২.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কেয়ার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লেবেল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লেবেলে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পোশাক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ধৌত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শুকানো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আয়রন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প্রয়োজনীয়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দিক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নির্দেশনা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দেওয়া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6" name="Picture 82" descr="http://ts4.mm.bing.net/th?id=H.4905420393743047&amp;pid=1.1"/>
            <p:cNvPicPr>
              <a:picLocks noChangeAspect="1" noChangeArrowheads="1"/>
            </p:cNvPicPr>
            <p:nvPr/>
          </p:nvPicPr>
          <p:blipFill>
            <a:blip r:embed="rId2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4439415"/>
              <a:ext cx="2124230" cy="214770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5" descr="http://ts1.mm.bing.net/th?id=I.4843474081416484&amp;pid=1.9"/>
            <p:cNvPicPr>
              <a:picLocks noChangeAspect="1" noChangeArrowheads="1"/>
            </p:cNvPicPr>
            <p:nvPr/>
          </p:nvPicPr>
          <p:blipFill>
            <a:blip r:embed="rId3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2362445"/>
              <a:ext cx="2124230" cy="192424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0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0282" y="1590151"/>
            <a:ext cx="11625943" cy="4960552"/>
            <a:chOff x="290282" y="1755041"/>
            <a:chExt cx="11625943" cy="4960552"/>
          </a:xfrm>
        </p:grpSpPr>
        <p:sp>
          <p:nvSpPr>
            <p:cNvPr id="7" name="Rectangle 6"/>
            <p:cNvSpPr/>
            <p:nvPr/>
          </p:nvSpPr>
          <p:spPr>
            <a:xfrm>
              <a:off x="290282" y="1755041"/>
              <a:ext cx="11625943" cy="496055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3741" y="1911332"/>
              <a:ext cx="7576202" cy="46317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জিপারঃ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চেইন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জিপার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পোশাকের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একটি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গুরুত্বপূর্ন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অংশ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পোশাকের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দুইটি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অংশ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খোলা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বন্ধ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করতে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জিপার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ব্যবহার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হয়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শার্ট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প্যান্ট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স্কার্ট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জ্যাকেট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ইত্যাদি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পোশাকে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জিপার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ব্যবহার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জিপার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দুই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ধরনের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১.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ওপেন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এন্ড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জিপার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২.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ক্লোজ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এন্ড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জিপার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03" y="1911332"/>
              <a:ext cx="3448906" cy="4631717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771" y="1436914"/>
            <a:ext cx="11466286" cy="5283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9859" y="1708634"/>
            <a:ext cx="10918109" cy="4739759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ওপেন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এন্ড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সম্পূর্ণভাবে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খোলা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 algn="just">
              <a:spcAft>
                <a:spcPts val="1200"/>
              </a:spcAft>
            </a:pP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		   </a:t>
            </a: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জ্যাকেটের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spcAft>
                <a:spcPts val="600"/>
              </a:spcAft>
            </a:pP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4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ক্লোজ</a:t>
            </a:r>
            <a:r>
              <a:rPr lang="en-US" sz="34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এন্ড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একদিকে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বন্ধ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 algn="just">
              <a:spcAft>
                <a:spcPts val="1800"/>
              </a:spcAft>
            </a:pPr>
            <a:r>
              <a:rPr lang="en-US" sz="34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	   </a:t>
            </a: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spcAft>
                <a:spcPts val="600"/>
              </a:spcAft>
            </a:pP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কাঁচামাল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উৎপাদনগত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থেকে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তিন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 algn="just">
              <a:spcAft>
                <a:spcPts val="1800"/>
              </a:spcAft>
            </a:pP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</a:t>
            </a: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ভেজলন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নাইলন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মেটালিক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4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জিপারের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অংশসমূহ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পুলার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পুলার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বক্স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টিথ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টেপ</a:t>
            </a:r>
            <a:r>
              <a:rPr lang="en-US" sz="34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400" b="1" spc="-100" dirty="0" err="1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</a:t>
            </a:r>
            <a:r>
              <a:rPr lang="en-US" sz="3400" b="1" spc="-100" dirty="0" smtClean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4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4353"/>
            <a:ext cx="12192000" cy="53102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1471" y="1616178"/>
            <a:ext cx="6748584" cy="4893647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274320" rIns="182880" bIns="18288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ইন্টারলাইনিংঃ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নির্দিষ্ট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ডিজাইন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অনুযায়ী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কাংখিত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কৃতি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দেওয়ার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পরতা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কাপড়ের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ভিতরে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বাড়তি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দেয়াকে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ইন্টারলাইনিং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পরতে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আরামদায়ক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মজবুত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কাফ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ফ্লাপ,বক্সপ্লেট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স্কার্ট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ওয়েস্ট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ব্যান্ডে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ইন্টারলাইনিং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 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58" y="1590206"/>
            <a:ext cx="4339213" cy="2489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58" y="4185067"/>
            <a:ext cx="4339213" cy="23387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943" y="1523999"/>
            <a:ext cx="11219543" cy="51090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3082" y="1762654"/>
            <a:ext cx="10433264" cy="4631717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ব্যবহারগত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থেকে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ইন্টারলাইনিং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আবার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465138" indent="-465138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সিউন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ইন্টারলাইনিং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ইন্টারলাইনিং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মূল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জোড়া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সিউন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ইন্টারলাইনিং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marL="508000" indent="-50800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ফিউজিবল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ইন্টারলাইনিং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ইন্টারলাইনিং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মূল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তাপ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জোড়া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ফিউজিবল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ইন্টারলাইনিং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645" y="2142139"/>
            <a:ext cx="45984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বোতামঃ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বোতাম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অতি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প্রয়োজনীয়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কাঁচামাল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নির্দিষ্ট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বারবার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খোলা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সৌন্দর্য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বৃদ্ধির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বোতাম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48203" y="1538514"/>
            <a:ext cx="6705600" cy="5050971"/>
            <a:chOff x="5148203" y="1538514"/>
            <a:chExt cx="6705600" cy="5050971"/>
          </a:xfrm>
        </p:grpSpPr>
        <p:sp>
          <p:nvSpPr>
            <p:cNvPr id="13" name="Rectangle 12"/>
            <p:cNvSpPr/>
            <p:nvPr/>
          </p:nvSpPr>
          <p:spPr>
            <a:xfrm>
              <a:off x="5148203" y="1538514"/>
              <a:ext cx="6705600" cy="505097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7210" y="2494415"/>
              <a:ext cx="3003158" cy="39241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endPara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endPara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ফ্লাট বোতাম</a:t>
              </a:r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4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54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87132" y="2479903"/>
              <a:ext cx="2890036" cy="39241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endPara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endPara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টিপ </a:t>
              </a:r>
              <a:r>
                <a:rPr lang="as-IN" sz="40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বোতাম</a:t>
              </a:r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4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5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 </a:t>
              </a:r>
              <a:endPara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608333" y="2695297"/>
              <a:ext cx="783590" cy="6995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  <a:endParaRPr lang="en-US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616973" y="2661040"/>
              <a:ext cx="783590" cy="6995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26822" y="1662960"/>
              <a:ext cx="4548361" cy="6924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2880" tIns="91440" rIns="182880">
              <a:spAutoFit/>
            </a:bodyPr>
            <a:lstStyle/>
            <a:p>
              <a:r>
                <a:rPr lang="en-US" sz="3600" b="1" spc="-100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বোতাম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প্রধানত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দুই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প্রকার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5810" y="4379327"/>
              <a:ext cx="2557424" cy="17331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68373" y="4379327"/>
              <a:ext cx="2557424" cy="1733130"/>
            </a:xfrm>
            <a:prstGeom prst="rect">
              <a:avLst/>
            </a:prstGeom>
          </p:spPr>
        </p:pic>
      </p:grpSp>
      <p:sp>
        <p:nvSpPr>
          <p:cNvPr id="23" name="Rounded Rectangle 22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1873"/>
            <a:ext cx="12192000" cy="38274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8398" y="2721383"/>
            <a:ext cx="11835204" cy="2788432"/>
            <a:chOff x="166303" y="2490803"/>
            <a:chExt cx="11835204" cy="2788432"/>
          </a:xfrm>
        </p:grpSpPr>
        <p:pic>
          <p:nvPicPr>
            <p:cNvPr id="4" name="Picture 3" descr="il_fullxfull.251953329.jpg"/>
            <p:cNvPicPr>
              <a:picLocks noChangeAspect="1"/>
            </p:cNvPicPr>
            <p:nvPr/>
          </p:nvPicPr>
          <p:blipFill rotWithShape="1">
            <a:blip r:embed="rId2"/>
            <a:srcRect l="9360" t="35520" r="49367" b="5024"/>
            <a:stretch/>
          </p:blipFill>
          <p:spPr>
            <a:xfrm>
              <a:off x="9152842" y="2490803"/>
              <a:ext cx="2848665" cy="2788431"/>
            </a:xfrm>
            <a:prstGeom prst="rect">
              <a:avLst/>
            </a:prstGeom>
          </p:spPr>
        </p:pic>
        <p:pic>
          <p:nvPicPr>
            <p:cNvPr id="5" name="Content Placeholder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617" y="2490803"/>
              <a:ext cx="2848665" cy="2788431"/>
            </a:xfrm>
            <a:prstGeom prst="rect">
              <a:avLst/>
            </a:prstGeom>
          </p:spPr>
        </p:pic>
        <p:pic>
          <p:nvPicPr>
            <p:cNvPr id="6" name="Picture 5" descr="2ac95b9e63-bigstock-Sewing-accessories-close-up-56405786.jpg"/>
            <p:cNvPicPr>
              <a:picLocks noChangeAspect="1"/>
            </p:cNvPicPr>
            <p:nvPr/>
          </p:nvPicPr>
          <p:blipFill>
            <a:blip r:embed="rId4" cstate="print"/>
            <a:srcRect b="24129"/>
            <a:stretch>
              <a:fillRect/>
            </a:stretch>
          </p:blipFill>
          <p:spPr>
            <a:xfrm>
              <a:off x="3161282" y="2490804"/>
              <a:ext cx="2848665" cy="2788431"/>
            </a:xfrm>
            <a:prstGeom prst="rect">
              <a:avLst/>
            </a:prstGeom>
          </p:spPr>
        </p:pic>
        <p:pic>
          <p:nvPicPr>
            <p:cNvPr id="7" name="Picture 2" descr="0.65mm thick PU leather fabric/ sofa clothing soft hard bag 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03" y="2490804"/>
              <a:ext cx="2805497" cy="2788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4682115" y="308421"/>
            <a:ext cx="2867297" cy="760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8127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কাঁচামাল </a:t>
            </a:r>
          </a:p>
        </p:txBody>
      </p:sp>
    </p:spTree>
    <p:extLst>
      <p:ext uri="{BB962C8B-B14F-4D97-AF65-F5344CB8AC3E}">
        <p14:creationId xmlns:p14="http://schemas.microsoft.com/office/powerpoint/2010/main" val="15383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41001"/>
            <a:ext cx="12192000" cy="54169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4947" y="1602566"/>
            <a:ext cx="7764025" cy="2509661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91440" rIns="18288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ভেলকোঃ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ভেলকো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ওয়েস্ট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ব্যান্ডে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কোমরের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বেল্ট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খোলা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বন্ধ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স্কার্টে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ওয়েষ্ট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ব্যান্ডে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ভেলকো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948" y="4225423"/>
            <a:ext cx="7764024" cy="2509661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91440" rIns="18288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ইলাস্টিকঃ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ইলাস্টিক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চ্যাপ্টা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চিকন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ফিতার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মতো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প্রয়োজনমত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টাইট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টিলা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ইলাস্টিক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ওয়েস্ট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ব্যান্ডে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91" y="1602565"/>
            <a:ext cx="3559039" cy="2509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91" y="4223408"/>
            <a:ext cx="3559039" cy="25116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1703" y="1751154"/>
            <a:ext cx="11480800" cy="4630058"/>
            <a:chOff x="478971" y="1707612"/>
            <a:chExt cx="11480800" cy="4630058"/>
          </a:xfrm>
        </p:grpSpPr>
        <p:sp>
          <p:nvSpPr>
            <p:cNvPr id="10" name="Rectangle 9"/>
            <p:cNvSpPr/>
            <p:nvPr/>
          </p:nvSpPr>
          <p:spPr>
            <a:xfrm>
              <a:off x="478971" y="1707612"/>
              <a:ext cx="11480800" cy="463005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30841" y="2029788"/>
              <a:ext cx="10977059" cy="39857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পোশাক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তৈরির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কাঁচামাল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?</a:t>
              </a:r>
            </a:p>
            <a:p>
              <a:pPr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২. </a:t>
              </a:r>
              <a:r>
                <a:rPr lang="bn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কাঁচামাল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কে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প্রধানত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কয়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ভাগে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ভাগ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করা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হয়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?</a:t>
              </a:r>
            </a:p>
            <a:p>
              <a:pPr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৩. </a:t>
              </a:r>
              <a:r>
                <a:rPr lang="as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পোশাকের আনুষঙ্গিক কাঁচামাল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সাধারনত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কয়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প্রকার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? </a:t>
              </a:r>
            </a:p>
            <a:p>
              <a:pPr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৪.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পোশাক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তৈরিতে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ব্যবহত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কাচাঁমালগুলোর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নাম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বল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?</a:t>
              </a:r>
            </a:p>
            <a:p>
              <a:pPr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৫.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কেয়ার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লেবেলে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কি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কি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তথ্য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?</a:t>
              </a:r>
            </a:p>
            <a:p>
              <a:pPr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৬.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ইন্টারলাইনিং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কয়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প্রকার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ও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কী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কী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?</a:t>
              </a:r>
              <a:endParaRPr lang="en-US" sz="3600" b="1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036455" y="597250"/>
            <a:ext cx="211129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7380" y="2260247"/>
            <a:ext cx="10568698" cy="3487410"/>
            <a:chOff x="1918485" y="2100591"/>
            <a:chExt cx="10568698" cy="3487410"/>
          </a:xfrm>
        </p:grpSpPr>
        <p:sp>
          <p:nvSpPr>
            <p:cNvPr id="5" name="Rectangle 4"/>
            <p:cNvSpPr/>
            <p:nvPr/>
          </p:nvSpPr>
          <p:spPr>
            <a:xfrm>
              <a:off x="1918485" y="2100591"/>
              <a:ext cx="10568698" cy="34874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0225" y="3090243"/>
              <a:ext cx="8325218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5760" tIns="182880" rIns="365760" bIns="91440">
              <a:spAutoFit/>
            </a:bodyPr>
            <a:lstStyle/>
            <a:p>
              <a:pPr marL="465138" indent="-465138" algn="just">
                <a:spcAft>
                  <a:spcPts val="1200"/>
                </a:spcAft>
              </a:pPr>
              <a:r>
                <a:rPr lang="en-US" sz="4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 </a:t>
              </a:r>
              <a:r>
                <a:rPr lang="as-IN" sz="4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পোশাক প্রস্তুতে ব্যবহৃত বিভিন্ন উপকরন সম্পর্ক </a:t>
              </a:r>
              <a:r>
                <a:rPr lang="as-IN" sz="40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আলোচনা কর।</a:t>
              </a:r>
              <a:endParaRPr lang="as-IN" sz="4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927069" y="396911"/>
            <a:ext cx="3841136" cy="12892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987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363" y="2441197"/>
            <a:ext cx="726766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23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543" y="2046514"/>
            <a:ext cx="11103428" cy="39043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32365" y="2598301"/>
            <a:ext cx="9519476" cy="2800767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bn-IN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পোশাকের কাঁচামাল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বোঝায়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 বলতে পারবে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600" b="1" spc="-1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14350" indent="-514350" algn="just">
              <a:spcAft>
                <a:spcPts val="12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bn-IN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পোশাকের কাঁচামাল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উল্লেখ করতে পারবে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spc="-1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>
              <a:spcAft>
                <a:spcPts val="12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bn-IN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পোশাকের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কাঁচামাল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36455" y="655306"/>
            <a:ext cx="211129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6540" y="1324957"/>
            <a:ext cx="9818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কাঁচামাল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পোশাক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‍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পোশাকশিল্পে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কাঁচামাল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কাঁচামাল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প্রধানত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ভাগে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51086" y="350512"/>
            <a:ext cx="388982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কাঁচামাল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43198" y="3194594"/>
            <a:ext cx="6705600" cy="3445788"/>
            <a:chOff x="2560930" y="3267072"/>
            <a:chExt cx="6705600" cy="3445788"/>
          </a:xfrm>
        </p:grpSpPr>
        <p:grpSp>
          <p:nvGrpSpPr>
            <p:cNvPr id="6" name="Group 5"/>
            <p:cNvGrpSpPr/>
            <p:nvPr/>
          </p:nvGrpSpPr>
          <p:grpSpPr>
            <a:xfrm>
              <a:off x="2560930" y="3267072"/>
              <a:ext cx="6705600" cy="3445788"/>
              <a:chOff x="2209800" y="2650212"/>
              <a:chExt cx="6705600" cy="344578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209800" y="2650212"/>
                <a:ext cx="6705600" cy="34457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71145" y="3052900"/>
                <a:ext cx="2607237" cy="27853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sz="3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endParaRPr lang="en-US" sz="4000" b="1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ctr"/>
                <a:r>
                  <a:rPr lang="en-US" sz="4000" b="1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প্রধান</a:t>
                </a:r>
                <a:r>
                  <a:rPr lang="as-IN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কাঁচামাল</a:t>
                </a:r>
                <a:endParaRPr lang="en-US" sz="4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748729" y="3038388"/>
                <a:ext cx="2607237" cy="27853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sz="3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endParaRPr lang="en-US" sz="4000" b="1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ctr"/>
                <a:r>
                  <a:rPr lang="as-IN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আনুষঙ্গিক</a:t>
                </a:r>
                <a:r>
                  <a:rPr lang="en-US" sz="40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4000" b="1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কাঁচামাল</a:t>
                </a:r>
                <a:endParaRPr lang="en-US" sz="4000" b="1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69930" y="3425232"/>
                <a:ext cx="783590" cy="6995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C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১</a:t>
                </a:r>
                <a:endParaRPr lang="en-US" sz="4000" b="1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7029700" y="4007835"/>
              <a:ext cx="783590" cy="6995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6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447595"/>
            <a:ext cx="12192000" cy="44104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3777" y="2648222"/>
            <a:ext cx="5791881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ওভেন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সাধারনত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টানা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পড়েন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সুতার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সমন্বয়ে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ওভেন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45265" y="2648221"/>
            <a:ext cx="5124224" cy="4087483"/>
            <a:chOff x="6545265" y="2648221"/>
            <a:chExt cx="5124224" cy="4087483"/>
          </a:xfrm>
        </p:grpSpPr>
        <p:pic>
          <p:nvPicPr>
            <p:cNvPr id="5" name="Picture 2" descr="0.65mm thick PU leather fabric/ sofa clothing soft hard bag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265" y="2648222"/>
              <a:ext cx="2326204" cy="193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Placeholder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4" b="18514"/>
            <a:stretch>
              <a:fillRect/>
            </a:stretch>
          </p:blipFill>
          <p:spPr>
            <a:xfrm>
              <a:off x="9051055" y="2648221"/>
              <a:ext cx="2618434" cy="1944911"/>
            </a:xfrm>
            <a:prstGeom prst="roundRect">
              <a:avLst>
                <a:gd name="adj" fmla="val 9363"/>
              </a:avLst>
            </a:prstGeom>
          </p:spPr>
        </p:pic>
        <p:pic>
          <p:nvPicPr>
            <p:cNvPr id="8" name="Picture 4" descr="Designer 10 Yards 4.5cm Multi-color Lace wide Ribbon DIY Crafts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265" y="4787841"/>
              <a:ext cx="2326204" cy="1947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Placeholder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46" b="19246"/>
            <a:stretch>
              <a:fillRect/>
            </a:stretch>
          </p:blipFill>
          <p:spPr>
            <a:xfrm>
              <a:off x="9051055" y="4787841"/>
              <a:ext cx="2618434" cy="1947863"/>
            </a:xfrm>
            <a:prstGeom prst="roundRect">
              <a:avLst>
                <a:gd name="adj" fmla="val 8841"/>
              </a:avLst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63776" y="1247266"/>
            <a:ext cx="11205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কাঁচামাল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আবার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3887" y="358920"/>
            <a:ext cx="497405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কাঁচামাল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776" y="4787841"/>
            <a:ext cx="5791881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নিট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মাত্র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সুতার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লুপ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65943"/>
            <a:ext cx="12192000" cy="53920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6212" y="2222978"/>
            <a:ext cx="4280127" cy="3877985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548640" rIns="182880" bIns="548640">
            <a:spAutoFit/>
          </a:bodyPr>
          <a:lstStyle/>
          <a:p>
            <a:pPr algn="just"/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তৈরিতে প্রধান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কাঁচামাল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অন্যান্য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আনুষঙ্গিক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কাঁচামাল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8459" y="373435"/>
            <a:ext cx="585942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পোশাকের আনুষঙ্গিক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কাঁচামাল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99" y="1624641"/>
            <a:ext cx="7155543" cy="507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0911" y="373435"/>
            <a:ext cx="628468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আনুষঙ্গিক 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12192000" cy="533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903" y="1776171"/>
            <a:ext cx="3502085" cy="48782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30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as-IN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সুইং </a:t>
            </a:r>
            <a:r>
              <a:rPr lang="as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এক্সসেসরীজ</a:t>
            </a:r>
            <a:endParaRPr lang="en-US" sz="36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0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সেলাই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সুতা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ইন্টারলাইনিং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বোতাম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চেইন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হুক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লেভেল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ইলাস্টিক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2236" y="1776171"/>
            <a:ext cx="3732551" cy="48782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30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as-IN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এক্সসেসরীজ</a:t>
            </a:r>
            <a:endParaRPr lang="en-US" sz="36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0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ক্লিপ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টিস্যুপেপার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নেকবোর্ড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ব্যাকবোর্ড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কলারস্ট্যান্ড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বাটারফ্লাই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5960" y="1968623"/>
            <a:ext cx="783590" cy="6995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40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20206" y="1948878"/>
            <a:ext cx="783590" cy="6995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40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17411" y="1776171"/>
            <a:ext cx="3502085" cy="48782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30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as-IN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প্যাকিং </a:t>
            </a:r>
            <a:r>
              <a:rPr lang="as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এক্সসেসরীজ</a:t>
            </a:r>
            <a:endParaRPr lang="en-US" sz="3600" b="1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পলিব্যাগ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স্কচটেপ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ইনারবক্স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গামটেপ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বিলিস্টার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পলি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কার্টুন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পিপি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ব্যান্ড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মেটালক্লিপ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657889" y="1948878"/>
            <a:ext cx="783590" cy="6995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en-US" sz="40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7886"/>
            <a:ext cx="12192000" cy="54501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94458" y="1573692"/>
            <a:ext cx="11217591" cy="5118501"/>
            <a:chOff x="466412" y="1644642"/>
            <a:chExt cx="11217591" cy="5118501"/>
          </a:xfrm>
        </p:grpSpPr>
        <p:sp>
          <p:nvSpPr>
            <p:cNvPr id="3" name="Rectangle 2"/>
            <p:cNvSpPr/>
            <p:nvPr/>
          </p:nvSpPr>
          <p:spPr>
            <a:xfrm>
              <a:off x="466413" y="1644642"/>
              <a:ext cx="7472903" cy="30008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কাপড়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বা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ফেব্রিক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পোশাক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তৈরির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মূল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কাঁচামাল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হলো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ফেব্রিক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ধরনের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পোশাক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ধরনের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ফেব্রিক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দিয়ে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বানানো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যেমন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কটন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পলিস্টার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নাইলন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লিনেন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সিল্ক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জিন্স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,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গ্যাবার্ডিন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ইত্যাদি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3600" b="1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2" descr="0.65mm thick PU leather fabric/ sofa clothing soft hard bag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735" y="1673670"/>
              <a:ext cx="3402267" cy="274585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66412" y="4838677"/>
              <a:ext cx="7472904" cy="18466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365760" rIns="182880" bIns="36576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কটনঃ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সুতি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কাপড়কে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কটন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ফেব্রিক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বলে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কার্পাস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গাছের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তুলা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থেকে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তৈরি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হয়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সুতা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endParaRPr lang="en-US" sz="3600" b="1" spc="-100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736" y="4587407"/>
              <a:ext cx="3402267" cy="217573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2409369" y="344406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07886"/>
            <a:ext cx="12192000" cy="54501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4459" y="1573692"/>
            <a:ext cx="7472903" cy="2446824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জিন্স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 </a:t>
            </a:r>
            <a:r>
              <a:rPr lang="as-IN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খুব মজবুত ও মাঝারি বা ভারী ধরনের সুতি </a:t>
            </a:r>
            <a:r>
              <a:rPr lang="as-IN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r>
              <a:rPr lang="as-IN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এই কাপড়ের বুনটে সাদা ও অন্যান্য রঙ মিশানো থাকে। এ ফেব্রিক </a:t>
            </a:r>
            <a:r>
              <a:rPr lang="as-IN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য়ে</a:t>
            </a:r>
            <a:r>
              <a:rPr lang="as-IN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as-IN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শার্ট, প্যান্ট ও স্কার্ট ইত্যাদি পোশাক ভালো হয়।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4458" y="4291536"/>
            <a:ext cx="7472904" cy="2400657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গ্যাবার্ডিন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as-IN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গ্যাবার্ডিন মোটা ধরনের সুতী কাপড়। এ কাপড় নানা রঙের হয়ে থাকে।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as-IN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as-IN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খয়েরী, সাদা, কালো ইত্যাদি। গ্যাবার্ডিন কাপড়ে প্যান্ট ও স্কার্ট ভালো হয়</a:t>
            </a:r>
            <a:r>
              <a:rPr lang="as-IN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as-IN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70" y="1573692"/>
            <a:ext cx="3413876" cy="244682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8" b="24494"/>
          <a:stretch/>
        </p:blipFill>
        <p:spPr>
          <a:xfrm>
            <a:off x="8266570" y="4291536"/>
            <a:ext cx="3413876" cy="24006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9" name="Rounded Rectangle 18"/>
          <p:cNvSpPr/>
          <p:nvPr/>
        </p:nvSpPr>
        <p:spPr>
          <a:xfrm>
            <a:off x="2409369" y="373435"/>
            <a:ext cx="74168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কাঁচামা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942</Words>
  <Application>Microsoft Office PowerPoint</Application>
  <PresentationFormat>Widescreen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Dress Making</cp:lastModifiedBy>
  <cp:revision>98</cp:revision>
  <dcterms:created xsi:type="dcterms:W3CDTF">2021-04-07T07:05:19Z</dcterms:created>
  <dcterms:modified xsi:type="dcterms:W3CDTF">2021-04-11T16:37:43Z</dcterms:modified>
</cp:coreProperties>
</file>