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65" r:id="rId2"/>
    <p:sldId id="329" r:id="rId3"/>
    <p:sldId id="270" r:id="rId4"/>
    <p:sldId id="368" r:id="rId5"/>
    <p:sldId id="288" r:id="rId6"/>
    <p:sldId id="386" r:id="rId7"/>
    <p:sldId id="274" r:id="rId8"/>
    <p:sldId id="273" r:id="rId9"/>
    <p:sldId id="369" r:id="rId10"/>
    <p:sldId id="374" r:id="rId11"/>
    <p:sldId id="372" r:id="rId12"/>
    <p:sldId id="376" r:id="rId13"/>
    <p:sldId id="371" r:id="rId14"/>
    <p:sldId id="261" r:id="rId15"/>
    <p:sldId id="281" r:id="rId16"/>
    <p:sldId id="347" r:id="rId17"/>
    <p:sldId id="385" r:id="rId18"/>
    <p:sldId id="384" r:id="rId19"/>
    <p:sldId id="380" r:id="rId20"/>
    <p:sldId id="377" r:id="rId21"/>
    <p:sldId id="284" r:id="rId22"/>
    <p:sldId id="262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7a888dd4874b11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8DF"/>
    <a:srgbClr val="AC65A7"/>
    <a:srgbClr val="4F81BD"/>
    <a:srgbClr val="3A424A"/>
    <a:srgbClr val="146F8F"/>
    <a:srgbClr val="B6AEA7"/>
    <a:srgbClr val="D54A4A"/>
    <a:srgbClr val="DA6D6D"/>
    <a:srgbClr val="2E809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374" autoAdjust="0"/>
  </p:normalViewPr>
  <p:slideViewPr>
    <p:cSldViewPr>
      <p:cViewPr>
        <p:scale>
          <a:sx n="60" d="100"/>
          <a:sy n="60" d="100"/>
        </p:scale>
        <p:origin x="540" y="3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7a888dd4874b1125" providerId="LiveId" clId="{A6AB6434-B9A4-44CC-9E2B-0C592A89BC19}"/>
    <pc:docChg chg="undo custSel addSld delSld modSld sldOrd">
      <pc:chgData name=" " userId="7a888dd4874b1125" providerId="LiveId" clId="{A6AB6434-B9A4-44CC-9E2B-0C592A89BC19}" dt="2022-05-09T17:21:47.931" v="2208" actId="1076"/>
      <pc:docMkLst>
        <pc:docMk/>
      </pc:docMkLst>
      <pc:sldChg chg="addSp delSp modSp modTransition delAnim">
        <pc:chgData name=" " userId="7a888dd4874b1125" providerId="LiveId" clId="{A6AB6434-B9A4-44CC-9E2B-0C592A89BC19}" dt="2022-05-09T17:21:09.155" v="2203" actId="1076"/>
        <pc:sldMkLst>
          <pc:docMk/>
          <pc:sldMk cId="2485143892" sldId="261"/>
        </pc:sldMkLst>
        <pc:spChg chg="add mod">
          <ac:chgData name=" " userId="7a888dd4874b1125" providerId="LiveId" clId="{A6AB6434-B9A4-44CC-9E2B-0C592A89BC19}" dt="2022-05-09T17:18:40.420" v="2198" actId="1076"/>
          <ac:spMkLst>
            <pc:docMk/>
            <pc:sldMk cId="2485143892" sldId="261"/>
            <ac:spMk id="8" creationId="{E7D2898B-C92F-432C-B1B7-A3D3FCE1CC75}"/>
          </ac:spMkLst>
        </pc:spChg>
        <pc:spChg chg="del mod topLvl">
          <ac:chgData name=" " userId="7a888dd4874b1125" providerId="LiveId" clId="{A6AB6434-B9A4-44CC-9E2B-0C592A89BC19}" dt="2022-05-09T17:15:01.126" v="2086" actId="478"/>
          <ac:spMkLst>
            <pc:docMk/>
            <pc:sldMk cId="2485143892" sldId="261"/>
            <ac:spMk id="19" creationId="{49123DA0-FE88-468C-A19B-03AB5AEAE14F}"/>
          </ac:spMkLst>
        </pc:spChg>
        <pc:spChg chg="del">
          <ac:chgData name=" " userId="7a888dd4874b1125" providerId="LiveId" clId="{A6AB6434-B9A4-44CC-9E2B-0C592A89BC19}" dt="2022-05-09T17:14:29.549" v="2077" actId="478"/>
          <ac:spMkLst>
            <pc:docMk/>
            <pc:sldMk cId="2485143892" sldId="261"/>
            <ac:spMk id="37" creationId="{659E3925-68CE-4614-84F2-108865CF533D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48" creationId="{F73C0E12-A1FA-4102-920A-DB6F45FC2804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49" creationId="{08FB84F1-AE9E-48D4-989D-1E9FB6DBD7D4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50" creationId="{C12696C0-574E-4B5F-83BA-839933AA7A58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51" creationId="{FCCE3FD5-5FAA-4DA7-AC3F-401BD1D0CE6C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52" creationId="{6AD97CBC-8EA7-4DD2-B6E7-DD7C404E146D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53" creationId="{50B35BAE-0AE4-413E-8579-DD1D0E03491B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54" creationId="{ACE31F96-BE24-421E-83D0-D80D1CA6AC3F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55" creationId="{64DDBEBA-0383-4F40-BCA0-6FEF4B92E0EE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56" creationId="{406BF4D1-300D-4B52-8D7E-B5BE27CAC8B4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57" creationId="{16872313-E399-424F-8642-82D965D2A765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58" creationId="{C554F002-E892-4E5F-9C2E-CE6AC56E0D96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59" creationId="{0886EE57-1A0F-48FF-B907-586775204F65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60" creationId="{AC928C8F-F922-4B8C-AB32-289072C31111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61" creationId="{B454FBA9-4684-45BA-BFDD-1EFB852F3535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62" creationId="{A99DA0EC-76A1-4B2C-8D53-427DCC9FCDE1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63" creationId="{80705300-88D8-457A-BA15-A30B5B449AE0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64" creationId="{E7188A39-0025-45BC-8211-4BF4B386C212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65" creationId="{52A64BB3-5CD3-468B-83B5-4B1AF316F13B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66" creationId="{5242D9CB-B0E4-4423-8BED-C925CE4FFAE6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67" creationId="{9F0636C4-639A-436C-91BE-9A8FF8E5549A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71" creationId="{76866BD5-2A86-438D-91DF-ED16EFB4ED2D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72" creationId="{460A681A-DD1F-429A-98BA-6AEB1295A823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73" creationId="{DA0F1D59-273D-4D8E-8C44-2C6DCA0AA1D2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74" creationId="{DE381C5A-A0DA-481A-AD9E-9935CC6C46FB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75" creationId="{D9CE9B9F-6450-446B-84DF-557DAE417DE8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76" creationId="{4DE2C134-0177-4B3D-810A-A075A2338C4B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77" creationId="{B1C056C2-83D7-430B-9B26-92B3C8CF5D7D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78" creationId="{8B56BF4C-82B9-428A-B231-8937FAFDE486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79" creationId="{0A09EBAC-468D-4FF5-A521-20367F9F8888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80" creationId="{8EAD672D-16C9-4A9D-AADC-8A11EC3B4ED4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81" creationId="{4EAF9B65-873E-4296-A5F4-6694E0FB8FF5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82" creationId="{74E7A3B0-6560-4E5A-B6DA-1A28E5E6A055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83" creationId="{8BF623DC-9114-4C26-BEDC-8D14A4752ADE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84" creationId="{1E1AF417-6B08-454D-BFEB-79941F6254E1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85" creationId="{C5D8C8A8-74E1-4793-9C30-60DD1DE66992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86" creationId="{31A8BE94-C544-466C-8C77-E28039E01595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87" creationId="{AA2229A4-6CAB-4746-8386-A3C1247D6DFF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88" creationId="{6A9F8DEE-4E28-4B94-9214-A7CD47C4E598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89" creationId="{08D4AF4A-E12E-48D6-B138-1E81DA04B620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90" creationId="{D0089CF2-4A45-4C2E-8E16-3EFC81E050F6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91" creationId="{BB18BD17-70C0-48E7-8240-8652FE12AA43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92" creationId="{70FB9362-9723-452E-8B3E-4D0F57478F9C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93" creationId="{CE40B671-5899-4EA8-BE93-D78F852BBD2B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94" creationId="{8794A704-1DCE-4CF6-B8A7-D096C5D72B39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95" creationId="{CD4AC331-F2A3-441E-87E3-F98AC1E39C01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96" creationId="{08360D81-CAA2-4DC3-9024-3D7621CBAF17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97" creationId="{F1BC2758-22A5-452E-AECE-09C032F684B5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98" creationId="{890400DB-4906-47B0-BCEA-DFBB573F4708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99" creationId="{8865A0D3-B817-4FA0-ACAB-21C3915ED026}"/>
          </ac:spMkLst>
        </pc:spChg>
        <pc:spChg chg="mod">
          <ac:chgData name=" " userId="7a888dd4874b1125" providerId="LiveId" clId="{A6AB6434-B9A4-44CC-9E2B-0C592A89BC19}" dt="2022-05-09T17:15:40.707" v="2096" actId="208"/>
          <ac:spMkLst>
            <pc:docMk/>
            <pc:sldMk cId="2485143892" sldId="261"/>
            <ac:spMk id="100" creationId="{0D303E23-79FD-4C06-A762-45F4559879F4}"/>
          </ac:spMkLst>
        </pc:spChg>
        <pc:spChg chg="add mod">
          <ac:chgData name=" " userId="7a888dd4874b1125" providerId="LiveId" clId="{A6AB6434-B9A4-44CC-9E2B-0C592A89BC19}" dt="2022-05-09T17:21:02.843" v="2201" actId="1076"/>
          <ac:spMkLst>
            <pc:docMk/>
            <pc:sldMk cId="2485143892" sldId="261"/>
            <ac:spMk id="101" creationId="{0D07B18E-6D1A-4332-B703-00A39F6EC435}"/>
          </ac:spMkLst>
        </pc:spChg>
        <pc:spChg chg="add mod">
          <ac:chgData name=" " userId="7a888dd4874b1125" providerId="LiveId" clId="{A6AB6434-B9A4-44CC-9E2B-0C592A89BC19}" dt="2022-05-09T17:21:09.155" v="2203" actId="1076"/>
          <ac:spMkLst>
            <pc:docMk/>
            <pc:sldMk cId="2485143892" sldId="261"/>
            <ac:spMk id="102" creationId="{60339370-8594-4E9D-AD15-428B8474EC67}"/>
          </ac:spMkLst>
        </pc:spChg>
        <pc:grpChg chg="del">
          <ac:chgData name=" " userId="7a888dd4874b1125" providerId="LiveId" clId="{A6AB6434-B9A4-44CC-9E2B-0C592A89BC19}" dt="2022-05-09T17:14:30.629" v="2078" actId="478"/>
          <ac:grpSpMkLst>
            <pc:docMk/>
            <pc:sldMk cId="2485143892" sldId="261"/>
            <ac:grpSpMk id="3" creationId="{5BCB9C73-C74A-42C1-8C31-D627906B2552}"/>
          </ac:grpSpMkLst>
        </pc:grpChg>
        <pc:grpChg chg="add mod">
          <ac:chgData name=" " userId="7a888dd4874b1125" providerId="LiveId" clId="{A6AB6434-B9A4-44CC-9E2B-0C592A89BC19}" dt="2022-05-09T17:15:36.358" v="2095" actId="164"/>
          <ac:grpSpMkLst>
            <pc:docMk/>
            <pc:sldMk cId="2485143892" sldId="261"/>
            <ac:grpSpMk id="6" creationId="{D78E49FB-DB6C-4FC2-B428-D3E9558DEEDC}"/>
          </ac:grpSpMkLst>
        </pc:grpChg>
        <pc:grpChg chg="add mod">
          <ac:chgData name=" " userId="7a888dd4874b1125" providerId="LiveId" clId="{A6AB6434-B9A4-44CC-9E2B-0C592A89BC19}" dt="2022-05-09T17:15:36.358" v="2095" actId="164"/>
          <ac:grpSpMkLst>
            <pc:docMk/>
            <pc:sldMk cId="2485143892" sldId="261"/>
            <ac:grpSpMk id="7" creationId="{B8281CB0-7A52-4DC9-A11D-712A848558D6}"/>
          </ac:grpSpMkLst>
        </pc:grpChg>
        <pc:grpChg chg="add del mod">
          <ac:chgData name=" " userId="7a888dd4874b1125" providerId="LiveId" clId="{A6AB6434-B9A4-44CC-9E2B-0C592A89BC19}" dt="2022-05-09T17:14:52.240" v="2083" actId="165"/>
          <ac:grpSpMkLst>
            <pc:docMk/>
            <pc:sldMk cId="2485143892" sldId="261"/>
            <ac:grpSpMk id="17" creationId="{F12F62D3-4375-4538-B2B6-8E32A1142A77}"/>
          </ac:grpSpMkLst>
        </pc:grpChg>
        <pc:grpChg chg="del mod topLvl">
          <ac:chgData name=" " userId="7a888dd4874b1125" providerId="LiveId" clId="{A6AB6434-B9A4-44CC-9E2B-0C592A89BC19}" dt="2022-05-09T17:14:57.291" v="2084" actId="165"/>
          <ac:grpSpMkLst>
            <pc:docMk/>
            <pc:sldMk cId="2485143892" sldId="261"/>
            <ac:grpSpMk id="18" creationId="{8733D8EA-462F-4CBE-8926-10BD8ECC6255}"/>
          </ac:grpSpMkLst>
        </pc:grpChg>
        <pc:grpChg chg="mod topLvl">
          <ac:chgData name=" " userId="7a888dd4874b1125" providerId="LiveId" clId="{A6AB6434-B9A4-44CC-9E2B-0C592A89BC19}" dt="2022-05-09T17:15:36.358" v="2095" actId="164"/>
          <ac:grpSpMkLst>
            <pc:docMk/>
            <pc:sldMk cId="2485143892" sldId="261"/>
            <ac:grpSpMk id="22" creationId="{727175AE-A7A3-4BE6-887E-D72803421247}"/>
          </ac:grpSpMkLst>
        </pc:grpChg>
        <pc:grpChg chg="del mod topLvl">
          <ac:chgData name=" " userId="7a888dd4874b1125" providerId="LiveId" clId="{A6AB6434-B9A4-44CC-9E2B-0C592A89BC19}" dt="2022-05-09T17:15:14.786" v="2090" actId="165"/>
          <ac:grpSpMkLst>
            <pc:docMk/>
            <pc:sldMk cId="2485143892" sldId="261"/>
            <ac:grpSpMk id="23" creationId="{6CB9CB6B-85C7-41B4-848E-B9AD8D217627}"/>
          </ac:grpSpMkLst>
        </pc:grpChg>
        <pc:grpChg chg="mod topLvl">
          <ac:chgData name=" " userId="7a888dd4874b1125" providerId="LiveId" clId="{A6AB6434-B9A4-44CC-9E2B-0C592A89BC19}" dt="2022-05-09T17:15:26.558" v="2092" actId="164"/>
          <ac:grpSpMkLst>
            <pc:docMk/>
            <pc:sldMk cId="2485143892" sldId="261"/>
            <ac:grpSpMk id="27" creationId="{AC23549B-F3B2-40F2-85FF-777A236BE591}"/>
          </ac:grpSpMkLst>
        </pc:grpChg>
        <pc:grpChg chg="mod topLvl">
          <ac:chgData name=" " userId="7a888dd4874b1125" providerId="LiveId" clId="{A6AB6434-B9A4-44CC-9E2B-0C592A89BC19}" dt="2022-05-09T17:15:26.558" v="2092" actId="164"/>
          <ac:grpSpMkLst>
            <pc:docMk/>
            <pc:sldMk cId="2485143892" sldId="261"/>
            <ac:grpSpMk id="28" creationId="{9E4C3943-17D5-4031-A897-705418CBD730}"/>
          </ac:grpSpMkLst>
        </pc:grpChg>
        <pc:grpChg chg="del mod topLvl">
          <ac:chgData name=" " userId="7a888dd4874b1125" providerId="LiveId" clId="{A6AB6434-B9A4-44CC-9E2B-0C592A89BC19}" dt="2022-05-09T17:15:18.325" v="2091" actId="478"/>
          <ac:grpSpMkLst>
            <pc:docMk/>
            <pc:sldMk cId="2485143892" sldId="261"/>
            <ac:grpSpMk id="29" creationId="{8F05FCD3-8269-4031-8B7E-37ADFEC74119}"/>
          </ac:grpSpMkLst>
        </pc:grpChg>
        <pc:picChg chg="add del mod ord">
          <ac:chgData name=" " userId="7a888dd4874b1125" providerId="LiveId" clId="{A6AB6434-B9A4-44CC-9E2B-0C592A89BC19}" dt="2022-05-09T17:18:42.701" v="2199" actId="478"/>
          <ac:picMkLst>
            <pc:docMk/>
            <pc:sldMk cId="2485143892" sldId="261"/>
            <ac:picMk id="4" creationId="{AB51CCB4-55CD-47E3-947D-0BB08C67D2B2}"/>
          </ac:picMkLst>
        </pc:picChg>
        <pc:cxnChg chg="mod topLvl">
          <ac:chgData name=" " userId="7a888dd4874b1125" providerId="LiveId" clId="{A6AB6434-B9A4-44CC-9E2B-0C592A89BC19}" dt="2022-05-09T17:15:54.921" v="2101" actId="1036"/>
          <ac:cxnSpMkLst>
            <pc:docMk/>
            <pc:sldMk cId="2485143892" sldId="261"/>
            <ac:cxnSpMk id="20" creationId="{38574758-2458-469E-A7FF-A2F2452E8071}"/>
          </ac:cxnSpMkLst>
        </pc:cxnChg>
        <pc:cxnChg chg="mod topLvl">
          <ac:chgData name=" " userId="7a888dd4874b1125" providerId="LiveId" clId="{A6AB6434-B9A4-44CC-9E2B-0C592A89BC19}" dt="2022-05-09T17:15:54.921" v="2101" actId="1036"/>
          <ac:cxnSpMkLst>
            <pc:docMk/>
            <pc:sldMk cId="2485143892" sldId="261"/>
            <ac:cxnSpMk id="21" creationId="{5D04DABC-3295-41C2-AE78-B08FF9C2BA6C}"/>
          </ac:cxnSpMkLst>
        </pc:cxnChg>
      </pc:sldChg>
      <pc:sldChg chg="addSp delSp modSp modTransition delAnim">
        <pc:chgData name=" " userId="7a888dd4874b1125" providerId="LiveId" clId="{A6AB6434-B9A4-44CC-9E2B-0C592A89BC19}" dt="2022-05-09T17:21:47.931" v="2208" actId="1076"/>
        <pc:sldMkLst>
          <pc:docMk/>
          <pc:sldMk cId="3562047407" sldId="262"/>
        </pc:sldMkLst>
        <pc:grpChg chg="del">
          <ac:chgData name=" " userId="7a888dd4874b1125" providerId="LiveId" clId="{A6AB6434-B9A4-44CC-9E2B-0C592A89BC19}" dt="2022-05-09T17:21:42.509" v="2205" actId="478"/>
          <ac:grpSpMkLst>
            <pc:docMk/>
            <pc:sldMk cId="3562047407" sldId="262"/>
            <ac:grpSpMk id="5" creationId="{99E5764E-1B0E-4DA1-AB10-AF13F3752A35}"/>
          </ac:grpSpMkLst>
        </pc:grpChg>
        <pc:picChg chg="add mod">
          <ac:chgData name=" " userId="7a888dd4874b1125" providerId="LiveId" clId="{A6AB6434-B9A4-44CC-9E2B-0C592A89BC19}" dt="2022-05-09T17:21:47.931" v="2208" actId="1076"/>
          <ac:picMkLst>
            <pc:docMk/>
            <pc:sldMk cId="3562047407" sldId="262"/>
            <ac:picMk id="3" creationId="{530FB140-FCD3-4C9C-AF81-682B650D597A}"/>
          </ac:picMkLst>
        </pc:picChg>
      </pc:sldChg>
      <pc:sldChg chg="addSp delSp modSp delAnim modAnim">
        <pc:chgData name=" " userId="7a888dd4874b1125" providerId="LiveId" clId="{A6AB6434-B9A4-44CC-9E2B-0C592A89BC19}" dt="2022-05-09T13:39:54.805" v="239" actId="478"/>
        <pc:sldMkLst>
          <pc:docMk/>
          <pc:sldMk cId="3078886828" sldId="265"/>
        </pc:sldMkLst>
        <pc:picChg chg="add del mod">
          <ac:chgData name=" " userId="7a888dd4874b1125" providerId="LiveId" clId="{A6AB6434-B9A4-44CC-9E2B-0C592A89BC19}" dt="2022-05-09T13:39:54.805" v="239" actId="478"/>
          <ac:picMkLst>
            <pc:docMk/>
            <pc:sldMk cId="3078886828" sldId="265"/>
            <ac:picMk id="2" creationId="{3866A18C-51D0-4CED-9BC5-ADA285436516}"/>
          </ac:picMkLst>
        </pc:picChg>
      </pc:sldChg>
      <pc:sldChg chg="modTransition">
        <pc:chgData name=" " userId="7a888dd4874b1125" providerId="LiveId" clId="{A6AB6434-B9A4-44CC-9E2B-0C592A89BC19}" dt="2022-05-09T07:04:21.288" v="37"/>
        <pc:sldMkLst>
          <pc:docMk/>
          <pc:sldMk cId="3867662149" sldId="266"/>
        </pc:sldMkLst>
      </pc:sldChg>
      <pc:sldChg chg="modSp modTransition">
        <pc:chgData name=" " userId="7a888dd4874b1125" providerId="LiveId" clId="{A6AB6434-B9A4-44CC-9E2B-0C592A89BC19}" dt="2022-05-09T14:39:50.034" v="270" actId="6549"/>
        <pc:sldMkLst>
          <pc:docMk/>
          <pc:sldMk cId="4284497797" sldId="270"/>
        </pc:sldMkLst>
        <pc:spChg chg="mod">
          <ac:chgData name=" " userId="7a888dd4874b1125" providerId="LiveId" clId="{A6AB6434-B9A4-44CC-9E2B-0C592A89BC19}" dt="2022-05-09T14:39:50.034" v="270" actId="6549"/>
          <ac:spMkLst>
            <pc:docMk/>
            <pc:sldMk cId="4284497797" sldId="270"/>
            <ac:spMk id="29" creationId="{D6FC4719-FA1A-456F-9BDE-1CF8B2E74A5A}"/>
          </ac:spMkLst>
        </pc:spChg>
      </pc:sldChg>
      <pc:sldChg chg="addSp delSp modSp modTransition">
        <pc:chgData name=" " userId="7a888dd4874b1125" providerId="LiveId" clId="{A6AB6434-B9A4-44CC-9E2B-0C592A89BC19}" dt="2022-05-09T14:52:03.682" v="363" actId="1076"/>
        <pc:sldMkLst>
          <pc:docMk/>
          <pc:sldMk cId="3773926192" sldId="273"/>
        </pc:sldMkLst>
        <pc:spChg chg="mod">
          <ac:chgData name=" " userId="7a888dd4874b1125" providerId="LiveId" clId="{A6AB6434-B9A4-44CC-9E2B-0C592A89BC19}" dt="2022-05-09T14:51:59.578" v="362" actId="1076"/>
          <ac:spMkLst>
            <pc:docMk/>
            <pc:sldMk cId="3773926192" sldId="273"/>
            <ac:spMk id="6" creationId="{3B890BF5-79A1-4E4A-A3AA-6D921C8F6A56}"/>
          </ac:spMkLst>
        </pc:spChg>
        <pc:spChg chg="mod">
          <ac:chgData name=" " userId="7a888dd4874b1125" providerId="LiveId" clId="{A6AB6434-B9A4-44CC-9E2B-0C592A89BC19}" dt="2022-05-09T14:52:03.682" v="363" actId="1076"/>
          <ac:spMkLst>
            <pc:docMk/>
            <pc:sldMk cId="3773926192" sldId="273"/>
            <ac:spMk id="72" creationId="{51BDBC00-902C-43B2-9211-D5D373D311D6}"/>
          </ac:spMkLst>
        </pc:spChg>
        <pc:grpChg chg="mod">
          <ac:chgData name=" " userId="7a888dd4874b1125" providerId="LiveId" clId="{A6AB6434-B9A4-44CC-9E2B-0C592A89BC19}" dt="2022-05-09T14:52:03.682" v="363" actId="1076"/>
          <ac:grpSpMkLst>
            <pc:docMk/>
            <pc:sldMk cId="3773926192" sldId="273"/>
            <ac:grpSpMk id="73" creationId="{9BC1CC6D-89A1-4BD8-BDBC-FFCE9D2505EF}"/>
          </ac:grpSpMkLst>
        </pc:grpChg>
        <pc:grpChg chg="mod">
          <ac:chgData name=" " userId="7a888dd4874b1125" providerId="LiveId" clId="{A6AB6434-B9A4-44CC-9E2B-0C592A89BC19}" dt="2022-05-09T14:52:03.682" v="363" actId="1076"/>
          <ac:grpSpMkLst>
            <pc:docMk/>
            <pc:sldMk cId="3773926192" sldId="273"/>
            <ac:grpSpMk id="79" creationId="{CF9EDF0F-C82A-48B3-9399-93E30D6B48F6}"/>
          </ac:grpSpMkLst>
        </pc:grpChg>
        <pc:picChg chg="add del mod">
          <ac:chgData name=" " userId="7a888dd4874b1125" providerId="LiveId" clId="{A6AB6434-B9A4-44CC-9E2B-0C592A89BC19}" dt="2022-05-09T14:51:50.154" v="361" actId="478"/>
          <ac:picMkLst>
            <pc:docMk/>
            <pc:sldMk cId="3773926192" sldId="273"/>
            <ac:picMk id="2" creationId="{1BF065AA-7A93-4C5A-AA4F-1AC1B6C32200}"/>
          </ac:picMkLst>
        </pc:picChg>
      </pc:sldChg>
      <pc:sldChg chg="addSp modSp modTransition modAnim">
        <pc:chgData name=" " userId="7a888dd4874b1125" providerId="LiveId" clId="{A6AB6434-B9A4-44CC-9E2B-0C592A89BC19}" dt="2022-05-09T14:49:59.862" v="326" actId="404"/>
        <pc:sldMkLst>
          <pc:docMk/>
          <pc:sldMk cId="787151297" sldId="274"/>
        </pc:sldMkLst>
        <pc:spChg chg="mod">
          <ac:chgData name=" " userId="7a888dd4874b1125" providerId="LiveId" clId="{A6AB6434-B9A4-44CC-9E2B-0C592A89BC19}" dt="2022-05-09T14:49:59.862" v="326" actId="404"/>
          <ac:spMkLst>
            <pc:docMk/>
            <pc:sldMk cId="787151297" sldId="274"/>
            <ac:spMk id="2" creationId="{3778770A-7F02-410E-B19E-1FC2E520865C}"/>
          </ac:spMkLst>
        </pc:spChg>
        <pc:spChg chg="mod">
          <ac:chgData name=" " userId="7a888dd4874b1125" providerId="LiveId" clId="{A6AB6434-B9A4-44CC-9E2B-0C592A89BC19}" dt="2022-05-09T08:53:55.336" v="238" actId="1076"/>
          <ac:spMkLst>
            <pc:docMk/>
            <pc:sldMk cId="787151297" sldId="274"/>
            <ac:spMk id="3" creationId="{5BBB3053-E8E8-45AB-87A2-312D11A32CF9}"/>
          </ac:spMkLst>
        </pc:spChg>
        <pc:grpChg chg="add">
          <ac:chgData name=" " userId="7a888dd4874b1125" providerId="LiveId" clId="{A6AB6434-B9A4-44CC-9E2B-0C592A89BC19}" dt="2022-05-09T08:52:32.360" v="233"/>
          <ac:grpSpMkLst>
            <pc:docMk/>
            <pc:sldMk cId="787151297" sldId="274"/>
            <ac:grpSpMk id="5" creationId="{FA06A5C6-C656-4D7D-9ADB-7BEB92ECA414}"/>
          </ac:grpSpMkLst>
        </pc:grpChg>
      </pc:sldChg>
      <pc:sldChg chg="addSp delSp modSp modTransition delAnim modAnim">
        <pc:chgData name=" " userId="7a888dd4874b1125" providerId="LiveId" clId="{A6AB6434-B9A4-44CC-9E2B-0C592A89BC19}" dt="2022-05-09T17:13:43.118" v="2076" actId="1076"/>
        <pc:sldMkLst>
          <pc:docMk/>
          <pc:sldMk cId="1113233114" sldId="281"/>
        </pc:sldMkLst>
        <pc:spChg chg="add mod">
          <ac:chgData name=" " userId="7a888dd4874b1125" providerId="LiveId" clId="{A6AB6434-B9A4-44CC-9E2B-0C592A89BC19}" dt="2022-05-09T17:13:33.950" v="2072" actId="1076"/>
          <ac:spMkLst>
            <pc:docMk/>
            <pc:sldMk cId="1113233114" sldId="281"/>
            <ac:spMk id="23" creationId="{8A9B5FB6-E2F7-4DA4-8582-E53F2FAC3262}"/>
          </ac:spMkLst>
        </pc:spChg>
        <pc:spChg chg="del">
          <ac:chgData name=" " userId="7a888dd4874b1125" providerId="LiveId" clId="{A6AB6434-B9A4-44CC-9E2B-0C592A89BC19}" dt="2022-05-09T17:13:18.441" v="2067" actId="478"/>
          <ac:spMkLst>
            <pc:docMk/>
            <pc:sldMk cId="1113233114" sldId="281"/>
            <ac:spMk id="36" creationId="{B94701B9-1A4E-4DE0-B35A-05B4862F6579}"/>
          </ac:spMkLst>
        </pc:spChg>
        <pc:grpChg chg="del">
          <ac:chgData name=" " userId="7a888dd4874b1125" providerId="LiveId" clId="{A6AB6434-B9A4-44CC-9E2B-0C592A89BC19}" dt="2022-05-09T17:13:19.775" v="2068" actId="478"/>
          <ac:grpSpMkLst>
            <pc:docMk/>
            <pc:sldMk cId="1113233114" sldId="281"/>
            <ac:grpSpMk id="2" creationId="{88BEA9D3-C9B7-4738-A8DF-9022494B3DE5}"/>
          </ac:grpSpMkLst>
        </pc:grpChg>
        <pc:picChg chg="add mod">
          <ac:chgData name=" " userId="7a888dd4874b1125" providerId="LiveId" clId="{A6AB6434-B9A4-44CC-9E2B-0C592A89BC19}" dt="2022-05-09T17:13:43.118" v="2076" actId="1076"/>
          <ac:picMkLst>
            <pc:docMk/>
            <pc:sldMk cId="1113233114" sldId="281"/>
            <ac:picMk id="3" creationId="{6D640E07-8DCF-4F2C-B226-4B19CAFF9515}"/>
          </ac:picMkLst>
        </pc:picChg>
      </pc:sldChg>
      <pc:sldChg chg="delSp modTransition delAnim">
        <pc:chgData name=" " userId="7a888dd4874b1125" providerId="LiveId" clId="{A6AB6434-B9A4-44CC-9E2B-0C592A89BC19}" dt="2022-05-09T14:45:48.291" v="288" actId="21"/>
        <pc:sldMkLst>
          <pc:docMk/>
          <pc:sldMk cId="1872285271" sldId="284"/>
        </pc:sldMkLst>
        <pc:spChg chg="del">
          <ac:chgData name=" " userId="7a888dd4874b1125" providerId="LiveId" clId="{A6AB6434-B9A4-44CC-9E2B-0C592A89BC19}" dt="2022-05-09T14:45:48.291" v="288" actId="21"/>
          <ac:spMkLst>
            <pc:docMk/>
            <pc:sldMk cId="1872285271" sldId="284"/>
            <ac:spMk id="14" creationId="{57BC491A-D973-4A52-9D25-F88CDE8398E5}"/>
          </ac:spMkLst>
        </pc:spChg>
        <pc:spChg chg="del">
          <ac:chgData name=" " userId="7a888dd4874b1125" providerId="LiveId" clId="{A6AB6434-B9A4-44CC-9E2B-0C592A89BC19}" dt="2022-05-09T14:45:48.291" v="288" actId="21"/>
          <ac:spMkLst>
            <pc:docMk/>
            <pc:sldMk cId="1872285271" sldId="284"/>
            <ac:spMk id="24" creationId="{0493B2C4-5FA2-47D9-B4A4-E7AD4253FE05}"/>
          </ac:spMkLst>
        </pc:spChg>
        <pc:grpChg chg="del">
          <ac:chgData name=" " userId="7a888dd4874b1125" providerId="LiveId" clId="{A6AB6434-B9A4-44CC-9E2B-0C592A89BC19}" dt="2022-05-09T14:45:48.291" v="288" actId="21"/>
          <ac:grpSpMkLst>
            <pc:docMk/>
            <pc:sldMk cId="1872285271" sldId="284"/>
            <ac:grpSpMk id="2" creationId="{838FC869-A6A8-436D-840F-DCE7EDF23514}"/>
          </ac:grpSpMkLst>
        </pc:grpChg>
        <pc:grpChg chg="del">
          <ac:chgData name=" " userId="7a888dd4874b1125" providerId="LiveId" clId="{A6AB6434-B9A4-44CC-9E2B-0C592A89BC19}" dt="2022-05-09T14:45:48.291" v="288" actId="21"/>
          <ac:grpSpMkLst>
            <pc:docMk/>
            <pc:sldMk cId="1872285271" sldId="284"/>
            <ac:grpSpMk id="3" creationId="{AAA64E18-E193-4948-9DBB-B3520A724375}"/>
          </ac:grpSpMkLst>
        </pc:grpChg>
      </pc:sldChg>
      <pc:sldChg chg="modTransition">
        <pc:chgData name=" " userId="7a888dd4874b1125" providerId="LiveId" clId="{A6AB6434-B9A4-44CC-9E2B-0C592A89BC19}" dt="2022-05-09T07:01:31.308" v="18"/>
        <pc:sldMkLst>
          <pc:docMk/>
          <pc:sldMk cId="1284743211" sldId="288"/>
        </pc:sldMkLst>
      </pc:sldChg>
      <pc:sldChg chg="modTransition">
        <pc:chgData name=" " userId="7a888dd4874b1125" providerId="LiveId" clId="{A6AB6434-B9A4-44CC-9E2B-0C592A89BC19}" dt="2022-05-09T07:00:54.696" v="10"/>
        <pc:sldMkLst>
          <pc:docMk/>
          <pc:sldMk cId="3595263192" sldId="329"/>
        </pc:sldMkLst>
      </pc:sldChg>
      <pc:sldChg chg="addSp delSp modSp modTransition delAnim">
        <pc:chgData name=" " userId="7a888dd4874b1125" providerId="LiveId" clId="{A6AB6434-B9A4-44CC-9E2B-0C592A89BC19}" dt="2022-05-09T16:45:21.865" v="1643" actId="14100"/>
        <pc:sldMkLst>
          <pc:docMk/>
          <pc:sldMk cId="697987291" sldId="340"/>
        </pc:sldMkLst>
        <pc:spChg chg="add mod">
          <ac:chgData name=" " userId="7a888dd4874b1125" providerId="LiveId" clId="{A6AB6434-B9A4-44CC-9E2B-0C592A89BC19}" dt="2022-05-09T16:43:47.081" v="1631" actId="1076"/>
          <ac:spMkLst>
            <pc:docMk/>
            <pc:sldMk cId="697987291" sldId="340"/>
            <ac:spMk id="3" creationId="{5C008F0E-BD2C-4B35-9E69-1074302393A2}"/>
          </ac:spMkLst>
        </pc:spChg>
        <pc:spChg chg="add mod">
          <ac:chgData name=" " userId="7a888dd4874b1125" providerId="LiveId" clId="{A6AB6434-B9A4-44CC-9E2B-0C592A89BC19}" dt="2022-05-09T16:29:10.151" v="1330" actId="164"/>
          <ac:spMkLst>
            <pc:docMk/>
            <pc:sldMk cId="697987291" sldId="340"/>
            <ac:spMk id="4" creationId="{6A27EFA5-49D8-4ED5-A3ED-C6B8AD849D0D}"/>
          </ac:spMkLst>
        </pc:spChg>
        <pc:spChg chg="add mod">
          <ac:chgData name=" " userId="7a888dd4874b1125" providerId="LiveId" clId="{A6AB6434-B9A4-44CC-9E2B-0C592A89BC19}" dt="2022-05-09T16:29:10.151" v="1330" actId="164"/>
          <ac:spMkLst>
            <pc:docMk/>
            <pc:sldMk cId="697987291" sldId="340"/>
            <ac:spMk id="5" creationId="{F0756F67-BEA8-4F8D-9682-B11A2E7AD923}"/>
          </ac:spMkLst>
        </pc:spChg>
        <pc:spChg chg="add del mod">
          <ac:chgData name=" " userId="7a888dd4874b1125" providerId="LiveId" clId="{A6AB6434-B9A4-44CC-9E2B-0C592A89BC19}" dt="2022-05-09T16:28:35.902" v="1319" actId="478"/>
          <ac:spMkLst>
            <pc:docMk/>
            <pc:sldMk cId="697987291" sldId="340"/>
            <ac:spMk id="6" creationId="{59B233BF-3BDF-46E5-9CB2-310BB7C5EFE9}"/>
          </ac:spMkLst>
        </pc:spChg>
        <pc:spChg chg="add mod">
          <ac:chgData name=" " userId="7a888dd4874b1125" providerId="LiveId" clId="{A6AB6434-B9A4-44CC-9E2B-0C592A89BC19}" dt="2022-05-09T16:29:10.151" v="1330" actId="164"/>
          <ac:spMkLst>
            <pc:docMk/>
            <pc:sldMk cId="697987291" sldId="340"/>
            <ac:spMk id="7" creationId="{802613F8-A74B-4C4D-8F14-D600A4D95B1B}"/>
          </ac:spMkLst>
        </pc:spChg>
        <pc:spChg chg="add mod">
          <ac:chgData name=" " userId="7a888dd4874b1125" providerId="LiveId" clId="{A6AB6434-B9A4-44CC-9E2B-0C592A89BC19}" dt="2022-05-09T16:31:33.760" v="1368" actId="164"/>
          <ac:spMkLst>
            <pc:docMk/>
            <pc:sldMk cId="697987291" sldId="340"/>
            <ac:spMk id="9" creationId="{F428D2ED-18AC-4B60-8BD4-23427D682371}"/>
          </ac:spMkLst>
        </pc:spChg>
        <pc:spChg chg="add mod">
          <ac:chgData name=" " userId="7a888dd4874b1125" providerId="LiveId" clId="{A6AB6434-B9A4-44CC-9E2B-0C592A89BC19}" dt="2022-05-09T16:43:47.081" v="1631" actId="1076"/>
          <ac:spMkLst>
            <pc:docMk/>
            <pc:sldMk cId="697987291" sldId="340"/>
            <ac:spMk id="11" creationId="{77B2C8DC-5536-42A4-A259-C23249EF28BE}"/>
          </ac:spMkLst>
        </pc:spChg>
        <pc:spChg chg="add mod">
          <ac:chgData name=" " userId="7a888dd4874b1125" providerId="LiveId" clId="{A6AB6434-B9A4-44CC-9E2B-0C592A89BC19}" dt="2022-05-09T16:43:35.986" v="1630" actId="1076"/>
          <ac:spMkLst>
            <pc:docMk/>
            <pc:sldMk cId="697987291" sldId="340"/>
            <ac:spMk id="13" creationId="{8F8F3384-F5D0-4BA0-A48C-4110CA941B2C}"/>
          </ac:spMkLst>
        </pc:spChg>
        <pc:spChg chg="add mod">
          <ac:chgData name=" " userId="7a888dd4874b1125" providerId="LiveId" clId="{A6AB6434-B9A4-44CC-9E2B-0C592A89BC19}" dt="2022-05-09T16:29:10.151" v="1330" actId="164"/>
          <ac:spMkLst>
            <pc:docMk/>
            <pc:sldMk cId="697987291" sldId="340"/>
            <ac:spMk id="14" creationId="{27C40891-31ED-4C19-9ADE-A6981AC17F5C}"/>
          </ac:spMkLst>
        </pc:spChg>
        <pc:spChg chg="add mod">
          <ac:chgData name=" " userId="7a888dd4874b1125" providerId="LiveId" clId="{A6AB6434-B9A4-44CC-9E2B-0C592A89BC19}" dt="2022-05-09T16:31:19.727" v="1366" actId="14100"/>
          <ac:spMkLst>
            <pc:docMk/>
            <pc:sldMk cId="697987291" sldId="340"/>
            <ac:spMk id="15" creationId="{3A2C9F3B-CB08-472E-B7AA-3D0F77C650C0}"/>
          </ac:spMkLst>
        </pc:spChg>
        <pc:spChg chg="add mod">
          <ac:chgData name=" " userId="7a888dd4874b1125" providerId="LiveId" clId="{A6AB6434-B9A4-44CC-9E2B-0C592A89BC19}" dt="2022-05-09T16:41:59.938" v="1619" actId="1076"/>
          <ac:spMkLst>
            <pc:docMk/>
            <pc:sldMk cId="697987291" sldId="340"/>
            <ac:spMk id="16" creationId="{5AFF1DB7-E0D0-4DA2-B953-1DD5CC272616}"/>
          </ac:spMkLst>
        </pc:spChg>
        <pc:spChg chg="add del">
          <ac:chgData name=" " userId="7a888dd4874b1125" providerId="LiveId" clId="{A6AB6434-B9A4-44CC-9E2B-0C592A89BC19}" dt="2022-05-09T16:42:47.147" v="1622" actId="478"/>
          <ac:spMkLst>
            <pc:docMk/>
            <pc:sldMk cId="697987291" sldId="340"/>
            <ac:spMk id="17" creationId="{AB61F6D1-07B5-4529-9649-598E399644EB}"/>
          </ac:spMkLst>
        </pc:spChg>
        <pc:spChg chg="add mod">
          <ac:chgData name=" " userId="7a888dd4874b1125" providerId="LiveId" clId="{A6AB6434-B9A4-44CC-9E2B-0C592A89BC19}" dt="2022-05-09T16:45:21.865" v="1643" actId="14100"/>
          <ac:spMkLst>
            <pc:docMk/>
            <pc:sldMk cId="697987291" sldId="340"/>
            <ac:spMk id="18" creationId="{498D7D83-835F-40CF-A91B-C34833F60AB1}"/>
          </ac:spMkLst>
        </pc:spChg>
        <pc:spChg chg="add mod">
          <ac:chgData name=" " userId="7a888dd4874b1125" providerId="LiveId" clId="{A6AB6434-B9A4-44CC-9E2B-0C592A89BC19}" dt="2022-05-09T16:44:54.340" v="1640" actId="14861"/>
          <ac:spMkLst>
            <pc:docMk/>
            <pc:sldMk cId="697987291" sldId="340"/>
            <ac:spMk id="19" creationId="{157B9C05-077C-485F-8604-59877E3D4194}"/>
          </ac:spMkLst>
        </pc:spChg>
        <pc:spChg chg="add mod">
          <ac:chgData name=" " userId="7a888dd4874b1125" providerId="LiveId" clId="{A6AB6434-B9A4-44CC-9E2B-0C592A89BC19}" dt="2022-05-09T16:43:47.081" v="1631" actId="1076"/>
          <ac:spMkLst>
            <pc:docMk/>
            <pc:sldMk cId="697987291" sldId="340"/>
            <ac:spMk id="20" creationId="{C58CA517-A52A-4C1E-9127-14D3F0ED1C02}"/>
          </ac:spMkLst>
        </pc:spChg>
        <pc:spChg chg="add mod">
          <ac:chgData name=" " userId="7a888dd4874b1125" providerId="LiveId" clId="{A6AB6434-B9A4-44CC-9E2B-0C592A89BC19}" dt="2022-05-09T16:31:33.760" v="1368" actId="164"/>
          <ac:spMkLst>
            <pc:docMk/>
            <pc:sldMk cId="697987291" sldId="340"/>
            <ac:spMk id="36" creationId="{E0CA082B-E5DF-4AF1-9B35-F1EC506256DF}"/>
          </ac:spMkLst>
        </pc:spChg>
        <pc:spChg chg="add mod">
          <ac:chgData name=" " userId="7a888dd4874b1125" providerId="LiveId" clId="{A6AB6434-B9A4-44CC-9E2B-0C592A89BC19}" dt="2022-05-09T16:31:33.760" v="1368" actId="164"/>
          <ac:spMkLst>
            <pc:docMk/>
            <pc:sldMk cId="697987291" sldId="340"/>
            <ac:spMk id="37" creationId="{FE8D6CAA-7C25-4B80-B10B-4CC1014C8D94}"/>
          </ac:spMkLst>
        </pc:spChg>
        <pc:spChg chg="add mod">
          <ac:chgData name=" " userId="7a888dd4874b1125" providerId="LiveId" clId="{A6AB6434-B9A4-44CC-9E2B-0C592A89BC19}" dt="2022-05-09T16:43:47.081" v="1631" actId="1076"/>
          <ac:spMkLst>
            <pc:docMk/>
            <pc:sldMk cId="697987291" sldId="340"/>
            <ac:spMk id="48" creationId="{F044B5A7-21CC-4FD9-B053-AB8A274AF1C5}"/>
          </ac:spMkLst>
        </pc:spChg>
        <pc:spChg chg="add mod">
          <ac:chgData name=" " userId="7a888dd4874b1125" providerId="LiveId" clId="{A6AB6434-B9A4-44CC-9E2B-0C592A89BC19}" dt="2022-05-09T16:42:07.895" v="1620" actId="20577"/>
          <ac:spMkLst>
            <pc:docMk/>
            <pc:sldMk cId="697987291" sldId="340"/>
            <ac:spMk id="49" creationId="{2F071507-3F8D-4D72-A05F-964A523F0466}"/>
          </ac:spMkLst>
        </pc:spChg>
        <pc:spChg chg="add mod">
          <ac:chgData name=" " userId="7a888dd4874b1125" providerId="LiveId" clId="{A6AB6434-B9A4-44CC-9E2B-0C592A89BC19}" dt="2022-05-09T16:45:21.865" v="1643" actId="14100"/>
          <ac:spMkLst>
            <pc:docMk/>
            <pc:sldMk cId="697987291" sldId="340"/>
            <ac:spMk id="50" creationId="{96B8F184-5AC4-4E16-809C-BE1A91113984}"/>
          </ac:spMkLst>
        </pc:spChg>
        <pc:spChg chg="add mod">
          <ac:chgData name=" " userId="7a888dd4874b1125" providerId="LiveId" clId="{A6AB6434-B9A4-44CC-9E2B-0C592A89BC19}" dt="2022-05-09T16:45:10.849" v="1642" actId="1076"/>
          <ac:spMkLst>
            <pc:docMk/>
            <pc:sldMk cId="697987291" sldId="340"/>
            <ac:spMk id="51" creationId="{119B22D7-BC30-4416-8280-BB65CFADD7A4}"/>
          </ac:spMkLst>
        </pc:spChg>
        <pc:grpChg chg="add mod">
          <ac:chgData name=" " userId="7a888dd4874b1125" providerId="LiveId" clId="{A6AB6434-B9A4-44CC-9E2B-0C592A89BC19}" dt="2022-05-09T16:31:33.760" v="1368" actId="164"/>
          <ac:grpSpMkLst>
            <pc:docMk/>
            <pc:sldMk cId="697987291" sldId="340"/>
            <ac:grpSpMk id="8" creationId="{0E9828A5-1F7E-4FE0-97AA-44EEF2569C8D}"/>
          </ac:grpSpMkLst>
        </pc:grpChg>
        <pc:grpChg chg="add mod">
          <ac:chgData name=" " userId="7a888dd4874b1125" providerId="LiveId" clId="{A6AB6434-B9A4-44CC-9E2B-0C592A89BC19}" dt="2022-05-09T16:43:47.081" v="1631" actId="1076"/>
          <ac:grpSpMkLst>
            <pc:docMk/>
            <pc:sldMk cId="697987291" sldId="340"/>
            <ac:grpSpMk id="10" creationId="{C4EEA375-5713-4208-97B0-6CF8C12F4F56}"/>
          </ac:grpSpMkLst>
        </pc:grpChg>
        <pc:grpChg chg="add del mod">
          <ac:chgData name=" " userId="7a888dd4874b1125" providerId="LiveId" clId="{A6AB6434-B9A4-44CC-9E2B-0C592A89BC19}" dt="2022-05-09T16:31:24.190" v="1367" actId="478"/>
          <ac:grpSpMkLst>
            <pc:docMk/>
            <pc:sldMk cId="697987291" sldId="340"/>
            <ac:grpSpMk id="21" creationId="{1C179A1D-7911-4B54-A6CE-6ABD6BC048C0}"/>
          </ac:grpSpMkLst>
        </pc:grpChg>
        <pc:grpChg chg="del">
          <ac:chgData name=" " userId="7a888dd4874b1125" providerId="LiveId" clId="{A6AB6434-B9A4-44CC-9E2B-0C592A89BC19}" dt="2022-05-09T16:14:42.203" v="1184" actId="21"/>
          <ac:grpSpMkLst>
            <pc:docMk/>
            <pc:sldMk cId="697987291" sldId="340"/>
            <ac:grpSpMk id="31" creationId="{2D5ADE6B-9859-444D-A081-BE277CBD4E3D}"/>
          </ac:grpSpMkLst>
        </pc:grpChg>
        <pc:grpChg chg="del">
          <ac:chgData name=" " userId="7a888dd4874b1125" providerId="LiveId" clId="{A6AB6434-B9A4-44CC-9E2B-0C592A89BC19}" dt="2022-05-09T16:16:09.716" v="1198" actId="21"/>
          <ac:grpSpMkLst>
            <pc:docMk/>
            <pc:sldMk cId="697987291" sldId="340"/>
            <ac:grpSpMk id="32" creationId="{0D38E7A6-E383-4746-B2DD-B5A458E649FD}"/>
          </ac:grpSpMkLst>
        </pc:grpChg>
        <pc:grpChg chg="add mod">
          <ac:chgData name=" " userId="7a888dd4874b1125" providerId="LiveId" clId="{A6AB6434-B9A4-44CC-9E2B-0C592A89BC19}" dt="2022-05-09T16:43:47.081" v="1631" actId="1076"/>
          <ac:grpSpMkLst>
            <pc:docMk/>
            <pc:sldMk cId="697987291" sldId="340"/>
            <ac:grpSpMk id="38" creationId="{47C86772-56B5-45C6-84FD-E2CDE9228DA5}"/>
          </ac:grpSpMkLst>
        </pc:grpChg>
        <pc:grpChg chg="mod">
          <ac:chgData name=" " userId="7a888dd4874b1125" providerId="LiveId" clId="{A6AB6434-B9A4-44CC-9E2B-0C592A89BC19}" dt="2022-05-09T16:31:35.172" v="1369"/>
          <ac:grpSpMkLst>
            <pc:docMk/>
            <pc:sldMk cId="697987291" sldId="340"/>
            <ac:grpSpMk id="39" creationId="{7FA25758-56BF-4BA3-A4CF-10DA3B26FE35}"/>
          </ac:grpSpMkLst>
        </pc:grpChg>
        <pc:picChg chg="add del mod">
          <ac:chgData name=" " userId="7a888dd4874b1125" providerId="LiveId" clId="{A6AB6434-B9A4-44CC-9E2B-0C592A89BC19}" dt="2022-05-09T16:35:24.669" v="1449" actId="478"/>
          <ac:picMkLst>
            <pc:docMk/>
            <pc:sldMk cId="697987291" sldId="340"/>
            <ac:picMk id="2" creationId="{11D887E2-C7E2-4AB2-BB66-F2E7A9E291A5}"/>
          </ac:picMkLst>
        </pc:picChg>
        <pc:picChg chg="add del mod">
          <ac:chgData name=" " userId="7a888dd4874b1125" providerId="LiveId" clId="{A6AB6434-B9A4-44CC-9E2B-0C592A89BC19}" dt="2022-05-09T16:39:50.187" v="1592" actId="478"/>
          <ac:picMkLst>
            <pc:docMk/>
            <pc:sldMk cId="697987291" sldId="340"/>
            <ac:picMk id="12" creationId="{8C7FB930-200C-42F7-97B2-90307AB6A9F8}"/>
          </ac:picMkLst>
        </pc:picChg>
        <pc:picChg chg="del">
          <ac:chgData name=" " userId="7a888dd4874b1125" providerId="LiveId" clId="{A6AB6434-B9A4-44CC-9E2B-0C592A89BC19}" dt="2022-05-09T16:14:42.203" v="1184" actId="21"/>
          <ac:picMkLst>
            <pc:docMk/>
            <pc:sldMk cId="697987291" sldId="340"/>
            <ac:picMk id="23" creationId="{2AFC4C6B-B12A-4B1E-93DB-FF7DD82CB750}"/>
          </ac:picMkLst>
        </pc:picChg>
        <pc:picChg chg="del">
          <ac:chgData name=" " userId="7a888dd4874b1125" providerId="LiveId" clId="{A6AB6434-B9A4-44CC-9E2B-0C592A89BC19}" dt="2022-05-09T16:16:09.716" v="1198" actId="21"/>
          <ac:picMkLst>
            <pc:docMk/>
            <pc:sldMk cId="697987291" sldId="340"/>
            <ac:picMk id="25" creationId="{79991B10-F2C3-4CD8-A26E-E78EA9C239DC}"/>
          </ac:picMkLst>
        </pc:picChg>
      </pc:sldChg>
      <pc:sldChg chg="addSp delSp modSp ord modTransition modAnim">
        <pc:chgData name=" " userId="7a888dd4874b1125" providerId="LiveId" clId="{A6AB6434-B9A4-44CC-9E2B-0C592A89BC19}" dt="2022-05-09T17:12:44.251" v="2066" actId="207"/>
        <pc:sldMkLst>
          <pc:docMk/>
          <pc:sldMk cId="1831934316" sldId="347"/>
        </pc:sldMkLst>
        <pc:spChg chg="mod">
          <ac:chgData name=" " userId="7a888dd4874b1125" providerId="LiveId" clId="{A6AB6434-B9A4-44CC-9E2B-0C592A89BC19}" dt="2022-05-09T17:11:20.864" v="2046" actId="1076"/>
          <ac:spMkLst>
            <pc:docMk/>
            <pc:sldMk cId="1831934316" sldId="347"/>
            <ac:spMk id="5" creationId="{00000000-0000-0000-0000-000000000000}"/>
          </ac:spMkLst>
        </pc:spChg>
        <pc:spChg chg="mod">
          <ac:chgData name=" " userId="7a888dd4874b1125" providerId="LiveId" clId="{A6AB6434-B9A4-44CC-9E2B-0C592A89BC19}" dt="2022-05-09T17:12:44.251" v="2066" actId="207"/>
          <ac:spMkLst>
            <pc:docMk/>
            <pc:sldMk cId="1831934316" sldId="347"/>
            <ac:spMk id="22" creationId="{00000000-0000-0000-0000-000000000000}"/>
          </ac:spMkLst>
        </pc:spChg>
        <pc:spChg chg="add mod">
          <ac:chgData name=" " userId="7a888dd4874b1125" providerId="LiveId" clId="{A6AB6434-B9A4-44CC-9E2B-0C592A89BC19}" dt="2022-05-09T17:09:19.333" v="2018" actId="164"/>
          <ac:spMkLst>
            <pc:docMk/>
            <pc:sldMk cId="1831934316" sldId="347"/>
            <ac:spMk id="23" creationId="{AAE9C58C-681C-497E-B7FA-118651D0996B}"/>
          </ac:spMkLst>
        </pc:spChg>
        <pc:spChg chg="add mod topLvl">
          <ac:chgData name=" " userId="7a888dd4874b1125" providerId="LiveId" clId="{A6AB6434-B9A4-44CC-9E2B-0C592A89BC19}" dt="2022-05-09T17:11:03.487" v="2040" actId="164"/>
          <ac:spMkLst>
            <pc:docMk/>
            <pc:sldMk cId="1831934316" sldId="347"/>
            <ac:spMk id="24" creationId="{06F408FA-D792-40C8-91D7-11465EED37EE}"/>
          </ac:spMkLst>
        </pc:spChg>
        <pc:spChg chg="add mod">
          <ac:chgData name=" " userId="7a888dd4874b1125" providerId="LiveId" clId="{A6AB6434-B9A4-44CC-9E2B-0C592A89BC19}" dt="2022-05-09T17:11:05.739" v="2041" actId="164"/>
          <ac:spMkLst>
            <pc:docMk/>
            <pc:sldMk cId="1831934316" sldId="347"/>
            <ac:spMk id="25" creationId="{3A0313D2-1191-4E46-BDAC-1FE26B5F6262}"/>
          </ac:spMkLst>
        </pc:spChg>
        <pc:spChg chg="add mod">
          <ac:chgData name=" " userId="7a888dd4874b1125" providerId="LiveId" clId="{A6AB6434-B9A4-44CC-9E2B-0C592A89BC19}" dt="2022-05-09T17:12:30.337" v="2064" actId="408"/>
          <ac:spMkLst>
            <pc:docMk/>
            <pc:sldMk cId="1831934316" sldId="347"/>
            <ac:spMk id="29" creationId="{ADE86594-92A6-4731-97B8-4FAAFA3E3840}"/>
          </ac:spMkLst>
        </pc:spChg>
        <pc:spChg chg="add mod">
          <ac:chgData name=" " userId="7a888dd4874b1125" providerId="LiveId" clId="{A6AB6434-B9A4-44CC-9E2B-0C592A89BC19}" dt="2022-05-09T17:09:19.333" v="2018" actId="164"/>
          <ac:spMkLst>
            <pc:docMk/>
            <pc:sldMk cId="1831934316" sldId="347"/>
            <ac:spMk id="32" creationId="{318C3E72-12E9-4AE6-BF49-F6EFF43A8CB6}"/>
          </ac:spMkLst>
        </pc:spChg>
        <pc:spChg chg="add mod topLvl">
          <ac:chgData name=" " userId="7a888dd4874b1125" providerId="LiveId" clId="{A6AB6434-B9A4-44CC-9E2B-0C592A89BC19}" dt="2022-05-09T17:11:03.487" v="2040" actId="164"/>
          <ac:spMkLst>
            <pc:docMk/>
            <pc:sldMk cId="1831934316" sldId="347"/>
            <ac:spMk id="33" creationId="{B8FD9046-909E-4869-AF8B-8200E1E24ACA}"/>
          </ac:spMkLst>
        </pc:spChg>
        <pc:spChg chg="add mod topLvl">
          <ac:chgData name=" " userId="7a888dd4874b1125" providerId="LiveId" clId="{A6AB6434-B9A4-44CC-9E2B-0C592A89BC19}" dt="2022-05-09T17:11:03.487" v="2040" actId="164"/>
          <ac:spMkLst>
            <pc:docMk/>
            <pc:sldMk cId="1831934316" sldId="347"/>
            <ac:spMk id="34" creationId="{462400EF-47A6-4149-A99E-4B405FF830C6}"/>
          </ac:spMkLst>
        </pc:spChg>
        <pc:spChg chg="del mod topLvl">
          <ac:chgData name=" " userId="7a888dd4874b1125" providerId="LiveId" clId="{A6AB6434-B9A4-44CC-9E2B-0C592A89BC19}" dt="2022-05-09T17:02:37.691" v="1922" actId="478"/>
          <ac:spMkLst>
            <pc:docMk/>
            <pc:sldMk cId="1831934316" sldId="347"/>
            <ac:spMk id="35" creationId="{FD54B420-6298-4141-86CE-472A0D5A4A23}"/>
          </ac:spMkLst>
        </pc:spChg>
        <pc:spChg chg="mod ord topLvl">
          <ac:chgData name=" " userId="7a888dd4874b1125" providerId="LiveId" clId="{A6AB6434-B9A4-44CC-9E2B-0C592A89BC19}" dt="2022-05-09T17:09:19.333" v="2018" actId="164"/>
          <ac:spMkLst>
            <pc:docMk/>
            <pc:sldMk cId="1831934316" sldId="347"/>
            <ac:spMk id="38" creationId="{AF853963-78D0-4324-B960-9B9EAC32748C}"/>
          </ac:spMkLst>
        </pc:spChg>
        <pc:spChg chg="mod topLvl">
          <ac:chgData name=" " userId="7a888dd4874b1125" providerId="LiveId" clId="{A6AB6434-B9A4-44CC-9E2B-0C592A89BC19}" dt="2022-05-09T17:11:05.739" v="2041" actId="164"/>
          <ac:spMkLst>
            <pc:docMk/>
            <pc:sldMk cId="1831934316" sldId="347"/>
            <ac:spMk id="39" creationId="{033E656C-A4DF-43D5-81CC-84C9934D7C15}"/>
          </ac:spMkLst>
        </pc:spChg>
        <pc:spChg chg="add del mod">
          <ac:chgData name=" " userId="7a888dd4874b1125" providerId="LiveId" clId="{A6AB6434-B9A4-44CC-9E2B-0C592A89BC19}" dt="2022-05-09T17:07:42.290" v="1991" actId="478"/>
          <ac:spMkLst>
            <pc:docMk/>
            <pc:sldMk cId="1831934316" sldId="347"/>
            <ac:spMk id="40" creationId="{84C73B7F-B00F-4248-8D2E-2264F98D378C}"/>
          </ac:spMkLst>
        </pc:spChg>
        <pc:spChg chg="add mod">
          <ac:chgData name=" " userId="7a888dd4874b1125" providerId="LiveId" clId="{A6AB6434-B9A4-44CC-9E2B-0C592A89BC19}" dt="2022-05-09T17:11:05.739" v="2041" actId="164"/>
          <ac:spMkLst>
            <pc:docMk/>
            <pc:sldMk cId="1831934316" sldId="347"/>
            <ac:spMk id="41" creationId="{A9E2545B-A9C8-48C5-A79A-8FDB0E8EC096}"/>
          </ac:spMkLst>
        </pc:spChg>
        <pc:spChg chg="add mod">
          <ac:chgData name=" " userId="7a888dd4874b1125" providerId="LiveId" clId="{A6AB6434-B9A4-44CC-9E2B-0C592A89BC19}" dt="2022-05-09T17:12:34.958" v="2065" actId="408"/>
          <ac:spMkLst>
            <pc:docMk/>
            <pc:sldMk cId="1831934316" sldId="347"/>
            <ac:spMk id="44" creationId="{0D12EDC9-7635-4DC0-8B46-19E6F9D1D9F3}"/>
          </ac:spMkLst>
        </pc:spChg>
        <pc:spChg chg="add mod">
          <ac:chgData name=" " userId="7a888dd4874b1125" providerId="LiveId" clId="{A6AB6434-B9A4-44CC-9E2B-0C592A89BC19}" dt="2022-05-09T17:12:30.337" v="2064" actId="408"/>
          <ac:spMkLst>
            <pc:docMk/>
            <pc:sldMk cId="1831934316" sldId="347"/>
            <ac:spMk id="45" creationId="{03832DE7-E5A8-45F4-8985-6C544E38FE92}"/>
          </ac:spMkLst>
        </pc:spChg>
        <pc:spChg chg="mod">
          <ac:chgData name=" " userId="7a888dd4874b1125" providerId="LiveId" clId="{A6AB6434-B9A4-44CC-9E2B-0C592A89BC19}" dt="2022-05-09T17:03:27.977" v="1934" actId="1076"/>
          <ac:spMkLst>
            <pc:docMk/>
            <pc:sldMk cId="1831934316" sldId="347"/>
            <ac:spMk id="53" creationId="{FE31BF9C-3D8C-40F7-BCB2-71074C1F3F0E}"/>
          </ac:spMkLst>
        </pc:spChg>
        <pc:grpChg chg="add mod">
          <ac:chgData name=" " userId="7a888dd4874b1125" providerId="LiveId" clId="{A6AB6434-B9A4-44CC-9E2B-0C592A89BC19}" dt="2022-05-09T17:11:27.191" v="2047" actId="1076"/>
          <ac:grpSpMkLst>
            <pc:docMk/>
            <pc:sldMk cId="1831934316" sldId="347"/>
            <ac:grpSpMk id="12" creationId="{551826BB-B063-4DD9-8FDF-4CEB9971FACA}"/>
          </ac:grpSpMkLst>
        </pc:grpChg>
        <pc:grpChg chg="add del mod">
          <ac:chgData name=" " userId="7a888dd4874b1125" providerId="LiveId" clId="{A6AB6434-B9A4-44CC-9E2B-0C592A89BC19}" dt="2022-05-09T17:10:59.573" v="2039" actId="165"/>
          <ac:grpSpMkLst>
            <pc:docMk/>
            <pc:sldMk cId="1831934316" sldId="347"/>
            <ac:grpSpMk id="13" creationId="{1809DA54-53C5-4A1D-BE72-BD223EF19162}"/>
          </ac:grpSpMkLst>
        </pc:grpChg>
        <pc:grpChg chg="add mod">
          <ac:chgData name=" " userId="7a888dd4874b1125" providerId="LiveId" clId="{A6AB6434-B9A4-44CC-9E2B-0C592A89BC19}" dt="2022-05-09T17:10:42.937" v="2036" actId="164"/>
          <ac:grpSpMkLst>
            <pc:docMk/>
            <pc:sldMk cId="1831934316" sldId="347"/>
            <ac:grpSpMk id="14" creationId="{8105DA3D-C839-4952-8955-0DF96816FF36}"/>
          </ac:grpSpMkLst>
        </pc:grpChg>
        <pc:grpChg chg="add mod">
          <ac:chgData name=" " userId="7a888dd4874b1125" providerId="LiveId" clId="{A6AB6434-B9A4-44CC-9E2B-0C592A89BC19}" dt="2022-05-09T17:11:27.191" v="2047" actId="1076"/>
          <ac:grpSpMkLst>
            <pc:docMk/>
            <pc:sldMk cId="1831934316" sldId="347"/>
            <ac:grpSpMk id="15" creationId="{26CCB4B5-4DCE-49F7-BB23-703AE4C50783}"/>
          </ac:grpSpMkLst>
        </pc:grpChg>
        <pc:grpChg chg="add mod">
          <ac:chgData name=" " userId="7a888dd4874b1125" providerId="LiveId" clId="{A6AB6434-B9A4-44CC-9E2B-0C592A89BC19}" dt="2022-05-09T17:11:27.191" v="2047" actId="1076"/>
          <ac:grpSpMkLst>
            <pc:docMk/>
            <pc:sldMk cId="1831934316" sldId="347"/>
            <ac:grpSpMk id="28" creationId="{BD9B4F00-204F-4857-A63F-A3474E8AD0CB}"/>
          </ac:grpSpMkLst>
        </pc:grpChg>
        <pc:grpChg chg="del mod">
          <ac:chgData name=" " userId="7a888dd4874b1125" providerId="LiveId" clId="{A6AB6434-B9A4-44CC-9E2B-0C592A89BC19}" dt="2022-05-09T17:00:49.035" v="1874" actId="165"/>
          <ac:grpSpMkLst>
            <pc:docMk/>
            <pc:sldMk cId="1831934316" sldId="347"/>
            <ac:grpSpMk id="43" creationId="{EE3B8E47-6329-468B-B32A-BFADDCC16B59}"/>
          </ac:grpSpMkLst>
        </pc:grpChg>
        <pc:picChg chg="add del mod">
          <ac:chgData name=" " userId="7a888dd4874b1125" providerId="LiveId" clId="{A6AB6434-B9A4-44CC-9E2B-0C592A89BC19}" dt="2022-05-09T17:11:15.887" v="2044" actId="478"/>
          <ac:picMkLst>
            <pc:docMk/>
            <pc:sldMk cId="1831934316" sldId="347"/>
            <ac:picMk id="2" creationId="{B6A8A565-F296-462C-96EE-8E1BCC148B8F}"/>
          </ac:picMkLst>
        </pc:picChg>
        <pc:cxnChg chg="add mod">
          <ac:chgData name=" " userId="7a888dd4874b1125" providerId="LiveId" clId="{A6AB6434-B9A4-44CC-9E2B-0C592A89BC19}" dt="2022-05-09T17:09:19.333" v="2018" actId="164"/>
          <ac:cxnSpMkLst>
            <pc:docMk/>
            <pc:sldMk cId="1831934316" sldId="347"/>
            <ac:cxnSpMk id="8" creationId="{ED3DA126-7A1E-4B78-8FF6-2E474B3B59A6}"/>
          </ac:cxnSpMkLst>
        </pc:cxnChg>
        <pc:cxnChg chg="add mod">
          <ac:chgData name=" " userId="7a888dd4874b1125" providerId="LiveId" clId="{A6AB6434-B9A4-44CC-9E2B-0C592A89BC19}" dt="2022-05-09T17:09:19.333" v="2018" actId="164"/>
          <ac:cxnSpMkLst>
            <pc:docMk/>
            <pc:sldMk cId="1831934316" sldId="347"/>
            <ac:cxnSpMk id="26" creationId="{2FF68831-2ECD-45CF-ACBD-BFB972FFD062}"/>
          </ac:cxnSpMkLst>
        </pc:cxnChg>
        <pc:cxnChg chg="add mod topLvl">
          <ac:chgData name=" " userId="7a888dd4874b1125" providerId="LiveId" clId="{A6AB6434-B9A4-44CC-9E2B-0C592A89BC19}" dt="2022-05-09T17:11:03.487" v="2040" actId="164"/>
          <ac:cxnSpMkLst>
            <pc:docMk/>
            <pc:sldMk cId="1831934316" sldId="347"/>
            <ac:cxnSpMk id="27" creationId="{275D92A1-4073-4E76-8CFC-D9B14423B151}"/>
          </ac:cxnSpMkLst>
        </pc:cxnChg>
        <pc:cxnChg chg="add mod topLvl">
          <ac:chgData name=" " userId="7a888dd4874b1125" providerId="LiveId" clId="{A6AB6434-B9A4-44CC-9E2B-0C592A89BC19}" dt="2022-05-09T17:11:05.739" v="2041" actId="164"/>
          <ac:cxnSpMkLst>
            <pc:docMk/>
            <pc:sldMk cId="1831934316" sldId="347"/>
            <ac:cxnSpMk id="30" creationId="{70024900-3387-4D3F-B77C-253297615887}"/>
          </ac:cxnSpMkLst>
        </pc:cxnChg>
        <pc:cxnChg chg="mod topLvl">
          <ac:chgData name=" " userId="7a888dd4874b1125" providerId="LiveId" clId="{A6AB6434-B9A4-44CC-9E2B-0C592A89BC19}" dt="2022-05-09T17:11:05.739" v="2041" actId="164"/>
          <ac:cxnSpMkLst>
            <pc:docMk/>
            <pc:sldMk cId="1831934316" sldId="347"/>
            <ac:cxnSpMk id="36" creationId="{ABC05F6B-C851-4963-BB05-66216D7E67C1}"/>
          </ac:cxnSpMkLst>
        </pc:cxnChg>
        <pc:cxnChg chg="mod topLvl">
          <ac:chgData name=" " userId="7a888dd4874b1125" providerId="LiveId" clId="{A6AB6434-B9A4-44CC-9E2B-0C592A89BC19}" dt="2022-05-09T17:11:03.487" v="2040" actId="164"/>
          <ac:cxnSpMkLst>
            <pc:docMk/>
            <pc:sldMk cId="1831934316" sldId="347"/>
            <ac:cxnSpMk id="37" creationId="{6C6702CB-6C6E-412E-8385-8A7FE42E4E5C}"/>
          </ac:cxnSpMkLst>
        </pc:cxnChg>
      </pc:sldChg>
      <pc:sldChg chg="addSp delSp modSp ord modTransition addAnim delAnim modAnim">
        <pc:chgData name=" " userId="7a888dd4874b1125" providerId="LiveId" clId="{A6AB6434-B9A4-44CC-9E2B-0C592A89BC19}" dt="2022-05-09T16:58:01.684" v="1843" actId="1076"/>
        <pc:sldMkLst>
          <pc:docMk/>
          <pc:sldMk cId="4240514078" sldId="350"/>
        </pc:sldMkLst>
        <pc:spChg chg="del">
          <ac:chgData name=" " userId="7a888dd4874b1125" providerId="LiveId" clId="{A6AB6434-B9A4-44CC-9E2B-0C592A89BC19}" dt="2022-05-09T14:52:31.611" v="367" actId="478"/>
          <ac:spMkLst>
            <pc:docMk/>
            <pc:sldMk cId="4240514078" sldId="350"/>
            <ac:spMk id="3" creationId="{79159242-E539-4297-A90A-0A32912E4960}"/>
          </ac:spMkLst>
        </pc:spChg>
        <pc:spChg chg="add mod">
          <ac:chgData name=" " userId="7a888dd4874b1125" providerId="LiveId" clId="{A6AB6434-B9A4-44CC-9E2B-0C592A89BC19}" dt="2022-05-09T16:48:56.632" v="1688" actId="164"/>
          <ac:spMkLst>
            <pc:docMk/>
            <pc:sldMk cId="4240514078" sldId="350"/>
            <ac:spMk id="4" creationId="{D6606C7E-955F-4555-ACD7-57DCE6B587A9}"/>
          </ac:spMkLst>
        </pc:spChg>
        <pc:spChg chg="del">
          <ac:chgData name=" " userId="7a888dd4874b1125" providerId="LiveId" clId="{A6AB6434-B9A4-44CC-9E2B-0C592A89BC19}" dt="2022-05-09T14:52:33.507" v="368" actId="478"/>
          <ac:spMkLst>
            <pc:docMk/>
            <pc:sldMk cId="4240514078" sldId="350"/>
            <ac:spMk id="7" creationId="{AE7C498E-A28B-42C3-9D71-F32BC82B9CFE}"/>
          </ac:spMkLst>
        </pc:spChg>
        <pc:spChg chg="mod topLvl">
          <ac:chgData name=" " userId="7a888dd4874b1125" providerId="LiveId" clId="{A6AB6434-B9A4-44CC-9E2B-0C592A89BC19}" dt="2022-05-09T16:48:56.632" v="1688" actId="164"/>
          <ac:spMkLst>
            <pc:docMk/>
            <pc:sldMk cId="4240514078" sldId="350"/>
            <ac:spMk id="15" creationId="{B883B8A8-B4DA-457A-9002-3BEE3689F4B1}"/>
          </ac:spMkLst>
        </pc:spChg>
        <pc:spChg chg="mod topLvl">
          <ac:chgData name=" " userId="7a888dd4874b1125" providerId="LiveId" clId="{A6AB6434-B9A4-44CC-9E2B-0C592A89BC19}" dt="2022-05-09T16:52:18.052" v="1722" actId="165"/>
          <ac:spMkLst>
            <pc:docMk/>
            <pc:sldMk cId="4240514078" sldId="350"/>
            <ac:spMk id="21" creationId="{A65D4DF6-BF46-43A2-ACB2-3DD8BF480415}"/>
          </ac:spMkLst>
        </pc:spChg>
        <pc:spChg chg="add del">
          <ac:chgData name=" " userId="7a888dd4874b1125" providerId="LiveId" clId="{A6AB6434-B9A4-44CC-9E2B-0C592A89BC19}" dt="2022-05-09T16:50:09.814" v="1698" actId="478"/>
          <ac:spMkLst>
            <pc:docMk/>
            <pc:sldMk cId="4240514078" sldId="350"/>
            <ac:spMk id="92" creationId="{1653A51A-4CE6-49D2-8087-48078AEACE80}"/>
          </ac:spMkLst>
        </pc:spChg>
        <pc:spChg chg="add mod">
          <ac:chgData name=" " userId="7a888dd4874b1125" providerId="LiveId" clId="{A6AB6434-B9A4-44CC-9E2B-0C592A89BC19}" dt="2022-05-09T16:57:44.398" v="1835" actId="14100"/>
          <ac:spMkLst>
            <pc:docMk/>
            <pc:sldMk cId="4240514078" sldId="350"/>
            <ac:spMk id="94" creationId="{76BC2DAD-D48B-4BCF-915C-E438BFDA2836}"/>
          </ac:spMkLst>
        </pc:spChg>
        <pc:spChg chg="add mod">
          <ac:chgData name=" " userId="7a888dd4874b1125" providerId="LiveId" clId="{A6AB6434-B9A4-44CC-9E2B-0C592A89BC19}" dt="2022-05-09T16:57:53.131" v="1840" actId="1076"/>
          <ac:spMkLst>
            <pc:docMk/>
            <pc:sldMk cId="4240514078" sldId="350"/>
            <ac:spMk id="96" creationId="{7F614A18-9C45-4235-872F-89E8E336622A}"/>
          </ac:spMkLst>
        </pc:spChg>
        <pc:spChg chg="add mod">
          <ac:chgData name=" " userId="7a888dd4874b1125" providerId="LiveId" clId="{A6AB6434-B9A4-44CC-9E2B-0C592A89BC19}" dt="2022-05-09T16:57:08.269" v="1829" actId="207"/>
          <ac:spMkLst>
            <pc:docMk/>
            <pc:sldMk cId="4240514078" sldId="350"/>
            <ac:spMk id="104" creationId="{7651506E-DFE3-4742-8310-98DDFFC82F76}"/>
          </ac:spMkLst>
        </pc:spChg>
        <pc:spChg chg="add mod">
          <ac:chgData name=" " userId="7a888dd4874b1125" providerId="LiveId" clId="{A6AB6434-B9A4-44CC-9E2B-0C592A89BC19}" dt="2022-05-09T16:57:08.269" v="1829" actId="207"/>
          <ac:spMkLst>
            <pc:docMk/>
            <pc:sldMk cId="4240514078" sldId="350"/>
            <ac:spMk id="105" creationId="{5CE7DC54-8959-4E35-ADDC-BBC28878A38D}"/>
          </ac:spMkLst>
        </pc:spChg>
        <pc:grpChg chg="del">
          <ac:chgData name=" " userId="7a888dd4874b1125" providerId="LiveId" clId="{A6AB6434-B9A4-44CC-9E2B-0C592A89BC19}" dt="2022-05-09T14:52:35.729" v="369" actId="478"/>
          <ac:grpSpMkLst>
            <pc:docMk/>
            <pc:sldMk cId="4240514078" sldId="350"/>
            <ac:grpSpMk id="2" creationId="{0227D529-6990-49F4-95AE-82CE13B98F2B}"/>
          </ac:grpSpMkLst>
        </pc:grpChg>
        <pc:grpChg chg="add mod">
          <ac:chgData name=" " userId="7a888dd4874b1125" providerId="LiveId" clId="{A6AB6434-B9A4-44CC-9E2B-0C592A89BC19}" dt="2022-05-09T16:57:37.964" v="1832" actId="1076"/>
          <ac:grpSpMkLst>
            <pc:docMk/>
            <pc:sldMk cId="4240514078" sldId="350"/>
            <ac:grpSpMk id="6" creationId="{9E5576A3-5837-45BA-867B-D779BD0CD720}"/>
          </ac:grpSpMkLst>
        </pc:grpChg>
        <pc:grpChg chg="add del">
          <ac:chgData name=" " userId="7a888dd4874b1125" providerId="LiveId" clId="{A6AB6434-B9A4-44CC-9E2B-0C592A89BC19}" dt="2022-05-09T16:48:02.941" v="1667" actId="478"/>
          <ac:grpSpMkLst>
            <pc:docMk/>
            <pc:sldMk cId="4240514078" sldId="350"/>
            <ac:grpSpMk id="14" creationId="{BB17DDA6-CF98-4C3D-97F5-28EB5759F725}"/>
          </ac:grpSpMkLst>
        </pc:grpChg>
        <pc:grpChg chg="del">
          <ac:chgData name=" " userId="7a888dd4874b1125" providerId="LiveId" clId="{A6AB6434-B9A4-44CC-9E2B-0C592A89BC19}" dt="2022-05-09T16:47:58.395" v="1664" actId="478"/>
          <ac:grpSpMkLst>
            <pc:docMk/>
            <pc:sldMk cId="4240514078" sldId="350"/>
            <ac:grpSpMk id="16" creationId="{E4FB2461-9A06-453F-BFE0-9C74356AA92A}"/>
          </ac:grpSpMkLst>
        </pc:grpChg>
        <pc:grpChg chg="add del ord">
          <ac:chgData name=" " userId="7a888dd4874b1125" providerId="LiveId" clId="{A6AB6434-B9A4-44CC-9E2B-0C592A89BC19}" dt="2022-05-09T16:50:00.423" v="1695" actId="165"/>
          <ac:grpSpMkLst>
            <pc:docMk/>
            <pc:sldMk cId="4240514078" sldId="350"/>
            <ac:grpSpMk id="19" creationId="{380C53FB-7C3C-4BD0-90C2-D1B6E61D8FE1}"/>
          </ac:grpSpMkLst>
        </pc:grpChg>
        <pc:grpChg chg="del mod topLvl">
          <ac:chgData name=" " userId="7a888dd4874b1125" providerId="LiveId" clId="{A6AB6434-B9A4-44CC-9E2B-0C592A89BC19}" dt="2022-05-09T16:50:04.088" v="1697" actId="478"/>
          <ac:grpSpMkLst>
            <pc:docMk/>
            <pc:sldMk cId="4240514078" sldId="350"/>
            <ac:grpSpMk id="20" creationId="{2538F835-25E3-4297-9213-7FBF56510D39}"/>
          </ac:grpSpMkLst>
        </pc:grpChg>
        <pc:grpChg chg="add mod topLvl">
          <ac:chgData name=" " userId="7a888dd4874b1125" providerId="LiveId" clId="{A6AB6434-B9A4-44CC-9E2B-0C592A89BC19}" dt="2022-05-09T16:52:18.052" v="1722" actId="165"/>
          <ac:grpSpMkLst>
            <pc:docMk/>
            <pc:sldMk cId="4240514078" sldId="350"/>
            <ac:grpSpMk id="97" creationId="{7E451851-4264-49B8-B5E2-5F398C48BEE4}"/>
          </ac:grpSpMkLst>
        </pc:grpChg>
        <pc:grpChg chg="add del mod">
          <ac:chgData name=" " userId="7a888dd4874b1125" providerId="LiveId" clId="{A6AB6434-B9A4-44CC-9E2B-0C592A89BC19}" dt="2022-05-09T16:58:01.684" v="1843" actId="1076"/>
          <ac:grpSpMkLst>
            <pc:docMk/>
            <pc:sldMk cId="4240514078" sldId="350"/>
            <ac:grpSpMk id="98" creationId="{ECF7C4AA-9504-48FD-A54C-A859E6D68808}"/>
          </ac:grpSpMkLst>
        </pc:grpChg>
        <pc:grpChg chg="add mod">
          <ac:chgData name=" " userId="7a888dd4874b1125" providerId="LiveId" clId="{A6AB6434-B9A4-44CC-9E2B-0C592A89BC19}" dt="2022-05-09T16:57:19.896" v="1831" actId="14861"/>
          <ac:grpSpMkLst>
            <pc:docMk/>
            <pc:sldMk cId="4240514078" sldId="350"/>
            <ac:grpSpMk id="106" creationId="{7F77C209-D524-4E4A-9897-116F83CAF282}"/>
          </ac:grpSpMkLst>
        </pc:grpChg>
        <pc:picChg chg="add del mod">
          <ac:chgData name=" " userId="7a888dd4874b1125" providerId="LiveId" clId="{A6AB6434-B9A4-44CC-9E2B-0C592A89BC19}" dt="2022-05-09T16:56:23.061" v="1822" actId="478"/>
          <ac:picMkLst>
            <pc:docMk/>
            <pc:sldMk cId="4240514078" sldId="350"/>
            <ac:picMk id="103" creationId="{FED4B67D-96D8-481D-B682-1EC98E2C33A9}"/>
          </ac:picMkLst>
        </pc:picChg>
        <pc:picChg chg="add mod">
          <ac:chgData name=" " userId="7a888dd4874b1125" providerId="LiveId" clId="{A6AB6434-B9A4-44CC-9E2B-0C592A89BC19}" dt="2022-05-09T16:57:11.797" v="1830" actId="1076"/>
          <ac:picMkLst>
            <pc:docMk/>
            <pc:sldMk cId="4240514078" sldId="350"/>
            <ac:picMk id="107" creationId="{9F750E94-D92A-49A6-9174-F5B6392244B7}"/>
          </ac:picMkLst>
        </pc:picChg>
        <pc:cxnChg chg="del topLvl">
          <ac:chgData name=" " userId="7a888dd4874b1125" providerId="LiveId" clId="{A6AB6434-B9A4-44CC-9E2B-0C592A89BC19}" dt="2022-05-09T16:48:02.941" v="1667" actId="478"/>
          <ac:cxnSpMkLst>
            <pc:docMk/>
            <pc:sldMk cId="4240514078" sldId="350"/>
            <ac:cxnSpMk id="17" creationId="{B26EB33D-BB11-4BDA-95DA-A48B7E467E33}"/>
          </ac:cxnSpMkLst>
        </pc:cxnChg>
        <pc:cxnChg chg="del">
          <ac:chgData name=" " userId="7a888dd4874b1125" providerId="LiveId" clId="{A6AB6434-B9A4-44CC-9E2B-0C592A89BC19}" dt="2022-05-09T16:47:58.395" v="1664" actId="478"/>
          <ac:cxnSpMkLst>
            <pc:docMk/>
            <pc:sldMk cId="4240514078" sldId="350"/>
            <ac:cxnSpMk id="18" creationId="{8919A9E2-9C23-4242-93F0-B383C4C91A0D}"/>
          </ac:cxnSpMkLst>
        </pc:cxnChg>
        <pc:cxnChg chg="del mod topLvl">
          <ac:chgData name=" " userId="7a888dd4874b1125" providerId="LiveId" clId="{A6AB6434-B9A4-44CC-9E2B-0C592A89BC19}" dt="2022-05-09T16:50:14.711" v="1700" actId="478"/>
          <ac:cxnSpMkLst>
            <pc:docMk/>
            <pc:sldMk cId="4240514078" sldId="350"/>
            <ac:cxnSpMk id="22" creationId="{35ACDD74-8AC7-49F8-9ADF-D3697F240AFB}"/>
          </ac:cxnSpMkLst>
        </pc:cxnChg>
        <pc:cxnChg chg="del mod topLvl">
          <ac:chgData name=" " userId="7a888dd4874b1125" providerId="LiveId" clId="{A6AB6434-B9A4-44CC-9E2B-0C592A89BC19}" dt="2022-05-09T16:50:11.927" v="1699" actId="478"/>
          <ac:cxnSpMkLst>
            <pc:docMk/>
            <pc:sldMk cId="4240514078" sldId="350"/>
            <ac:cxnSpMk id="23" creationId="{3EDACD2B-77A8-4E7F-A9F8-9B13D86B23EF}"/>
          </ac:cxnSpMkLst>
        </pc:cxnChg>
        <pc:cxnChg chg="add mod">
          <ac:chgData name=" " userId="7a888dd4874b1125" providerId="LiveId" clId="{A6AB6434-B9A4-44CC-9E2B-0C592A89BC19}" dt="2022-05-09T16:52:24.199" v="1724" actId="14100"/>
          <ac:cxnSpMkLst>
            <pc:docMk/>
            <pc:sldMk cId="4240514078" sldId="350"/>
            <ac:cxnSpMk id="93" creationId="{3D6ADD78-9587-4A70-BD29-C52458000A5E}"/>
          </ac:cxnSpMkLst>
        </pc:cxnChg>
        <pc:cxnChg chg="add mod">
          <ac:chgData name=" " userId="7a888dd4874b1125" providerId="LiveId" clId="{A6AB6434-B9A4-44CC-9E2B-0C592A89BC19}" dt="2022-05-09T16:57:56.963" v="1842" actId="1076"/>
          <ac:cxnSpMkLst>
            <pc:docMk/>
            <pc:sldMk cId="4240514078" sldId="350"/>
            <ac:cxnSpMk id="95" creationId="{637A30A4-F87F-4334-8A23-A1009097B854}"/>
          </ac:cxnSpMkLst>
        </pc:cxnChg>
      </pc:sldChg>
      <pc:sldChg chg="addSp delSp modSp modTransition delAnim modAnim">
        <pc:chgData name=" " userId="7a888dd4874b1125" providerId="LiveId" clId="{A6AB6434-B9A4-44CC-9E2B-0C592A89BC19}" dt="2022-05-09T14:45:14.845" v="287" actId="164"/>
        <pc:sldMkLst>
          <pc:docMk/>
          <pc:sldMk cId="3159707455" sldId="351"/>
        </pc:sldMkLst>
        <pc:spChg chg="del">
          <ac:chgData name=" " userId="7a888dd4874b1125" providerId="LiveId" clId="{A6AB6434-B9A4-44CC-9E2B-0C592A89BC19}" dt="2022-05-09T08:45:25.488" v="172" actId="478"/>
          <ac:spMkLst>
            <pc:docMk/>
            <pc:sldMk cId="3159707455" sldId="351"/>
            <ac:spMk id="3" creationId="{049EAAB0-FF62-4F4E-86CA-2FC455D64EDE}"/>
          </ac:spMkLst>
        </pc:spChg>
        <pc:spChg chg="add del mod">
          <ac:chgData name=" " userId="7a888dd4874b1125" providerId="LiveId" clId="{A6AB6434-B9A4-44CC-9E2B-0C592A89BC19}" dt="2022-05-09T08:48:30.938" v="180" actId="478"/>
          <ac:spMkLst>
            <pc:docMk/>
            <pc:sldMk cId="3159707455" sldId="351"/>
            <ac:spMk id="8" creationId="{AC33628A-3CC3-4EA2-96A0-7A40BDEE518B}"/>
          </ac:spMkLst>
        </pc:spChg>
        <pc:spChg chg="add del mod">
          <ac:chgData name=" " userId="7a888dd4874b1125" providerId="LiveId" clId="{A6AB6434-B9A4-44CC-9E2B-0C592A89BC19}" dt="2022-05-09T08:49:30.668" v="193" actId="478"/>
          <ac:spMkLst>
            <pc:docMk/>
            <pc:sldMk cId="3159707455" sldId="351"/>
            <ac:spMk id="11" creationId="{F383DA85-8550-49B8-8FD5-85D537E6E5F7}"/>
          </ac:spMkLst>
        </pc:spChg>
        <pc:spChg chg="add mod">
          <ac:chgData name=" " userId="7a888dd4874b1125" providerId="LiveId" clId="{A6AB6434-B9A4-44CC-9E2B-0C592A89BC19}" dt="2022-05-09T14:44:01.462" v="271" actId="1076"/>
          <ac:spMkLst>
            <pc:docMk/>
            <pc:sldMk cId="3159707455" sldId="351"/>
            <ac:spMk id="12" creationId="{3D723619-820C-448B-B63B-F4CAB1099518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21" creationId="{3C73D87C-3C0E-4237-BB2E-954E10276BEB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22" creationId="{2AB6FAE9-34AE-4162-B8E3-602A90F3D9C6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23" creationId="{714B1599-3858-4E37-9849-4A22EC2D82B2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24" creationId="{49AD427C-E845-4219-81C3-740DA345D0E1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25" creationId="{334CF118-64AC-4F58-A8E9-265951BF78E9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26" creationId="{A132AC08-B43E-4D0F-9425-CEB9832D24C3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27" creationId="{9D5A23B8-33B5-4034-B6E6-554140BFB40C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29" creationId="{8D64190B-A285-4E14-A99A-7170F1E60FEE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30" creationId="{00445C82-FE47-43EB-9EA4-47BA7F1D7ACA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31" creationId="{D60DAFD7-EF3E-4667-A65A-C90C6D8CE9F6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32" creationId="{1237BE77-EBED-4AF0-A669-0BFA37DB44EA}"/>
          </ac:spMkLst>
        </pc:spChg>
        <pc:spChg chg="del">
          <ac:chgData name=" " userId="7a888dd4874b1125" providerId="LiveId" clId="{A6AB6434-B9A4-44CC-9E2B-0C592A89BC19}" dt="2022-05-09T08:45:22.841" v="171" actId="478"/>
          <ac:spMkLst>
            <pc:docMk/>
            <pc:sldMk cId="3159707455" sldId="351"/>
            <ac:spMk id="33" creationId="{6551F514-7925-4DDF-9D09-5EC398C271A4}"/>
          </ac:spMkLst>
        </pc:spChg>
        <pc:grpChg chg="add mod">
          <ac:chgData name=" " userId="7a888dd4874b1125" providerId="LiveId" clId="{A6AB6434-B9A4-44CC-9E2B-0C592A89BC19}" dt="2022-05-09T14:45:14.845" v="287" actId="164"/>
          <ac:grpSpMkLst>
            <pc:docMk/>
            <pc:sldMk cId="3159707455" sldId="351"/>
            <ac:grpSpMk id="4" creationId="{A7D46648-E7DC-4C03-A0A4-AC1F068D006B}"/>
          </ac:grpSpMkLst>
        </pc:grpChg>
        <pc:grpChg chg="add del mod">
          <ac:chgData name=" " userId="7a888dd4874b1125" providerId="LiveId" clId="{A6AB6434-B9A4-44CC-9E2B-0C592A89BC19}" dt="2022-05-09T14:16:38.983" v="240" actId="165"/>
          <ac:grpSpMkLst>
            <pc:docMk/>
            <pc:sldMk cId="3159707455" sldId="351"/>
            <ac:grpSpMk id="13" creationId="{14CE5D97-C4B3-4578-9ECD-5EC302EA9DFD}"/>
          </ac:grpSpMkLst>
        </pc:grpChg>
        <pc:picChg chg="add mod">
          <ac:chgData name=" " userId="7a888dd4874b1125" providerId="LiveId" clId="{A6AB6434-B9A4-44CC-9E2B-0C592A89BC19}" dt="2022-05-09T14:45:14.845" v="287" actId="164"/>
          <ac:picMkLst>
            <pc:docMk/>
            <pc:sldMk cId="3159707455" sldId="351"/>
            <ac:picMk id="3" creationId="{C1D0DF6D-EDA1-41E4-B81C-122EB2772C00}"/>
          </ac:picMkLst>
        </pc:picChg>
        <pc:picChg chg="add del mod">
          <ac:chgData name=" " userId="7a888dd4874b1125" providerId="LiveId" clId="{A6AB6434-B9A4-44CC-9E2B-0C592A89BC19}" dt="2022-05-09T08:47:40.605" v="174" actId="478"/>
          <ac:picMkLst>
            <pc:docMk/>
            <pc:sldMk cId="3159707455" sldId="351"/>
            <ac:picMk id="4" creationId="{9392CD1B-37DD-44E0-9AF0-6EC8295E121C}"/>
          </ac:picMkLst>
        </pc:picChg>
        <pc:picChg chg="add del mod topLvl">
          <ac:chgData name=" " userId="7a888dd4874b1125" providerId="LiveId" clId="{A6AB6434-B9A4-44CC-9E2B-0C592A89BC19}" dt="2022-05-09T14:16:41.373" v="241" actId="478"/>
          <ac:picMkLst>
            <pc:docMk/>
            <pc:sldMk cId="3159707455" sldId="351"/>
            <ac:picMk id="7" creationId="{FA1C9DC1-F2FE-41F6-ABD3-453979355928}"/>
          </ac:picMkLst>
        </pc:picChg>
        <pc:picChg chg="add mod ord topLvl">
          <ac:chgData name=" " userId="7a888dd4874b1125" providerId="LiveId" clId="{A6AB6434-B9A4-44CC-9E2B-0C592A89BC19}" dt="2022-05-09T14:45:14.845" v="287" actId="164"/>
          <ac:picMkLst>
            <pc:docMk/>
            <pc:sldMk cId="3159707455" sldId="351"/>
            <ac:picMk id="10" creationId="{7EB20DAB-C217-419A-961A-6EA906B78458}"/>
          </ac:picMkLst>
        </pc:picChg>
      </pc:sldChg>
      <pc:sldChg chg="del modTransition">
        <pc:chgData name=" " userId="7a888dd4874b1125" providerId="LiveId" clId="{A6AB6434-B9A4-44CC-9E2B-0C592A89BC19}" dt="2022-05-09T16:45:29.141" v="1644" actId="2696"/>
        <pc:sldMkLst>
          <pc:docMk/>
          <pc:sldMk cId="3147634625" sldId="352"/>
        </pc:sldMkLst>
      </pc:sldChg>
      <pc:sldChg chg="del">
        <pc:chgData name=" " userId="7a888dd4874b1125" providerId="LiveId" clId="{A6AB6434-B9A4-44CC-9E2B-0C592A89BC19}" dt="2022-05-09T16:45:31.564" v="1645" actId="2696"/>
        <pc:sldMkLst>
          <pc:docMk/>
          <pc:sldMk cId="3974439435" sldId="353"/>
        </pc:sldMkLst>
      </pc:sldChg>
      <pc:sldChg chg="del">
        <pc:chgData name=" " userId="7a888dd4874b1125" providerId="LiveId" clId="{A6AB6434-B9A4-44CC-9E2B-0C592A89BC19}" dt="2022-05-09T16:45:32.926" v="1646" actId="2696"/>
        <pc:sldMkLst>
          <pc:docMk/>
          <pc:sldMk cId="4069132973" sldId="354"/>
        </pc:sldMkLst>
      </pc:sldChg>
      <pc:sldChg chg="del">
        <pc:chgData name=" " userId="7a888dd4874b1125" providerId="LiveId" clId="{A6AB6434-B9A4-44CC-9E2B-0C592A89BC19}" dt="2022-05-09T16:45:35.306" v="1647" actId="2696"/>
        <pc:sldMkLst>
          <pc:docMk/>
          <pc:sldMk cId="3825555546" sldId="355"/>
        </pc:sldMkLst>
      </pc:sldChg>
      <pc:sldChg chg="del modAnim">
        <pc:chgData name=" " userId="7a888dd4874b1125" providerId="LiveId" clId="{A6AB6434-B9A4-44CC-9E2B-0C592A89BC19}" dt="2022-05-09T14:49:15.153" v="308" actId="2696"/>
        <pc:sldMkLst>
          <pc:docMk/>
          <pc:sldMk cId="2174180666" sldId="362"/>
        </pc:sldMkLst>
      </pc:sldChg>
      <pc:sldChg chg="del modAnim">
        <pc:chgData name=" " userId="7a888dd4874b1125" providerId="LiveId" clId="{A6AB6434-B9A4-44CC-9E2B-0C592A89BC19}" dt="2022-05-09T14:49:16.401" v="309" actId="2696"/>
        <pc:sldMkLst>
          <pc:docMk/>
          <pc:sldMk cId="3399841503" sldId="363"/>
        </pc:sldMkLst>
      </pc:sldChg>
      <pc:sldChg chg="del modAnim">
        <pc:chgData name=" " userId="7a888dd4874b1125" providerId="LiveId" clId="{A6AB6434-B9A4-44CC-9E2B-0C592A89BC19}" dt="2022-05-09T14:49:18.327" v="310" actId="2696"/>
        <pc:sldMkLst>
          <pc:docMk/>
          <pc:sldMk cId="4228853608" sldId="364"/>
        </pc:sldMkLst>
      </pc:sldChg>
      <pc:sldChg chg="del modAnim">
        <pc:chgData name=" " userId="7a888dd4874b1125" providerId="LiveId" clId="{A6AB6434-B9A4-44CC-9E2B-0C592A89BC19}" dt="2022-05-09T14:49:20.802" v="311" actId="2696"/>
        <pc:sldMkLst>
          <pc:docMk/>
          <pc:sldMk cId="2828621052" sldId="365"/>
        </pc:sldMkLst>
      </pc:sldChg>
      <pc:sldChg chg="addSp delSp modSp add delAnim modAnim">
        <pc:chgData name=" " userId="7a888dd4874b1125" providerId="LiveId" clId="{A6AB6434-B9A4-44CC-9E2B-0C592A89BC19}" dt="2022-05-09T07:12:50.170" v="111"/>
        <pc:sldMkLst>
          <pc:docMk/>
          <pc:sldMk cId="2671658773" sldId="366"/>
        </pc:sldMkLst>
        <pc:spChg chg="del">
          <ac:chgData name=" " userId="7a888dd4874b1125" providerId="LiveId" clId="{A6AB6434-B9A4-44CC-9E2B-0C592A89BC19}" dt="2022-05-09T07:04:51.387" v="40" actId="478"/>
          <ac:spMkLst>
            <pc:docMk/>
            <pc:sldMk cId="2671658773" sldId="366"/>
            <ac:spMk id="36" creationId="{B94701B9-1A4E-4DE0-B35A-05B4862F6579}"/>
          </ac:spMkLst>
        </pc:spChg>
        <pc:grpChg chg="mod topLvl">
          <ac:chgData name=" " userId="7a888dd4874b1125" providerId="LiveId" clId="{A6AB6434-B9A4-44CC-9E2B-0C592A89BC19}" dt="2022-05-09T07:10:09.007" v="88" actId="165"/>
          <ac:grpSpMkLst>
            <pc:docMk/>
            <pc:sldMk cId="2671658773" sldId="366"/>
            <ac:grpSpMk id="2" creationId="{88BEA9D3-C9B7-4738-A8DF-9022494B3DE5}"/>
          </ac:grpSpMkLst>
        </pc:grpChg>
        <pc:grpChg chg="add del mod">
          <ac:chgData name=" " userId="7a888dd4874b1125" providerId="LiveId" clId="{A6AB6434-B9A4-44CC-9E2B-0C592A89BC19}" dt="2022-05-09T07:10:09.007" v="88" actId="165"/>
          <ac:grpSpMkLst>
            <pc:docMk/>
            <pc:sldMk cId="2671658773" sldId="366"/>
            <ac:grpSpMk id="11" creationId="{70DA7F1B-906C-430D-BF18-D022093B5899}"/>
          </ac:grpSpMkLst>
        </pc:grpChg>
        <pc:grpChg chg="add del mod">
          <ac:chgData name=" " userId="7a888dd4874b1125" providerId="LiveId" clId="{A6AB6434-B9A4-44CC-9E2B-0C592A89BC19}" dt="2022-05-09T07:08:46.103" v="78" actId="478"/>
          <ac:grpSpMkLst>
            <pc:docMk/>
            <pc:sldMk cId="2671658773" sldId="366"/>
            <ac:grpSpMk id="12" creationId="{AD6BE47F-F1C3-4434-AC1E-20056693DD4C}"/>
          </ac:grpSpMkLst>
        </pc:grpChg>
        <pc:grpChg chg="add del mod">
          <ac:chgData name=" " userId="7a888dd4874b1125" providerId="LiveId" clId="{A6AB6434-B9A4-44CC-9E2B-0C592A89BC19}" dt="2022-05-09T07:08:48.790" v="79" actId="478"/>
          <ac:grpSpMkLst>
            <pc:docMk/>
            <pc:sldMk cId="2671658773" sldId="366"/>
            <ac:grpSpMk id="13" creationId="{BF04AED3-7CA5-4FE8-A765-201306150622}"/>
          </ac:grpSpMkLst>
        </pc:grpChg>
        <pc:grpChg chg="add del mod">
          <ac:chgData name=" " userId="7a888dd4874b1125" providerId="LiveId" clId="{A6AB6434-B9A4-44CC-9E2B-0C592A89BC19}" dt="2022-05-09T07:11:58.713" v="105" actId="165"/>
          <ac:grpSpMkLst>
            <pc:docMk/>
            <pc:sldMk cId="2671658773" sldId="366"/>
            <ac:grpSpMk id="14" creationId="{6222B419-DAA9-40C1-8840-B93BB2A68113}"/>
          </ac:grpSpMkLst>
        </pc:grpChg>
        <pc:grpChg chg="add mod topLvl">
          <ac:chgData name=" " userId="7a888dd4874b1125" providerId="LiveId" clId="{A6AB6434-B9A4-44CC-9E2B-0C592A89BC19}" dt="2022-05-09T07:11:58.713" v="105" actId="165"/>
          <ac:grpSpMkLst>
            <pc:docMk/>
            <pc:sldMk cId="2671658773" sldId="366"/>
            <ac:grpSpMk id="23" creationId="{C2517896-FBDC-4955-9DA1-1B64B7542FA1}"/>
          </ac:grpSpMkLst>
        </pc:grpChg>
        <pc:grpChg chg="add del mod">
          <ac:chgData name=" " userId="7a888dd4874b1125" providerId="LiveId" clId="{A6AB6434-B9A4-44CC-9E2B-0C592A89BC19}" dt="2022-05-09T07:11:11.318" v="96" actId="165"/>
          <ac:grpSpMkLst>
            <pc:docMk/>
            <pc:sldMk cId="2671658773" sldId="366"/>
            <ac:grpSpMk id="47" creationId="{4C411233-908C-4CF8-A8DA-DBDF530E4DA8}"/>
          </ac:grpSpMkLst>
        </pc:grpChg>
        <pc:grpChg chg="mod topLvl">
          <ac:chgData name=" " userId="7a888dd4874b1125" providerId="LiveId" clId="{A6AB6434-B9A4-44CC-9E2B-0C592A89BC19}" dt="2022-05-09T07:11:11.318" v="96" actId="165"/>
          <ac:grpSpMkLst>
            <pc:docMk/>
            <pc:sldMk cId="2671658773" sldId="366"/>
            <ac:grpSpMk id="48" creationId="{6ED831BF-B284-4296-9CCF-7E617B1FB40A}"/>
          </ac:grpSpMkLst>
        </pc:grpChg>
        <pc:grpChg chg="del mod topLvl">
          <ac:chgData name=" " userId="7a888dd4874b1125" providerId="LiveId" clId="{A6AB6434-B9A4-44CC-9E2B-0C592A89BC19}" dt="2022-05-09T07:11:27.502" v="99" actId="165"/>
          <ac:grpSpMkLst>
            <pc:docMk/>
            <pc:sldMk cId="2671658773" sldId="366"/>
            <ac:grpSpMk id="49" creationId="{9079FBA7-F884-4CB6-9653-3F96532A2F5A}"/>
          </ac:grpSpMkLst>
        </pc:grpChg>
        <pc:cxnChg chg="add del mod">
          <ac:chgData name=" " userId="7a888dd4874b1125" providerId="LiveId" clId="{A6AB6434-B9A4-44CC-9E2B-0C592A89BC19}" dt="2022-05-09T07:05:19.158" v="45" actId="11529"/>
          <ac:cxnSpMkLst>
            <pc:docMk/>
            <pc:sldMk cId="2671658773" sldId="366"/>
            <ac:cxnSpMk id="4" creationId="{90C2E7CB-0C98-4B8A-926C-D25A7EBE6BF5}"/>
          </ac:cxnSpMkLst>
        </pc:cxnChg>
        <pc:cxnChg chg="add mod topLvl">
          <ac:chgData name=" " userId="7a888dd4874b1125" providerId="LiveId" clId="{A6AB6434-B9A4-44CC-9E2B-0C592A89BC19}" dt="2022-05-09T07:10:09.007" v="88" actId="165"/>
          <ac:cxnSpMkLst>
            <pc:docMk/>
            <pc:sldMk cId="2671658773" sldId="366"/>
            <ac:cxnSpMk id="7" creationId="{CC2E1DE8-EC8B-4C5A-BB62-2DCB7D1D9F54}"/>
          </ac:cxnSpMkLst>
        </pc:cxnChg>
        <pc:cxnChg chg="add del mod">
          <ac:chgData name=" " userId="7a888dd4874b1125" providerId="LiveId" clId="{A6AB6434-B9A4-44CC-9E2B-0C592A89BC19}" dt="2022-05-09T07:08:46.103" v="78" actId="478"/>
          <ac:cxnSpMkLst>
            <pc:docMk/>
            <pc:sldMk cId="2671658773" sldId="366"/>
            <ac:cxnSpMk id="43" creationId="{86DB5609-2C3B-407B-9805-4BAA68A0E837}"/>
          </ac:cxnSpMkLst>
        </pc:cxnChg>
        <pc:cxnChg chg="add del mod topLvl">
          <ac:chgData name=" " userId="7a888dd4874b1125" providerId="LiveId" clId="{A6AB6434-B9A4-44CC-9E2B-0C592A89BC19}" dt="2022-05-09T07:08:48.790" v="79" actId="478"/>
          <ac:cxnSpMkLst>
            <pc:docMk/>
            <pc:sldMk cId="2671658773" sldId="366"/>
            <ac:cxnSpMk id="44" creationId="{7C74D0CF-EDC9-45C1-B3EB-1360F8C51971}"/>
          </ac:cxnSpMkLst>
        </pc:cxnChg>
        <pc:cxnChg chg="add mod">
          <ac:chgData name=" " userId="7a888dd4874b1125" providerId="LiveId" clId="{A6AB6434-B9A4-44CC-9E2B-0C592A89BC19}" dt="2022-05-09T07:07:56.169" v="66"/>
          <ac:cxnSpMkLst>
            <pc:docMk/>
            <pc:sldMk cId="2671658773" sldId="366"/>
            <ac:cxnSpMk id="45" creationId="{9CDF29C5-6653-45EC-9516-8ED989ACBE6D}"/>
          </ac:cxnSpMkLst>
        </pc:cxnChg>
        <pc:cxnChg chg="add mod">
          <ac:chgData name=" " userId="7a888dd4874b1125" providerId="LiveId" clId="{A6AB6434-B9A4-44CC-9E2B-0C592A89BC19}" dt="2022-05-09T07:07:56.169" v="66"/>
          <ac:cxnSpMkLst>
            <pc:docMk/>
            <pc:sldMk cId="2671658773" sldId="366"/>
            <ac:cxnSpMk id="46" creationId="{219E3A20-F834-4482-922E-4C24892EEB8F}"/>
          </ac:cxnSpMkLst>
        </pc:cxnChg>
        <pc:cxnChg chg="mod topLvl">
          <ac:chgData name=" " userId="7a888dd4874b1125" providerId="LiveId" clId="{A6AB6434-B9A4-44CC-9E2B-0C592A89BC19}" dt="2022-05-09T07:11:27.502" v="99" actId="165"/>
          <ac:cxnSpMkLst>
            <pc:docMk/>
            <pc:sldMk cId="2671658773" sldId="366"/>
            <ac:cxnSpMk id="50" creationId="{DF4A687B-EFCD-403E-9A9F-ADCEFC71B16E}"/>
          </ac:cxnSpMkLst>
        </pc:cxnChg>
        <pc:cxnChg chg="mod topLvl">
          <ac:chgData name=" " userId="7a888dd4874b1125" providerId="LiveId" clId="{A6AB6434-B9A4-44CC-9E2B-0C592A89BC19}" dt="2022-05-09T07:11:27.502" v="99" actId="165"/>
          <ac:cxnSpMkLst>
            <pc:docMk/>
            <pc:sldMk cId="2671658773" sldId="366"/>
            <ac:cxnSpMk id="51" creationId="{B60878CD-C7CB-41D0-AEB7-CC3D09C4A961}"/>
          </ac:cxnSpMkLst>
        </pc:cxnChg>
        <pc:cxnChg chg="add del mod">
          <ac:chgData name=" " userId="7a888dd4874b1125" providerId="LiveId" clId="{A6AB6434-B9A4-44CC-9E2B-0C592A89BC19}" dt="2022-05-09T07:08:59.907" v="81" actId="21"/>
          <ac:cxnSpMkLst>
            <pc:docMk/>
            <pc:sldMk cId="2671658773" sldId="366"/>
            <ac:cxnSpMk id="61" creationId="{A6F94D99-9436-4088-92EA-CE3A00A89FB4}"/>
          </ac:cxnSpMkLst>
        </pc:cxnChg>
        <pc:cxnChg chg="add mod topLvl">
          <ac:chgData name=" " userId="7a888dd4874b1125" providerId="LiveId" clId="{A6AB6434-B9A4-44CC-9E2B-0C592A89BC19}" dt="2022-05-09T07:11:58.713" v="105" actId="165"/>
          <ac:cxnSpMkLst>
            <pc:docMk/>
            <pc:sldMk cId="2671658773" sldId="366"/>
            <ac:cxnSpMk id="62" creationId="{0BE50230-5425-4E55-AE6A-221501234D73}"/>
          </ac:cxnSpMkLst>
        </pc:cxnChg>
      </pc:sldChg>
      <pc:sldChg chg="addSp delSp modSp add del delAnim modAnim">
        <pc:chgData name=" " userId="7a888dd4874b1125" providerId="LiveId" clId="{A6AB6434-B9A4-44CC-9E2B-0C592A89BC19}" dt="2022-05-09T17:21:16.887" v="2204" actId="2696"/>
        <pc:sldMkLst>
          <pc:docMk/>
          <pc:sldMk cId="113258684" sldId="367"/>
        </pc:sldMkLst>
        <pc:spChg chg="mod">
          <ac:chgData name=" " userId="7a888dd4874b1125" providerId="LiveId" clId="{A6AB6434-B9A4-44CC-9E2B-0C592A89BC19}" dt="2022-05-09T07:17:29.089" v="160" actId="1076"/>
          <ac:spMkLst>
            <pc:docMk/>
            <pc:sldMk cId="113258684" sldId="367"/>
            <ac:spMk id="19" creationId="{EA8E84DB-6D87-448C-8961-14847E700C33}"/>
          </ac:spMkLst>
        </pc:spChg>
        <pc:spChg chg="mod">
          <ac:chgData name=" " userId="7a888dd4874b1125" providerId="LiveId" clId="{A6AB6434-B9A4-44CC-9E2B-0C592A89BC19}" dt="2022-05-09T07:17:39.925" v="162" actId="1076"/>
          <ac:spMkLst>
            <pc:docMk/>
            <pc:sldMk cId="113258684" sldId="367"/>
            <ac:spMk id="23" creationId="{7771E807-B7D1-4202-BCB7-6FB354D29FC3}"/>
          </ac:spMkLst>
        </pc:spChg>
        <pc:spChg chg="mod">
          <ac:chgData name=" " userId="7a888dd4874b1125" providerId="LiveId" clId="{A6AB6434-B9A4-44CC-9E2B-0C592A89BC19}" dt="2022-05-09T07:17:43.687" v="163" actId="1076"/>
          <ac:spMkLst>
            <pc:docMk/>
            <pc:sldMk cId="113258684" sldId="367"/>
            <ac:spMk id="27" creationId="{40FEBB49-8364-454A-92C2-7E8FCC552F7D}"/>
          </ac:spMkLst>
        </pc:spChg>
        <pc:spChg chg="mod">
          <ac:chgData name=" " userId="7a888dd4874b1125" providerId="LiveId" clId="{A6AB6434-B9A4-44CC-9E2B-0C592A89BC19}" dt="2022-05-09T07:17:33.710" v="161" actId="1076"/>
          <ac:spMkLst>
            <pc:docMk/>
            <pc:sldMk cId="113258684" sldId="367"/>
            <ac:spMk id="31" creationId="{46A38904-E3BB-46CE-B08D-282EA789D5EE}"/>
          </ac:spMkLst>
        </pc:spChg>
        <pc:spChg chg="mod">
          <ac:chgData name=" " userId="7a888dd4874b1125" providerId="LiveId" clId="{A6AB6434-B9A4-44CC-9E2B-0C592A89BC19}" dt="2022-05-09T07:17:53.088" v="165" actId="1076"/>
          <ac:spMkLst>
            <pc:docMk/>
            <pc:sldMk cId="113258684" sldId="367"/>
            <ac:spMk id="34" creationId="{2EAB85C1-6F30-4797-A49F-7130E50E6A90}"/>
          </ac:spMkLst>
        </pc:spChg>
        <pc:spChg chg="mod">
          <ac:chgData name=" " userId="7a888dd4874b1125" providerId="LiveId" clId="{A6AB6434-B9A4-44CC-9E2B-0C592A89BC19}" dt="2022-05-09T07:17:49.102" v="164" actId="1076"/>
          <ac:spMkLst>
            <pc:docMk/>
            <pc:sldMk cId="113258684" sldId="367"/>
            <ac:spMk id="35" creationId="{404DF790-B9DE-420B-85C9-77B3581F98E3}"/>
          </ac:spMkLst>
        </pc:spChg>
        <pc:spChg chg="mod">
          <ac:chgData name=" " userId="7a888dd4874b1125" providerId="LiveId" clId="{A6AB6434-B9A4-44CC-9E2B-0C592A89BC19}" dt="2022-05-09T07:17:57.401" v="166" actId="1076"/>
          <ac:spMkLst>
            <pc:docMk/>
            <pc:sldMk cId="113258684" sldId="367"/>
            <ac:spMk id="36" creationId="{06A20A77-339F-4700-8A16-65C116C2990F}"/>
          </ac:spMkLst>
        </pc:spChg>
        <pc:spChg chg="del">
          <ac:chgData name=" " userId="7a888dd4874b1125" providerId="LiveId" clId="{A6AB6434-B9A4-44CC-9E2B-0C592A89BC19}" dt="2022-05-09T07:13:17.974" v="114" actId="478"/>
          <ac:spMkLst>
            <pc:docMk/>
            <pc:sldMk cId="113258684" sldId="367"/>
            <ac:spMk id="37" creationId="{659E3925-68CE-4614-84F2-108865CF533D}"/>
          </ac:spMkLst>
        </pc:spChg>
        <pc:grpChg chg="mod">
          <ac:chgData name=" " userId="7a888dd4874b1125" providerId="LiveId" clId="{A6AB6434-B9A4-44CC-9E2B-0C592A89BC19}" dt="2022-05-09T07:18:13.815" v="168" actId="14100"/>
          <ac:grpSpMkLst>
            <pc:docMk/>
            <pc:sldMk cId="113258684" sldId="367"/>
            <ac:grpSpMk id="3" creationId="{5BCB9C73-C74A-42C1-8C31-D627906B2552}"/>
          </ac:grpSpMkLst>
        </pc:grpChg>
        <pc:grpChg chg="add mod">
          <ac:chgData name=" " userId="7a888dd4874b1125" providerId="LiveId" clId="{A6AB6434-B9A4-44CC-9E2B-0C592A89BC19}" dt="2022-05-09T07:18:13.815" v="168" actId="14100"/>
          <ac:grpSpMkLst>
            <pc:docMk/>
            <pc:sldMk cId="113258684" sldId="367"/>
            <ac:grpSpMk id="16" creationId="{3457235E-FFF5-4AD8-9E02-0E5C0CB7B4C6}"/>
          </ac:grpSpMkLst>
        </pc:grpChg>
        <pc:grpChg chg="add del mod">
          <ac:chgData name=" " userId="7a888dd4874b1125" providerId="LiveId" clId="{A6AB6434-B9A4-44CC-9E2B-0C592A89BC19}" dt="2022-05-09T07:15:41.628" v="150" actId="478"/>
          <ac:grpSpMkLst>
            <pc:docMk/>
            <pc:sldMk cId="113258684" sldId="367"/>
            <ac:grpSpMk id="28" creationId="{01EC4229-2B86-46CF-AC0A-C6CE121EB832}"/>
          </ac:grpSpMkLst>
        </pc:grpChg>
        <pc:picChg chg="del">
          <ac:chgData name=" " userId="7a888dd4874b1125" providerId="LiveId" clId="{A6AB6434-B9A4-44CC-9E2B-0C592A89BC19}" dt="2022-05-09T07:13:18.682" v="115" actId="478"/>
          <ac:picMkLst>
            <pc:docMk/>
            <pc:sldMk cId="113258684" sldId="367"/>
            <ac:picMk id="2" creationId="{00000000-0000-0000-0000-000000000000}"/>
          </ac:picMkLst>
        </pc:picChg>
        <pc:picChg chg="del">
          <ac:chgData name=" " userId="7a888dd4874b1125" providerId="LiveId" clId="{A6AB6434-B9A4-44CC-9E2B-0C592A89BC19}" dt="2022-05-09T07:13:19.474" v="116" actId="478"/>
          <ac:picMkLst>
            <pc:docMk/>
            <pc:sldMk cId="113258684" sldId="367"/>
            <ac:picMk id="30" creationId="{578F7833-E4A8-4251-8510-32ED9B2A22DE}"/>
          </ac:picMkLst>
        </pc:picChg>
        <pc:cxnChg chg="add mod">
          <ac:chgData name=" " userId="7a888dd4874b1125" providerId="LiveId" clId="{A6AB6434-B9A4-44CC-9E2B-0C592A89BC19}" dt="2022-05-09T07:18:13.815" v="168" actId="14100"/>
          <ac:cxnSpMkLst>
            <pc:docMk/>
            <pc:sldMk cId="113258684" sldId="367"/>
            <ac:cxnSpMk id="45" creationId="{EBFF5FE9-A9E5-488B-BE5F-35FAC7D348AF}"/>
          </ac:cxnSpMkLst>
        </pc:cxnChg>
        <pc:cxnChg chg="add mod">
          <ac:chgData name=" " userId="7a888dd4874b1125" providerId="LiveId" clId="{A6AB6434-B9A4-44CC-9E2B-0C592A89BC19}" dt="2022-05-09T07:18:13.815" v="168" actId="14100"/>
          <ac:cxnSpMkLst>
            <pc:docMk/>
            <pc:sldMk cId="113258684" sldId="367"/>
            <ac:cxnSpMk id="46" creationId="{20073D61-03EC-4565-9717-ED17C2153F8D}"/>
          </ac:cxnSpMkLst>
        </pc:cxnChg>
        <pc:cxnChg chg="add mod">
          <ac:chgData name=" " userId="7a888dd4874b1125" providerId="LiveId" clId="{A6AB6434-B9A4-44CC-9E2B-0C592A89BC19}" dt="2022-05-09T07:18:13.815" v="168" actId="14100"/>
          <ac:cxnSpMkLst>
            <pc:docMk/>
            <pc:sldMk cId="113258684" sldId="367"/>
            <ac:cxnSpMk id="47" creationId="{425B155F-3407-4A9C-8400-A33122F19BB1}"/>
          </ac:cxnSpMkLst>
        </pc:cxnChg>
        <pc:cxnChg chg="add del mod">
          <ac:chgData name=" " userId="7a888dd4874b1125" providerId="LiveId" clId="{A6AB6434-B9A4-44CC-9E2B-0C592A89BC19}" dt="2022-05-09T07:15:18.068" v="146" actId="478"/>
          <ac:cxnSpMkLst>
            <pc:docMk/>
            <pc:sldMk cId="113258684" sldId="367"/>
            <ac:cxnSpMk id="48" creationId="{4359AA1B-52B2-4AA7-BD61-8C7D4EA19705}"/>
          </ac:cxnSpMkLst>
        </pc:cxnChg>
        <pc:cxnChg chg="add mod">
          <ac:chgData name=" " userId="7a888dd4874b1125" providerId="LiveId" clId="{A6AB6434-B9A4-44CC-9E2B-0C592A89BC19}" dt="2022-05-09T07:18:13.815" v="168" actId="14100"/>
          <ac:cxnSpMkLst>
            <pc:docMk/>
            <pc:sldMk cId="113258684" sldId="367"/>
            <ac:cxnSpMk id="49" creationId="{AC06EBDF-94CC-4CA7-8929-EA93673F6DA0}"/>
          </ac:cxnSpMkLst>
        </pc:cxnChg>
        <pc:cxnChg chg="add mod">
          <ac:chgData name=" " userId="7a888dd4874b1125" providerId="LiveId" clId="{A6AB6434-B9A4-44CC-9E2B-0C592A89BC19}" dt="2022-05-09T07:18:13.815" v="168" actId="14100"/>
          <ac:cxnSpMkLst>
            <pc:docMk/>
            <pc:sldMk cId="113258684" sldId="367"/>
            <ac:cxnSpMk id="50" creationId="{6DC62543-B318-4BD3-985A-AC22C63B99BA}"/>
          </ac:cxnSpMkLst>
        </pc:cxnChg>
        <pc:cxnChg chg="add mod">
          <ac:chgData name=" " userId="7a888dd4874b1125" providerId="LiveId" clId="{A6AB6434-B9A4-44CC-9E2B-0C592A89BC19}" dt="2022-05-09T07:18:13.815" v="168" actId="14100"/>
          <ac:cxnSpMkLst>
            <pc:docMk/>
            <pc:sldMk cId="113258684" sldId="367"/>
            <ac:cxnSpMk id="51" creationId="{61946F95-0F13-4A57-8597-9FA17368EFB2}"/>
          </ac:cxnSpMkLst>
        </pc:cxnChg>
      </pc:sldChg>
      <pc:sldChg chg="addSp delSp modSp add delAnim modAnim">
        <pc:chgData name=" " userId="7a888dd4874b1125" providerId="LiveId" clId="{A6AB6434-B9A4-44CC-9E2B-0C592A89BC19}" dt="2022-05-09T14:47:58.023" v="307" actId="12788"/>
        <pc:sldMkLst>
          <pc:docMk/>
          <pc:sldMk cId="2941786082" sldId="368"/>
        </pc:sldMkLst>
        <pc:spChg chg="mod ord">
          <ac:chgData name=" " userId="7a888dd4874b1125" providerId="LiveId" clId="{A6AB6434-B9A4-44CC-9E2B-0C592A89BC19}" dt="2022-05-09T14:47:54.118" v="306" actId="164"/>
          <ac:spMkLst>
            <pc:docMk/>
            <pc:sldMk cId="2941786082" sldId="368"/>
            <ac:spMk id="3" creationId="{049EAAB0-FF62-4F4E-86CA-2FC455D64EDE}"/>
          </ac:spMkLst>
        </pc:spChg>
        <pc:spChg chg="add">
          <ac:chgData name=" " userId="7a888dd4874b1125" providerId="LiveId" clId="{A6AB6434-B9A4-44CC-9E2B-0C592A89BC19}" dt="2022-05-09T14:45:57.307" v="290"/>
          <ac:spMkLst>
            <pc:docMk/>
            <pc:sldMk cId="2941786082" sldId="368"/>
            <ac:spMk id="16" creationId="{BBEBD8C2-6428-4ACF-AF39-B6D6EEBFC138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21" creationId="{3C73D87C-3C0E-4237-BB2E-954E10276BEB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22" creationId="{2AB6FAE9-34AE-4162-B8E3-602A90F3D9C6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23" creationId="{714B1599-3858-4E37-9849-4A22EC2D82B2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24" creationId="{49AD427C-E845-4219-81C3-740DA345D0E1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25" creationId="{334CF118-64AC-4F58-A8E9-265951BF78E9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26" creationId="{A132AC08-B43E-4D0F-9425-CEB9832D24C3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27" creationId="{9D5A23B8-33B5-4034-B6E6-554140BFB40C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29" creationId="{8D64190B-A285-4E14-A99A-7170F1E60FEE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30" creationId="{00445C82-FE47-43EB-9EA4-47BA7F1D7ACA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31" creationId="{D60DAFD7-EF3E-4667-A65A-C90C6D8CE9F6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32" creationId="{1237BE77-EBED-4AF0-A669-0BFA37DB44EA}"/>
          </ac:spMkLst>
        </pc:spChg>
        <pc:spChg chg="del">
          <ac:chgData name=" " userId="7a888dd4874b1125" providerId="LiveId" clId="{A6AB6434-B9A4-44CC-9E2B-0C592A89BC19}" dt="2022-05-09T14:45:55.695" v="289" actId="478"/>
          <ac:spMkLst>
            <pc:docMk/>
            <pc:sldMk cId="2941786082" sldId="368"/>
            <ac:spMk id="33" creationId="{6551F514-7925-4DDF-9D09-5EC398C271A4}"/>
          </ac:spMkLst>
        </pc:spChg>
        <pc:spChg chg="add">
          <ac:chgData name=" " userId="7a888dd4874b1125" providerId="LiveId" clId="{A6AB6434-B9A4-44CC-9E2B-0C592A89BC19}" dt="2022-05-09T14:45:57.307" v="290"/>
          <ac:spMkLst>
            <pc:docMk/>
            <pc:sldMk cId="2941786082" sldId="368"/>
            <ac:spMk id="40" creationId="{BF1C9015-10B0-4650-8237-19E5781EC43B}"/>
          </ac:spMkLst>
        </pc:spChg>
        <pc:spChg chg="mod">
          <ac:chgData name=" " userId="7a888dd4874b1125" providerId="LiveId" clId="{A6AB6434-B9A4-44CC-9E2B-0C592A89BC19}" dt="2022-05-09T14:47:14.684" v="302" actId="14100"/>
          <ac:spMkLst>
            <pc:docMk/>
            <pc:sldMk cId="2941786082" sldId="368"/>
            <ac:spMk id="44" creationId="{00ED5CA9-C4B0-4A2E-A6EF-2420324BB8BD}"/>
          </ac:spMkLst>
        </pc:spChg>
        <pc:grpChg chg="add mod">
          <ac:chgData name=" " userId="7a888dd4874b1125" providerId="LiveId" clId="{A6AB6434-B9A4-44CC-9E2B-0C592A89BC19}" dt="2022-05-09T14:47:58.023" v="307" actId="12788"/>
          <ac:grpSpMkLst>
            <pc:docMk/>
            <pc:sldMk cId="2941786082" sldId="368"/>
            <ac:grpSpMk id="2" creationId="{846BDF45-9C14-40B1-BA67-FDF1152E8732}"/>
          </ac:grpSpMkLst>
        </pc:grpChg>
        <pc:grpChg chg="add">
          <ac:chgData name=" " userId="7a888dd4874b1125" providerId="LiveId" clId="{A6AB6434-B9A4-44CC-9E2B-0C592A89BC19}" dt="2022-05-09T14:45:57.307" v="290"/>
          <ac:grpSpMkLst>
            <pc:docMk/>
            <pc:sldMk cId="2941786082" sldId="368"/>
            <ac:grpSpMk id="17" creationId="{504CEDE4-2243-4AEF-AD4F-074BFF37A153}"/>
          </ac:grpSpMkLst>
        </pc:grpChg>
        <pc:grpChg chg="add">
          <ac:chgData name=" " userId="7a888dd4874b1125" providerId="LiveId" clId="{A6AB6434-B9A4-44CC-9E2B-0C592A89BC19}" dt="2022-05-09T14:45:57.307" v="290"/>
          <ac:grpSpMkLst>
            <pc:docMk/>
            <pc:sldMk cId="2941786082" sldId="368"/>
            <ac:grpSpMk id="34" creationId="{E0144C70-3C22-4E74-9E55-C05EB5B1F1A1}"/>
          </ac:grpSpMkLst>
        </pc:grpChg>
        <pc:grpChg chg="add mod">
          <ac:chgData name=" " userId="7a888dd4874b1125" providerId="LiveId" clId="{A6AB6434-B9A4-44CC-9E2B-0C592A89BC19}" dt="2022-05-09T14:47:58.023" v="307" actId="12788"/>
          <ac:grpSpMkLst>
            <pc:docMk/>
            <pc:sldMk cId="2941786082" sldId="368"/>
            <ac:grpSpMk id="41" creationId="{D836AA9E-B481-4B3E-9229-BE7C626E5927}"/>
          </ac:grpSpMkLst>
        </pc:grpChg>
        <pc:grpChg chg="mod">
          <ac:chgData name=" " userId="7a888dd4874b1125" providerId="LiveId" clId="{A6AB6434-B9A4-44CC-9E2B-0C592A89BC19}" dt="2022-05-09T14:47:58.023" v="307" actId="12788"/>
          <ac:grpSpMkLst>
            <pc:docMk/>
            <pc:sldMk cId="2941786082" sldId="368"/>
            <ac:grpSpMk id="42" creationId="{341F2D08-7D86-4C70-8965-A417DE690F25}"/>
          </ac:grpSpMkLst>
        </pc:grpChg>
      </pc:sldChg>
      <pc:sldChg chg="addSp delSp modSp add delAnim">
        <pc:chgData name=" " userId="7a888dd4874b1125" providerId="LiveId" clId="{A6AB6434-B9A4-44CC-9E2B-0C592A89BC19}" dt="2022-05-09T16:23:57.016" v="1232" actId="1076"/>
        <pc:sldMkLst>
          <pc:docMk/>
          <pc:sldMk cId="2641843397" sldId="369"/>
        </pc:sldMkLst>
        <pc:spChg chg="del">
          <ac:chgData name=" " userId="7a888dd4874b1125" providerId="LiveId" clId="{A6AB6434-B9A4-44CC-9E2B-0C592A89BC19}" dt="2022-05-09T14:53:23.060" v="372" actId="478"/>
          <ac:spMkLst>
            <pc:docMk/>
            <pc:sldMk cId="2641843397" sldId="369"/>
            <ac:spMk id="3" creationId="{79159242-E539-4297-A90A-0A32912E4960}"/>
          </ac:spMkLst>
        </pc:spChg>
        <pc:spChg chg="add del mod">
          <ac:chgData name=" " userId="7a888dd4874b1125" providerId="LiveId" clId="{A6AB6434-B9A4-44CC-9E2B-0C592A89BC19}" dt="2022-05-09T14:54:11.602" v="383" actId="478"/>
          <ac:spMkLst>
            <pc:docMk/>
            <pc:sldMk cId="2641843397" sldId="369"/>
            <ac:spMk id="6" creationId="{F97B9AE0-7DCC-41F7-9C2A-8409C1B3FDB1}"/>
          </ac:spMkLst>
        </pc:spChg>
        <pc:spChg chg="add 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14" creationId="{1E6727CA-A4C3-46FF-B030-6E6516BD16BF}"/>
          </ac:spMkLst>
        </pc:spChg>
        <pc:spChg chg="add 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15" creationId="{B78D83CF-51F2-4E21-A65E-9A254EF98E12}"/>
          </ac:spMkLst>
        </pc:spChg>
        <pc:spChg chg="add 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16" creationId="{DCAAFB01-CFB3-45A8-9AC6-DE2B64FB54D0}"/>
          </ac:spMkLst>
        </pc:spChg>
        <pc:spChg chg="add 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17" creationId="{D6287945-FFE7-48F6-B44F-C583A315B103}"/>
          </ac:spMkLst>
        </pc:spChg>
        <pc:spChg chg="add 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18" creationId="{466BEA08-A2EF-43C0-9648-B6A37642334D}"/>
          </ac:spMkLst>
        </pc:spChg>
        <pc:spChg chg="add 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19" creationId="{193654BC-EDAA-4E7F-8348-87ACA912B758}"/>
          </ac:spMkLst>
        </pc:spChg>
        <pc:spChg chg="add 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20" creationId="{23753579-2274-48D8-8E83-78DE869B1721}"/>
          </ac:spMkLst>
        </pc:spChg>
        <pc:spChg chg="add 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21" creationId="{1CF60CD0-9EB8-407D-8F94-516D16A05817}"/>
          </ac:spMkLst>
        </pc:spChg>
        <pc:spChg chg="add 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22" creationId="{932FF9FE-9D7C-426C-A954-FF8EBC40279D}"/>
          </ac:spMkLst>
        </pc:spChg>
        <pc:spChg chg="add 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23" creationId="{8DFA1688-D8BA-4C64-B47C-80BFE0C08ED9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26" creationId="{E5FD6F78-F74B-449A-9D0E-F1A2937D9715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27" creationId="{7C56E462-6B8A-4921-A496-846FEAEA157B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28" creationId="{7CC5DD17-D461-4769-8EAF-0187E654A90D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29" creationId="{C8E04EC9-DDE2-4D89-8D39-8C8EC9D0F1E3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30" creationId="{6A9EE83A-283F-4EC6-8443-EBA51DDD08F3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31" creationId="{F252C5A1-1382-4117-8344-5494243A31D3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32" creationId="{1F7FFC42-502B-4D79-94A8-B9A0401A861A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33" creationId="{620E9967-EC36-4E69-9D35-C3BE31AB9E69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34" creationId="{54C4CE9F-9A88-41A3-8B11-A76AF07801F2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35" creationId="{8E5FCC6B-FBF4-4FA3-B33B-F49B12AD0016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37" creationId="{284F60DF-358E-4DE1-93A8-73805672A11C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38" creationId="{2A2B0290-A338-499E-88CE-F8EC27422D46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39" creationId="{BDB0741E-F3C0-4CD8-9E03-DC18B0AA3AB3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40" creationId="{0F323629-18C5-41FE-B55C-45F0403D55FD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41" creationId="{3F975B21-2FFE-4919-A816-B5B11A7166E5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42" creationId="{4D5D3976-893A-43ED-95D0-7C8D970F2B48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43" creationId="{313C7C8A-2F10-407F-B125-29CDF55C4F86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44" creationId="{549E3EC5-4525-4311-BE62-C29E9F10F5B1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45" creationId="{1FF883C1-01D5-4C1F-ACB1-2174E1A8D7FE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46" creationId="{CFE6E85C-6F63-41E9-B50A-047C1FAF899D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52" creationId="{3AA8FC3D-A1E6-453E-A8B9-93F6A4C2675E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53" creationId="{4DDC0E52-D09A-4985-9689-315BF3296633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54" creationId="{FAD9E4EC-3F15-4BA6-8640-1B4771A57B39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55" creationId="{B14DAF76-7DC5-4C18-8D89-5BE2BE993B06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56" creationId="{C81EE868-DBB3-4028-883B-D63D24964F96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57" creationId="{9E248188-2F94-40C4-8605-DC378E7F4A4F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58" creationId="{A0AECD09-3AE7-4F56-B695-D41E0D7A1367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59" creationId="{605838E4-53A0-474E-90F4-6390AF58D3B6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60" creationId="{9DC3446B-28C0-49DF-BB44-0840320F97E7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61" creationId="{A43CAF48-F670-4F6F-A477-BFA6B62DB259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62" creationId="{9EFF9D0C-BC9F-4026-92AB-7370C7DE56CC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63" creationId="{45FE32DB-DD36-42DB-9615-72175796BFBB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64" creationId="{F9564801-654D-4731-B5E3-53F4F7902DF5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65" creationId="{2F574D14-CEB5-4E1D-A124-1E20386AEF3B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66" creationId="{525EC840-FA50-46D6-B1D1-5BB1E33DD6EF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67" creationId="{67EDE177-D39C-43B6-BE16-CB5DB7A51F55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68" creationId="{B2C730F6-3205-4712-A27D-6BD77CB54688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69" creationId="{A6C7EB79-3087-4A33-93FA-B716073568A5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70" creationId="{D4387FEB-E231-4B71-883F-7008AF1A8CDB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71" creationId="{09AF98D9-2B75-432A-B5B9-9EA6D73007BB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72" creationId="{12865567-9B84-4180-9BEB-30284604574D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73" creationId="{D87E3612-6BBA-43C0-B9F7-72D1E950531D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74" creationId="{F059DADC-5223-402C-84C3-806A8B6A933D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75" creationId="{EA29DD0D-FCAE-4E55-94F9-E2113AC474B8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76" creationId="{D2C68279-5BE7-4500-8302-0E6B041182F8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77" creationId="{D9548A20-A893-4790-BDB4-B25C68F5E8B1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78" creationId="{54C5DC83-05BF-4AEC-B9E7-01B8E8A6DB6F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79" creationId="{87924CAC-0948-41C4-99CD-960BDF8F4ADE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80" creationId="{1E2C1A61-C31D-4CFD-B351-60D748A6F504}"/>
          </ac:spMkLst>
        </pc:spChg>
        <pc:spChg chg="mod">
          <ac:chgData name=" " userId="7a888dd4874b1125" providerId="LiveId" clId="{A6AB6434-B9A4-44CC-9E2B-0C592A89BC19}" dt="2022-05-09T14:56:11.927" v="418" actId="208"/>
          <ac:spMkLst>
            <pc:docMk/>
            <pc:sldMk cId="2641843397" sldId="369"/>
            <ac:spMk id="81" creationId="{62DD8FDF-B855-43C7-A405-3B1DAEEC5C56}"/>
          </ac:spMkLst>
        </pc:spChg>
        <pc:spChg chg="add mod">
          <ac:chgData name=" " userId="7a888dd4874b1125" providerId="LiveId" clId="{A6AB6434-B9A4-44CC-9E2B-0C592A89BC19}" dt="2022-05-09T15:05:55.309" v="613"/>
          <ac:spMkLst>
            <pc:docMk/>
            <pc:sldMk cId="2641843397" sldId="369"/>
            <ac:spMk id="83" creationId="{4363893C-3C2E-4C6F-85D6-A360791241D0}"/>
          </ac:spMkLst>
        </pc:spChg>
        <pc:spChg chg="add mod">
          <ac:chgData name=" " userId="7a888dd4874b1125" providerId="LiveId" clId="{A6AB6434-B9A4-44CC-9E2B-0C592A89BC19}" dt="2022-05-09T16:23:49.937" v="1230" actId="1076"/>
          <ac:spMkLst>
            <pc:docMk/>
            <pc:sldMk cId="2641843397" sldId="369"/>
            <ac:spMk id="88" creationId="{9EF35B09-84EF-46A9-B1D3-3C14F94B2974}"/>
          </ac:spMkLst>
        </pc:spChg>
        <pc:spChg chg="add mod">
          <ac:chgData name=" " userId="7a888dd4874b1125" providerId="LiveId" clId="{A6AB6434-B9A4-44CC-9E2B-0C592A89BC19}" dt="2022-05-09T16:23:49.937" v="1230" actId="1076"/>
          <ac:spMkLst>
            <pc:docMk/>
            <pc:sldMk cId="2641843397" sldId="369"/>
            <ac:spMk id="89" creationId="{60946DA8-9FD0-4BA1-898A-EB40E6992DCD}"/>
          </ac:spMkLst>
        </pc:spChg>
        <pc:spChg chg="add mod">
          <ac:chgData name=" " userId="7a888dd4874b1125" providerId="LiveId" clId="{A6AB6434-B9A4-44CC-9E2B-0C592A89BC19}" dt="2022-05-09T16:23:49.937" v="1230" actId="1076"/>
          <ac:spMkLst>
            <pc:docMk/>
            <pc:sldMk cId="2641843397" sldId="369"/>
            <ac:spMk id="92" creationId="{1CAF74D4-FB4F-4E4B-A9FB-200008079925}"/>
          </ac:spMkLst>
        </pc:spChg>
        <pc:spChg chg="add mod">
          <ac:chgData name=" " userId="7a888dd4874b1125" providerId="LiveId" clId="{A6AB6434-B9A4-44CC-9E2B-0C592A89BC19}" dt="2022-05-09T16:23:49.937" v="1230" actId="1076"/>
          <ac:spMkLst>
            <pc:docMk/>
            <pc:sldMk cId="2641843397" sldId="369"/>
            <ac:spMk id="95" creationId="{3A23458E-8055-4D4F-A85C-6F58664B506B}"/>
          </ac:spMkLst>
        </pc:spChg>
        <pc:spChg chg="add del mod">
          <ac:chgData name=" " userId="7a888dd4874b1125" providerId="LiveId" clId="{A6AB6434-B9A4-44CC-9E2B-0C592A89BC19}" dt="2022-05-09T15:01:56.111" v="511"/>
          <ac:spMkLst>
            <pc:docMk/>
            <pc:sldMk cId="2641843397" sldId="369"/>
            <ac:spMk id="96" creationId="{0BE48D58-A392-4F83-A612-BFF765966C30}"/>
          </ac:spMkLst>
        </pc:spChg>
        <pc:spChg chg="add mod">
          <ac:chgData name=" " userId="7a888dd4874b1125" providerId="LiveId" clId="{A6AB6434-B9A4-44CC-9E2B-0C592A89BC19}" dt="2022-05-09T16:23:49.937" v="1230" actId="1076"/>
          <ac:spMkLst>
            <pc:docMk/>
            <pc:sldMk cId="2641843397" sldId="369"/>
            <ac:spMk id="97" creationId="{4AD5308A-70AF-47C3-94BB-B4337DAA83E0}"/>
          </ac:spMkLst>
        </pc:spChg>
        <pc:spChg chg="add mod">
          <ac:chgData name=" " userId="7a888dd4874b1125" providerId="LiveId" clId="{A6AB6434-B9A4-44CC-9E2B-0C592A89BC19}" dt="2022-05-09T16:23:57.016" v="1232" actId="1076"/>
          <ac:spMkLst>
            <pc:docMk/>
            <pc:sldMk cId="2641843397" sldId="369"/>
            <ac:spMk id="100" creationId="{2DCA1A04-686B-4DDD-ACB7-EB513FA8F519}"/>
          </ac:spMkLst>
        </pc:spChg>
        <pc:grpChg chg="del">
          <ac:chgData name=" " userId="7a888dd4874b1125" providerId="LiveId" clId="{A6AB6434-B9A4-44CC-9E2B-0C592A89BC19}" dt="2022-05-09T14:53:24.792" v="373" actId="478"/>
          <ac:grpSpMkLst>
            <pc:docMk/>
            <pc:sldMk cId="2641843397" sldId="369"/>
            <ac:grpSpMk id="2" creationId="{0227D529-6990-49F4-95AE-82CE13B98F2B}"/>
          </ac:grpSpMkLst>
        </pc:grpChg>
        <pc:grpChg chg="add mod">
          <ac:chgData name=" " userId="7a888dd4874b1125" providerId="LiveId" clId="{A6AB6434-B9A4-44CC-9E2B-0C592A89BC19}" dt="2022-05-09T14:55:41.218" v="411" actId="164"/>
          <ac:grpSpMkLst>
            <pc:docMk/>
            <pc:sldMk cId="2641843397" sldId="369"/>
            <ac:grpSpMk id="24" creationId="{0EACDF67-502C-4560-BE4D-3AA848A8FE3C}"/>
          </ac:grpSpMkLst>
        </pc:grpChg>
        <pc:grpChg chg="add mod">
          <ac:chgData name=" " userId="7a888dd4874b1125" providerId="LiveId" clId="{A6AB6434-B9A4-44CC-9E2B-0C592A89BC19}" dt="2022-05-09T14:55:41.218" v="411" actId="164"/>
          <ac:grpSpMkLst>
            <pc:docMk/>
            <pc:sldMk cId="2641843397" sldId="369"/>
            <ac:grpSpMk id="25" creationId="{55C4DD39-1D30-4973-93AF-A74D907AEFFD}"/>
          </ac:grpSpMkLst>
        </pc:grpChg>
        <pc:grpChg chg="add mod">
          <ac:chgData name=" " userId="7a888dd4874b1125" providerId="LiveId" clId="{A6AB6434-B9A4-44CC-9E2B-0C592A89BC19}" dt="2022-05-09T14:55:41.218" v="411" actId="164"/>
          <ac:grpSpMkLst>
            <pc:docMk/>
            <pc:sldMk cId="2641843397" sldId="369"/>
            <ac:grpSpMk id="36" creationId="{CF34F230-28A0-4C83-B1BB-70FB0AA3B466}"/>
          </ac:grpSpMkLst>
        </pc:grpChg>
        <pc:grpChg chg="add mod">
          <ac:chgData name=" " userId="7a888dd4874b1125" providerId="LiveId" clId="{A6AB6434-B9A4-44CC-9E2B-0C592A89BC19}" dt="2022-05-09T14:55:58.265" v="416" actId="164"/>
          <ac:grpSpMkLst>
            <pc:docMk/>
            <pc:sldMk cId="2641843397" sldId="369"/>
            <ac:grpSpMk id="47" creationId="{99FAA643-A927-4EC1-A383-E21A60DF62FC}"/>
          </ac:grpSpMkLst>
        </pc:grpChg>
        <pc:grpChg chg="add mod">
          <ac:chgData name=" " userId="7a888dd4874b1125" providerId="LiveId" clId="{A6AB6434-B9A4-44CC-9E2B-0C592A89BC19}" dt="2022-05-09T14:55:58.265" v="416" actId="164"/>
          <ac:grpSpMkLst>
            <pc:docMk/>
            <pc:sldMk cId="2641843397" sldId="369"/>
            <ac:grpSpMk id="48" creationId="{2EE13158-DBF0-453F-A735-3D7960C8E0C2}"/>
          </ac:grpSpMkLst>
        </pc:grpChg>
        <pc:grpChg chg="mod">
          <ac:chgData name=" " userId="7a888dd4874b1125" providerId="LiveId" clId="{A6AB6434-B9A4-44CC-9E2B-0C592A89BC19}" dt="2022-05-09T14:55:42.758" v="412"/>
          <ac:grpSpMkLst>
            <pc:docMk/>
            <pc:sldMk cId="2641843397" sldId="369"/>
            <ac:grpSpMk id="49" creationId="{9348AE0E-2D3B-49CD-AF97-FE9A47F20DBE}"/>
          </ac:grpSpMkLst>
        </pc:grpChg>
        <pc:grpChg chg="mod">
          <ac:chgData name=" " userId="7a888dd4874b1125" providerId="LiveId" clId="{A6AB6434-B9A4-44CC-9E2B-0C592A89BC19}" dt="2022-05-09T14:55:42.758" v="412"/>
          <ac:grpSpMkLst>
            <pc:docMk/>
            <pc:sldMk cId="2641843397" sldId="369"/>
            <ac:grpSpMk id="50" creationId="{CE5297FC-67A1-479F-94D3-7DDFFB0D2A65}"/>
          </ac:grpSpMkLst>
        </pc:grpChg>
        <pc:grpChg chg="mod">
          <ac:chgData name=" " userId="7a888dd4874b1125" providerId="LiveId" clId="{A6AB6434-B9A4-44CC-9E2B-0C592A89BC19}" dt="2022-05-09T14:55:42.758" v="412"/>
          <ac:grpSpMkLst>
            <pc:docMk/>
            <pc:sldMk cId="2641843397" sldId="369"/>
            <ac:grpSpMk id="51" creationId="{A2ED8B39-3133-4B18-902E-05977175DE68}"/>
          </ac:grpSpMkLst>
        </pc:grpChg>
        <pc:grpChg chg="add mod">
          <ac:chgData name=" " userId="7a888dd4874b1125" providerId="LiveId" clId="{A6AB6434-B9A4-44CC-9E2B-0C592A89BC19}" dt="2022-05-09T14:58:54.289" v="460" actId="164"/>
          <ac:grpSpMkLst>
            <pc:docMk/>
            <pc:sldMk cId="2641843397" sldId="369"/>
            <ac:grpSpMk id="82" creationId="{0A250EA6-A9EC-4347-B718-A94031DAA1BE}"/>
          </ac:grpSpMkLst>
        </pc:grpChg>
        <pc:grpChg chg="add mod">
          <ac:chgData name=" " userId="7a888dd4874b1125" providerId="LiveId" clId="{A6AB6434-B9A4-44CC-9E2B-0C592A89BC19}" dt="2022-05-09T16:23:49.937" v="1230" actId="1076"/>
          <ac:grpSpMkLst>
            <pc:docMk/>
            <pc:sldMk cId="2641843397" sldId="369"/>
            <ac:grpSpMk id="87" creationId="{E90D1C60-8425-4F81-BD26-2C6004C96941}"/>
          </ac:grpSpMkLst>
        </pc:grpChg>
        <pc:picChg chg="add del mod">
          <ac:chgData name=" " userId="7a888dd4874b1125" providerId="LiveId" clId="{A6AB6434-B9A4-44CC-9E2B-0C592A89BC19}" dt="2022-05-09T15:05:01.325" v="609" actId="478"/>
          <ac:picMkLst>
            <pc:docMk/>
            <pc:sldMk cId="2641843397" sldId="369"/>
            <ac:picMk id="4" creationId="{DA8C6911-F2B3-4830-BB87-EF23D30C0560}"/>
          </ac:picMkLst>
        </pc:picChg>
        <pc:picChg chg="add mod">
          <ac:chgData name=" " userId="7a888dd4874b1125" providerId="LiveId" clId="{A6AB6434-B9A4-44CC-9E2B-0C592A89BC19}" dt="2022-05-09T16:23:49.937" v="1230" actId="1076"/>
          <ac:picMkLst>
            <pc:docMk/>
            <pc:sldMk cId="2641843397" sldId="369"/>
            <ac:picMk id="99" creationId="{368EF053-545A-4681-BA0D-ADEE32FCEA33}"/>
          </ac:picMkLst>
        </pc:picChg>
        <pc:cxnChg chg="add mod">
          <ac:chgData name=" " userId="7a888dd4874b1125" providerId="LiveId" clId="{A6AB6434-B9A4-44CC-9E2B-0C592A89BC19}" dt="2022-05-09T14:59:21.032" v="467" actId="208"/>
          <ac:cxnSpMkLst>
            <pc:docMk/>
            <pc:sldMk cId="2641843397" sldId="369"/>
            <ac:cxnSpMk id="85" creationId="{D55B5F4C-29D4-4589-BC8E-AC376D1F297C}"/>
          </ac:cxnSpMkLst>
        </pc:cxnChg>
        <pc:cxnChg chg="add mod">
          <ac:chgData name=" " userId="7a888dd4874b1125" providerId="LiveId" clId="{A6AB6434-B9A4-44CC-9E2B-0C592A89BC19}" dt="2022-05-09T14:59:23.681" v="468" actId="208"/>
          <ac:cxnSpMkLst>
            <pc:docMk/>
            <pc:sldMk cId="2641843397" sldId="369"/>
            <ac:cxnSpMk id="86" creationId="{E3E60EBF-BB4E-4DC9-9CDD-A616F34C17B4}"/>
          </ac:cxnSpMkLst>
        </pc:cxnChg>
        <pc:cxnChg chg="add mod">
          <ac:chgData name=" " userId="7a888dd4874b1125" providerId="LiveId" clId="{A6AB6434-B9A4-44CC-9E2B-0C592A89BC19}" dt="2022-05-09T16:23:49.937" v="1230" actId="1076"/>
          <ac:cxnSpMkLst>
            <pc:docMk/>
            <pc:sldMk cId="2641843397" sldId="369"/>
            <ac:cxnSpMk id="91" creationId="{0198F7D7-208C-4A6C-962B-B80A30604810}"/>
          </ac:cxnSpMkLst>
        </pc:cxnChg>
        <pc:cxnChg chg="add mod">
          <ac:chgData name=" " userId="7a888dd4874b1125" providerId="LiveId" clId="{A6AB6434-B9A4-44CC-9E2B-0C592A89BC19}" dt="2022-05-09T16:23:49.937" v="1230" actId="1076"/>
          <ac:cxnSpMkLst>
            <pc:docMk/>
            <pc:sldMk cId="2641843397" sldId="369"/>
            <ac:cxnSpMk id="93" creationId="{8D5267A8-950A-483E-B74D-8FC097E2397F}"/>
          </ac:cxnSpMkLst>
        </pc:cxnChg>
      </pc:sldChg>
      <pc:sldChg chg="addSp delSp modSp add del modTransition modAnim">
        <pc:chgData name=" " userId="7a888dd4874b1125" providerId="LiveId" clId="{A6AB6434-B9A4-44CC-9E2B-0C592A89BC19}" dt="2022-05-09T16:24:03.684" v="1233" actId="2696"/>
        <pc:sldMkLst>
          <pc:docMk/>
          <pc:sldMk cId="994654576" sldId="370"/>
        </pc:sldMkLst>
        <pc:spChg chg="add del mod">
          <ac:chgData name=" " userId="7a888dd4874b1125" providerId="LiveId" clId="{A6AB6434-B9A4-44CC-9E2B-0C592A89BC19}" dt="2022-05-09T15:56:38.608" v="988" actId="478"/>
          <ac:spMkLst>
            <pc:docMk/>
            <pc:sldMk cId="994654576" sldId="370"/>
            <ac:spMk id="4" creationId="{1CE3077B-A289-49A2-A1B2-DCB0216DBFD8}"/>
          </ac:spMkLst>
        </pc:spChg>
        <pc:spChg chg="add del mod">
          <ac:chgData name=" " userId="7a888dd4874b1125" providerId="LiveId" clId="{A6AB6434-B9A4-44CC-9E2B-0C592A89BC19}" dt="2022-05-09T15:19:41.996" v="786"/>
          <ac:spMkLst>
            <pc:docMk/>
            <pc:sldMk cId="994654576" sldId="370"/>
            <ac:spMk id="6" creationId="{459E46F7-3958-4F70-AC19-F887A1594B4F}"/>
          </ac:spMkLst>
        </pc:spChg>
        <pc:spChg chg="add del mod">
          <ac:chgData name=" " userId="7a888dd4874b1125" providerId="LiveId" clId="{A6AB6434-B9A4-44CC-9E2B-0C592A89BC19}" dt="2022-05-09T16:15:18.373" v="1189" actId="478"/>
          <ac:spMkLst>
            <pc:docMk/>
            <pc:sldMk cId="994654576" sldId="370"/>
            <ac:spMk id="7" creationId="{43C30929-3575-4058-9F70-C728DB0EFC19}"/>
          </ac:spMkLst>
        </pc:spChg>
        <pc:spChg chg="add del mod">
          <ac:chgData name=" " userId="7a888dd4874b1125" providerId="LiveId" clId="{A6AB6434-B9A4-44CC-9E2B-0C592A89BC19}" dt="2022-05-09T15:31:57.487" v="893"/>
          <ac:spMkLst>
            <pc:docMk/>
            <pc:sldMk cId="994654576" sldId="370"/>
            <ac:spMk id="8" creationId="{325705B2-3F61-466E-AE78-B31C0957084B}"/>
          </ac:spMkLst>
        </pc:spChg>
        <pc:spChg chg="add del mod">
          <ac:chgData name=" " userId="7a888dd4874b1125" providerId="LiveId" clId="{A6AB6434-B9A4-44CC-9E2B-0C592A89BC19}" dt="2022-05-09T16:23:39.949" v="1229" actId="21"/>
          <ac:spMkLst>
            <pc:docMk/>
            <pc:sldMk cId="994654576" sldId="370"/>
            <ac:spMk id="9" creationId="{533AE5B0-47F3-410F-83F1-47FF2BDFED70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4" creationId="{1E6727CA-A4C3-46FF-B030-6E6516BD16BF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5" creationId="{B78D83CF-51F2-4E21-A65E-9A254EF98E12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6" creationId="{DCAAFB01-CFB3-45A8-9AC6-DE2B64FB54D0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7" creationId="{D6287945-FFE7-48F6-B44F-C583A315B103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8" creationId="{466BEA08-A2EF-43C0-9648-B6A37642334D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9" creationId="{193654BC-EDAA-4E7F-8348-87ACA912B758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20" creationId="{23753579-2274-48D8-8E83-78DE869B1721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21" creationId="{1CF60CD0-9EB8-407D-8F94-516D16A05817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22" creationId="{932FF9FE-9D7C-426C-A954-FF8EBC40279D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23" creationId="{8DFA1688-D8BA-4C64-B47C-80BFE0C08ED9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26" creationId="{E5FD6F78-F74B-449A-9D0E-F1A2937D9715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27" creationId="{7C56E462-6B8A-4921-A496-846FEAEA157B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28" creationId="{7CC5DD17-D461-4769-8EAF-0187E654A90D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29" creationId="{C8E04EC9-DDE2-4D89-8D39-8C8EC9D0F1E3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30" creationId="{6A9EE83A-283F-4EC6-8443-EBA51DDD08F3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31" creationId="{F252C5A1-1382-4117-8344-5494243A31D3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32" creationId="{1F7FFC42-502B-4D79-94A8-B9A0401A861A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33" creationId="{620E9967-EC36-4E69-9D35-C3BE31AB9E69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34" creationId="{54C4CE9F-9A88-41A3-8B11-A76AF07801F2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35" creationId="{8E5FCC6B-FBF4-4FA3-B33B-F49B12AD0016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37" creationId="{284F60DF-358E-4DE1-93A8-73805672A11C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38" creationId="{2A2B0290-A338-499E-88CE-F8EC27422D46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39" creationId="{BDB0741E-F3C0-4CD8-9E03-DC18B0AA3AB3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40" creationId="{0F323629-18C5-41FE-B55C-45F0403D55FD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41" creationId="{3F975B21-2FFE-4919-A816-B5B11A7166E5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42" creationId="{4D5D3976-893A-43ED-95D0-7C8D970F2B48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43" creationId="{313C7C8A-2F10-407F-B125-29CDF55C4F86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44" creationId="{549E3EC5-4525-4311-BE62-C29E9F10F5B1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45" creationId="{1FF883C1-01D5-4C1F-ACB1-2174E1A8D7FE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46" creationId="{CFE6E85C-6F63-41E9-B50A-047C1FAF899D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52" creationId="{3AA8FC3D-A1E6-453E-A8B9-93F6A4C2675E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53" creationId="{4DDC0E52-D09A-4985-9689-315BF3296633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54" creationId="{FAD9E4EC-3F15-4BA6-8640-1B4771A57B39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55" creationId="{B14DAF76-7DC5-4C18-8D89-5BE2BE993B06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56" creationId="{C81EE868-DBB3-4028-883B-D63D24964F96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57" creationId="{9E248188-2F94-40C4-8605-DC378E7F4A4F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58" creationId="{A0AECD09-3AE7-4F56-B695-D41E0D7A1367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59" creationId="{605838E4-53A0-474E-90F4-6390AF58D3B6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60" creationId="{9DC3446B-28C0-49DF-BB44-0840320F97E7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61" creationId="{A43CAF48-F670-4F6F-A477-BFA6B62DB259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62" creationId="{9EFF9D0C-BC9F-4026-92AB-7370C7DE56CC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63" creationId="{45FE32DB-DD36-42DB-9615-72175796BFBB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64" creationId="{F9564801-654D-4731-B5E3-53F4F7902DF5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65" creationId="{2F574D14-CEB5-4E1D-A124-1E20386AEF3B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66" creationId="{525EC840-FA50-46D6-B1D1-5BB1E33DD6EF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67" creationId="{67EDE177-D39C-43B6-BE16-CB5DB7A51F55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68" creationId="{B2C730F6-3205-4712-A27D-6BD77CB54688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69" creationId="{A6C7EB79-3087-4A33-93FA-B716073568A5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70" creationId="{D4387FEB-E231-4B71-883F-7008AF1A8CDB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71" creationId="{09AF98D9-2B75-432A-B5B9-9EA6D73007BB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72" creationId="{12865567-9B84-4180-9BEB-30284604574D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73" creationId="{D87E3612-6BBA-43C0-B9F7-72D1E950531D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74" creationId="{F059DADC-5223-402C-84C3-806A8B6A933D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75" creationId="{EA29DD0D-FCAE-4E55-94F9-E2113AC474B8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76" creationId="{D2C68279-5BE7-4500-8302-0E6B041182F8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77" creationId="{D9548A20-A893-4790-BDB4-B25C68F5E8B1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78" creationId="{54C5DC83-05BF-4AEC-B9E7-01B8E8A6DB6F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79" creationId="{87924CAC-0948-41C4-99CD-960BDF8F4ADE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80" creationId="{1E2C1A61-C31D-4CFD-B351-60D748A6F504}"/>
          </ac:spMkLst>
        </pc:spChg>
        <pc:spChg chg="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81" creationId="{62DD8FDF-B855-43C7-A405-3B1DAEEC5C56}"/>
          </ac:spMkLst>
        </pc:spChg>
        <pc:spChg chg="del mod topLvl">
          <ac:chgData name=" " userId="7a888dd4874b1125" providerId="LiveId" clId="{A6AB6434-B9A4-44CC-9E2B-0C592A89BC19}" dt="2022-05-09T16:15:18.373" v="1189" actId="478"/>
          <ac:spMkLst>
            <pc:docMk/>
            <pc:sldMk cId="994654576" sldId="370"/>
            <ac:spMk id="83" creationId="{4363893C-3C2E-4C6F-85D6-A360791241D0}"/>
          </ac:spMkLst>
        </pc:spChg>
        <pc:spChg chg="del mod topLvl">
          <ac:chgData name=" " userId="7a888dd4874b1125" providerId="LiveId" clId="{A6AB6434-B9A4-44CC-9E2B-0C592A89BC19}" dt="2022-05-09T15:10:44.327" v="635" actId="478"/>
          <ac:spMkLst>
            <pc:docMk/>
            <pc:sldMk cId="994654576" sldId="370"/>
            <ac:spMk id="88" creationId="{9EF35B09-84EF-46A9-B1D3-3C14F94B2974}"/>
          </ac:spMkLst>
        </pc:spChg>
        <pc:spChg chg="del mod topLvl">
          <ac:chgData name=" " userId="7a888dd4874b1125" providerId="LiveId" clId="{A6AB6434-B9A4-44CC-9E2B-0C592A89BC19}" dt="2022-05-09T15:10:46.049" v="636" actId="478"/>
          <ac:spMkLst>
            <pc:docMk/>
            <pc:sldMk cId="994654576" sldId="370"/>
            <ac:spMk id="89" creationId="{60946DA8-9FD0-4BA1-898A-EB40E6992DCD}"/>
          </ac:spMkLst>
        </pc:spChg>
        <pc:spChg chg="add mod">
          <ac:chgData name=" " userId="7a888dd4874b1125" providerId="LiveId" clId="{A6AB6434-B9A4-44CC-9E2B-0C592A89BC19}" dt="2022-05-09T15:12:07.643" v="652"/>
          <ac:spMkLst>
            <pc:docMk/>
            <pc:sldMk cId="994654576" sldId="370"/>
            <ac:spMk id="90" creationId="{7EB14B08-ACCD-4EDC-A139-F6498289F4DB}"/>
          </ac:spMkLst>
        </pc:spChg>
        <pc:spChg chg="del mod topLvl">
          <ac:chgData name=" " userId="7a888dd4874b1125" providerId="LiveId" clId="{A6AB6434-B9A4-44CC-9E2B-0C592A89BC19}" dt="2022-05-09T15:10:47.681" v="637" actId="478"/>
          <ac:spMkLst>
            <pc:docMk/>
            <pc:sldMk cId="994654576" sldId="370"/>
            <ac:spMk id="92" creationId="{1CAF74D4-FB4F-4E4B-A9FB-200008079925}"/>
          </ac:spMkLst>
        </pc:spChg>
        <pc:spChg chg="add mod">
          <ac:chgData name=" " userId="7a888dd4874b1125" providerId="LiveId" clId="{A6AB6434-B9A4-44CC-9E2B-0C592A89BC19}" dt="2022-05-09T15:12:07.643" v="652"/>
          <ac:spMkLst>
            <pc:docMk/>
            <pc:sldMk cId="994654576" sldId="370"/>
            <ac:spMk id="94" creationId="{9F5F10D1-57A0-46D3-A09A-9D1DC9C71383}"/>
          </ac:spMkLst>
        </pc:spChg>
        <pc:spChg chg="del mod topLvl">
          <ac:chgData name=" " userId="7a888dd4874b1125" providerId="LiveId" clId="{A6AB6434-B9A4-44CC-9E2B-0C592A89BC19}" dt="2022-05-09T15:10:51.369" v="640" actId="478"/>
          <ac:spMkLst>
            <pc:docMk/>
            <pc:sldMk cId="994654576" sldId="370"/>
            <ac:spMk id="95" creationId="{3A23458E-8055-4D4F-A85C-6F58664B506B}"/>
          </ac:spMkLst>
        </pc:spChg>
        <pc:spChg chg="add mod">
          <ac:chgData name=" " userId="7a888dd4874b1125" providerId="LiveId" clId="{A6AB6434-B9A4-44CC-9E2B-0C592A89BC19}" dt="2022-05-09T15:12:07.643" v="652"/>
          <ac:spMkLst>
            <pc:docMk/>
            <pc:sldMk cId="994654576" sldId="370"/>
            <ac:spMk id="96" creationId="{1E697EF0-C378-4B5D-A3CE-ADD0B52E438C}"/>
          </ac:spMkLst>
        </pc:spChg>
        <pc:spChg chg="del mod">
          <ac:chgData name=" " userId="7a888dd4874b1125" providerId="LiveId" clId="{A6AB6434-B9A4-44CC-9E2B-0C592A89BC19}" dt="2022-05-09T15:10:00.341" v="624" actId="478"/>
          <ac:spMkLst>
            <pc:docMk/>
            <pc:sldMk cId="994654576" sldId="370"/>
            <ac:spMk id="97" creationId="{4AD5308A-70AF-47C3-94BB-B4337DAA83E0}"/>
          </ac:spMkLst>
        </pc:spChg>
        <pc:spChg chg="add mod">
          <ac:chgData name=" " userId="7a888dd4874b1125" providerId="LiveId" clId="{A6AB6434-B9A4-44CC-9E2B-0C592A89BC19}" dt="2022-05-09T15:12:07.643" v="652"/>
          <ac:spMkLst>
            <pc:docMk/>
            <pc:sldMk cId="994654576" sldId="370"/>
            <ac:spMk id="98" creationId="{7A2D2419-C101-4E77-B258-8EE09AF7DCCB}"/>
          </ac:spMkLst>
        </pc:spChg>
        <pc:spChg chg="add mod">
          <ac:chgData name=" " userId="7a888dd4874b1125" providerId="LiveId" clId="{A6AB6434-B9A4-44CC-9E2B-0C592A89BC19}" dt="2022-05-09T15:12:07.643" v="652"/>
          <ac:spMkLst>
            <pc:docMk/>
            <pc:sldMk cId="994654576" sldId="370"/>
            <ac:spMk id="100" creationId="{54378300-8076-4AB1-8F42-50434E4B4A4A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01" creationId="{436D5F0B-1B47-4AE0-9F21-C3D5DEBE6ECE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02" creationId="{41B6AF75-C6BB-497B-9181-B01EBA8266C2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03" creationId="{E786A19C-044A-4767-8A73-7ADF7B87F4B7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04" creationId="{E777A54A-7C1B-4CF9-9900-56FFDEBBD40B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05" creationId="{67DB9045-DCDC-4923-8205-4FBBA2577EE7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06" creationId="{668A4F3B-85CD-4F03-9F5C-D3991C684290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07" creationId="{BEC1655C-8BEC-4B08-8AD1-AA38FF27C719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08" creationId="{6AFC7C25-D6ED-491C-A753-B7AC9D7058D1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09" creationId="{38635C1B-D23A-4185-B316-E7A66287842F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10" creationId="{7973A71E-8E8C-4C8C-B306-4406D9816C65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11" creationId="{0F40275D-A78E-4EC3-9276-DEF4E6F581C7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12" creationId="{82AED86D-4893-4FA7-B1CA-15AF19EC99C7}"/>
          </ac:spMkLst>
        </pc:spChg>
        <pc:spChg chg="add del mod">
          <ac:chgData name=" " userId="7a888dd4874b1125" providerId="LiveId" clId="{A6AB6434-B9A4-44CC-9E2B-0C592A89BC19}" dt="2022-05-09T15:12:36.994" v="657" actId="478"/>
          <ac:spMkLst>
            <pc:docMk/>
            <pc:sldMk cId="994654576" sldId="370"/>
            <ac:spMk id="113" creationId="{58307A98-85B3-437D-A842-97942B453262}"/>
          </ac:spMkLst>
        </pc:spChg>
        <pc:spChg chg="add del mod">
          <ac:chgData name=" " userId="7a888dd4874b1125" providerId="LiveId" clId="{A6AB6434-B9A4-44CC-9E2B-0C592A89BC19}" dt="2022-05-09T15:12:36.994" v="657" actId="478"/>
          <ac:spMkLst>
            <pc:docMk/>
            <pc:sldMk cId="994654576" sldId="370"/>
            <ac:spMk id="114" creationId="{54B2A5D5-3ACC-4EAA-B2E4-4F602F2EC8CB}"/>
          </ac:spMkLst>
        </pc:spChg>
        <pc:spChg chg="add del mod">
          <ac:chgData name=" " userId="7a888dd4874b1125" providerId="LiveId" clId="{A6AB6434-B9A4-44CC-9E2B-0C592A89BC19}" dt="2022-05-09T15:12:36.994" v="657" actId="478"/>
          <ac:spMkLst>
            <pc:docMk/>
            <pc:sldMk cId="994654576" sldId="370"/>
            <ac:spMk id="115" creationId="{337F05B9-FBAD-4141-9CFA-D24E64AACEFA}"/>
          </ac:spMkLst>
        </pc:spChg>
        <pc:spChg chg="add del mod">
          <ac:chgData name=" " userId="7a888dd4874b1125" providerId="LiveId" clId="{A6AB6434-B9A4-44CC-9E2B-0C592A89BC19}" dt="2022-05-09T15:12:36.994" v="657" actId="478"/>
          <ac:spMkLst>
            <pc:docMk/>
            <pc:sldMk cId="994654576" sldId="370"/>
            <ac:spMk id="116" creationId="{F6ADD998-EAF7-4063-A562-879BC9DFCAC4}"/>
          </ac:spMkLst>
        </pc:spChg>
        <pc:spChg chg="add del mod">
          <ac:chgData name=" " userId="7a888dd4874b1125" providerId="LiveId" clId="{A6AB6434-B9A4-44CC-9E2B-0C592A89BC19}" dt="2022-05-09T15:12:36.994" v="657" actId="478"/>
          <ac:spMkLst>
            <pc:docMk/>
            <pc:sldMk cId="994654576" sldId="370"/>
            <ac:spMk id="117" creationId="{BB09DB0D-5D3B-4596-AEAD-DBFF10A19E68}"/>
          </ac:spMkLst>
        </pc:spChg>
        <pc:spChg chg="add del mod">
          <ac:chgData name=" " userId="7a888dd4874b1125" providerId="LiveId" clId="{A6AB6434-B9A4-44CC-9E2B-0C592A89BC19}" dt="2022-05-09T15:12:36.994" v="657" actId="478"/>
          <ac:spMkLst>
            <pc:docMk/>
            <pc:sldMk cId="994654576" sldId="370"/>
            <ac:spMk id="118" creationId="{DE93137E-B184-4504-A2DF-A4E4DBF4C0C1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19" creationId="{BD025A4A-A43F-446E-B7B8-87A54DBEF3B0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20" creationId="{09620887-40B3-4FDB-A700-EAEB300B71F0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21" creationId="{699C6827-5F36-4294-B01C-CA4522394DF8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22" creationId="{F7A93E3E-1745-4FB9-9343-BDCA38EAEAA4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23" creationId="{29411DEF-1E52-4C27-B301-CAFC8E56A3AB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24" creationId="{8778AD3B-4E2E-411E-A6B5-90E224082410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25" creationId="{8DD8CFF3-B1DD-4820-915C-7F619C383A22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26" creationId="{EFD494FF-DEF9-4F49-96F1-041124B65ABB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27" creationId="{4DA5E9A5-58AE-4374-8E12-E8F55407003E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28" creationId="{AEBA3760-F293-4691-BD79-6C8E6A3154F7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29" creationId="{A71E060C-80FC-4F9E-87EF-3E39C090B0D5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30" creationId="{49A0B874-76E8-41F6-A115-F2917A176C32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31" creationId="{7C212D62-1E6B-47D4-9C72-F16674C76FA2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32" creationId="{B881241E-99BC-4FC4-BC6D-8FDF634A55CB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33" creationId="{C8502E98-7A8B-46F4-BE35-12B626CBFA55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34" creationId="{CD681D16-F595-4451-AB25-A6C8A8DFEE46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35" creationId="{15F51C22-D672-4168-A678-D3460521D440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36" creationId="{89F1557D-A4F3-4E96-AA87-171847D09546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37" creationId="{1398F74E-F6A5-4489-BD82-0BAC636022A9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38" creationId="{BA5FA205-9043-48A6-AC75-E8DEB07F6BEF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39" creationId="{DD1505FF-7289-4D12-BA3D-1BDD4D1EA002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40" creationId="{012481D0-3FC8-4D62-B6DD-931DDD83B9B5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41" creationId="{4C79E6B8-9E13-490A-BAF2-9B9FD3BE7383}"/>
          </ac:spMkLst>
        </pc:spChg>
        <pc:spChg chg="add mod">
          <ac:chgData name=" " userId="7a888dd4874b1125" providerId="LiveId" clId="{A6AB6434-B9A4-44CC-9E2B-0C592A89BC19}" dt="2022-05-09T15:17:16.765" v="744" actId="207"/>
          <ac:spMkLst>
            <pc:docMk/>
            <pc:sldMk cId="994654576" sldId="370"/>
            <ac:spMk id="142" creationId="{BBF0E38D-4BC0-40FB-94B4-03CC35AB5944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49" creationId="{0A588A98-4426-4B72-9333-70BF5705750D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50" creationId="{D9989996-5FB4-404F-B69F-9A1F03B6B21C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51" creationId="{9550185A-C7E5-4848-91E1-2CE05440EFE8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52" creationId="{0415DCE5-0455-41EF-ABE2-4D9E02A4343A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53" creationId="{8BCE9517-9A1F-4AB0-82EE-2AAC3FAA422F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54" creationId="{9A133CD6-0D5E-454A-86F2-F5DB3F4FD32F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55" creationId="{CD83BA78-B5BD-4147-BBE7-568E6184F0FE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56" creationId="{FBFFAA38-8B3B-4012-AD69-1935BC3F764F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57" creationId="{6723BB37-485F-4E20-946B-B773EBE02FD2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58" creationId="{D62BB4B7-4D46-43E6-9487-D01476E84EAF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59" creationId="{DAE297C2-5F37-4EB0-AF04-67F9E93D16F7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60" creationId="{79A805E1-3A4A-4D08-84E8-72B1E67A185A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61" creationId="{E30B3213-59E1-4F2E-A0B6-3759AE204477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62" creationId="{12C7F64C-733D-4D5E-9F13-64B42F692F26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63" creationId="{C5105B3A-1A82-4A2D-A97D-6E8ADB59DF17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64" creationId="{0652A0EE-B27D-4C28-9DEE-C1D7A000A0A4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65" creationId="{CB57C0A1-58C0-40A0-ABD4-C87A52113736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66" creationId="{808D6814-F0ED-4DCF-9F5E-55E2EA8DB3BA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67" creationId="{C086C445-6106-42E3-AF2A-E4AED46E96EB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68" creationId="{3AB7E1E9-5F7C-4575-A33A-ECFC058BEDB7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69" creationId="{93F6854E-E495-4C84-B752-FB48866AC762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70" creationId="{E256833A-C7DA-4944-A867-3AE476FCCC85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71" creationId="{E1F3FFF3-17EF-4F88-A30F-7CB5D21BDE6C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72" creationId="{19B6B6DA-C401-4487-997C-D9B53AD5A3F6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73" creationId="{1C28CEE9-68E3-404F-A25C-7D0D2AA463F4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74" creationId="{DF8A4FF1-70DF-427A-8E6A-B79EF87E4DDA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75" creationId="{629D2A0C-E37C-4E84-9CF7-C9B1064041C2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76" creationId="{A00DCBF5-0CCD-423A-BEBE-26B054414417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77" creationId="{64F300FF-3495-4C22-9725-7372B56AA300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78" creationId="{B856058E-4ACB-4B6B-9FB1-D16CEB01229C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79" creationId="{D84A9CF3-DB6B-4D7A-B9B9-0DA4EA952878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80" creationId="{32E89E17-82CD-449D-BB8C-E00A84E065E1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81" creationId="{F78A02ED-AA34-42B9-8205-A3C7F92E6A61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82" creationId="{A8C1C22B-5382-41A6-8A17-0A9F9D310B9B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83" creationId="{AA292ABE-8F84-43EB-94F5-6F167DC7C85B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84" creationId="{9D51A44B-B54C-485D-BCEE-9E2471BDDD5E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85" creationId="{F3C30430-4616-4ACF-AE99-16F2B0502A59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86" creationId="{93743A9E-052A-4156-95E4-59EC2686E189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87" creationId="{FC6FF49D-0AE6-4F38-8E19-96C2940D82DB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88" creationId="{FD3A1CB5-7B0D-43BF-B322-F3522A82917D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89" creationId="{2BA5D761-5551-4ECE-9662-D1DA4572D00A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90" creationId="{14549D95-8C90-4E1B-BEDE-186FABB7A159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91" creationId="{CEE8EF9A-0BFE-48B9-B40E-3BC03F4C5E87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92" creationId="{72DE525A-25FA-4216-B5D6-DF6725FD26A0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93" creationId="{685BF76F-73D3-4EF6-B851-18814445775D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94" creationId="{B52DB9E4-6D22-4B32-8144-C7E5E504064F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95" creationId="{C52407B0-55A0-4B11-9879-FEB1297E1D2E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96" creationId="{E6317311-A1CF-4AA5-8520-4649B5E9FF1D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97" creationId="{C8F82C01-5822-42F6-B27C-7E149896E93F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98" creationId="{FD5A7B48-B985-4DAE-BCE1-CE3C6DE643C7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199" creationId="{645E6C6D-F8FA-43F1-9B0B-B12586CDC941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00" creationId="{7AB8FD25-C5C2-4A88-9BF0-96C9AECC7B07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01" creationId="{44CE4F0E-77F1-46D2-B623-2E542E60AD10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02" creationId="{5CE72ACB-3D9C-4070-85C3-5002F12133AF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03" creationId="{6A130175-273F-4445-91F8-10934217DAC0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04" creationId="{B3CC7A68-F537-4341-B939-60BA5CC6FB60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05" creationId="{75B9C2EB-3495-420E-9BA2-EA6EB15072CA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06" creationId="{43B06B91-DB6C-4031-B2E8-D49848686B17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07" creationId="{B0726C68-247C-45BF-A49B-69B0D3090144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08" creationId="{58CBA980-6B5C-4437-A4CA-93D4A400EFA3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12" creationId="{505EF867-C59D-466F-8FAB-86E966F17069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13" creationId="{98F571AE-D467-49EC-B0EF-A280702EAE9D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14" creationId="{F624707F-EC81-4492-A3B0-3FD4B4A4B213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15" creationId="{8B021572-E3C6-445A-9A07-87952778267E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16" creationId="{235FEB55-A31C-446C-A889-766A8892D938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17" creationId="{1421DDC3-C717-45EC-8DB6-A78915D6CC5B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18" creationId="{FD617BF2-45D2-4373-B89E-2652F5488FBA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19" creationId="{3F79509C-BFAC-4C21-9ACB-6F085D34EEF3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20" creationId="{EECE4DB6-73D6-4469-92CF-EDEFEC4D0B81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21" creationId="{2E618F9B-FABD-4880-9D94-F0DE1C59A8B8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22" creationId="{B34767F9-3026-4500-B2A7-3A53DCA037A2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23" creationId="{72857309-7CAF-4F91-9A6A-E7458E311FA0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24" creationId="{6E713DBD-BC52-4FA1-82FA-D1966EE61B3C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25" creationId="{E877BA89-A9D8-4D67-B2D1-7EDCC00B6953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26" creationId="{634A2B06-7F4D-4069-BF5D-FF81BC368A38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27" creationId="{8A9213ED-7B1D-418B-8E8F-9D5D3492CDEE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28" creationId="{7A59CDD3-243C-42CE-AEC0-B55AF2811004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29" creationId="{4819473D-2EEA-450B-B2A6-E940E50284D1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30" creationId="{64C7115E-93F2-4A1A-81C1-0F6808F33A60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31" creationId="{ABC1B119-4E37-4264-A738-1D83DDCCD430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32" creationId="{25FA7ED6-F2E6-4656-AB10-0444AA1412C0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33" creationId="{278169F5-AED0-4AC4-A0D8-98232CB166C9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34" creationId="{D8E297B0-4A16-493D-A766-C90780977176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35" creationId="{29227162-5D96-479F-8B90-1FFDFB4829D6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36" creationId="{EB3E0C67-FCEB-44CF-BF28-46782BF77D08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37" creationId="{38045449-E83F-49F1-B5FC-595B3AC77A3D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38" creationId="{3DA87D32-6BBF-4DB2-9448-752697C5BA6F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39" creationId="{904867BE-E89B-4A5D-B1C8-44BBBA59A927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40" creationId="{04EBF380-A85E-4D7B-B197-3A0DA77C6F31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41" creationId="{1428EA53-6783-4C98-8C88-23F90AB9C143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42" creationId="{3BE65043-E937-4D93-94C3-32F3B8F4C0BC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43" creationId="{3DD66F3D-1F7A-4ECA-B7EA-3ED665F3D810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44" creationId="{C046D400-0065-4B48-BF61-B81B6CB8323E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45" creationId="{EDD4D6F9-D203-40AC-BB11-05286D2202ED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46" creationId="{863DE933-04DF-4944-8D9A-F993AAA01609}"/>
          </ac:spMkLst>
        </pc:spChg>
        <pc:spChg chg="mod">
          <ac:chgData name=" " userId="7a888dd4874b1125" providerId="LiveId" clId="{A6AB6434-B9A4-44CC-9E2B-0C592A89BC19}" dt="2022-05-09T15:17:36.724" v="763" actId="207"/>
          <ac:spMkLst>
            <pc:docMk/>
            <pc:sldMk cId="994654576" sldId="370"/>
            <ac:spMk id="247" creationId="{EDC6A1F9-1CD2-4FE3-AC79-AC4ED3612AF4}"/>
          </ac:spMkLst>
        </pc:spChg>
        <pc:spChg chg="add del mod">
          <ac:chgData name=" " userId="7a888dd4874b1125" providerId="LiveId" clId="{A6AB6434-B9A4-44CC-9E2B-0C592A89BC19}" dt="2022-05-09T15:19:41.996" v="786"/>
          <ac:spMkLst>
            <pc:docMk/>
            <pc:sldMk cId="994654576" sldId="370"/>
            <ac:spMk id="248" creationId="{3E5CBB14-5FA6-4F37-ACE0-E3B9E888EDC3}"/>
          </ac:spMkLst>
        </pc:spChg>
        <pc:spChg chg="mod">
          <ac:chgData name=" " userId="7a888dd4874b1125" providerId="LiveId" clId="{A6AB6434-B9A4-44CC-9E2B-0C592A89BC19}" dt="2022-05-09T15:18:48.109" v="773"/>
          <ac:spMkLst>
            <pc:docMk/>
            <pc:sldMk cId="994654576" sldId="370"/>
            <ac:spMk id="249" creationId="{3900131A-BCED-4822-9F6A-F94D8DAD99AC}"/>
          </ac:spMkLst>
        </pc:spChg>
        <pc:spChg chg="mod">
          <ac:chgData name=" " userId="7a888dd4874b1125" providerId="LiveId" clId="{A6AB6434-B9A4-44CC-9E2B-0C592A89BC19}" dt="2022-05-09T15:18:48.109" v="773"/>
          <ac:spMkLst>
            <pc:docMk/>
            <pc:sldMk cId="994654576" sldId="370"/>
            <ac:spMk id="250" creationId="{C11840E6-8415-45C6-A5D5-13E88E82BB87}"/>
          </ac:spMkLst>
        </pc:spChg>
        <pc:spChg chg="mod">
          <ac:chgData name=" " userId="7a888dd4874b1125" providerId="LiveId" clId="{A6AB6434-B9A4-44CC-9E2B-0C592A89BC19}" dt="2022-05-09T15:18:48.109" v="773"/>
          <ac:spMkLst>
            <pc:docMk/>
            <pc:sldMk cId="994654576" sldId="370"/>
            <ac:spMk id="251" creationId="{DEAC75B6-F200-48C0-A5CE-739C7B2E4219}"/>
          </ac:spMkLst>
        </pc:spChg>
        <pc:spChg chg="mod">
          <ac:chgData name=" " userId="7a888dd4874b1125" providerId="LiveId" clId="{A6AB6434-B9A4-44CC-9E2B-0C592A89BC19}" dt="2022-05-09T15:19:12.372" v="779"/>
          <ac:spMkLst>
            <pc:docMk/>
            <pc:sldMk cId="994654576" sldId="370"/>
            <ac:spMk id="252" creationId="{246AE60F-FED4-4771-B4C1-62A7B7E6E178}"/>
          </ac:spMkLst>
        </pc:spChg>
        <pc:spChg chg="mod">
          <ac:chgData name=" " userId="7a888dd4874b1125" providerId="LiveId" clId="{A6AB6434-B9A4-44CC-9E2B-0C592A89BC19}" dt="2022-05-09T15:19:12.372" v="779"/>
          <ac:spMkLst>
            <pc:docMk/>
            <pc:sldMk cId="994654576" sldId="370"/>
            <ac:spMk id="253" creationId="{95E6B7A7-6757-4428-9B6F-300D02BD98E0}"/>
          </ac:spMkLst>
        </pc:spChg>
        <pc:spChg chg="mod">
          <ac:chgData name=" " userId="7a888dd4874b1125" providerId="LiveId" clId="{A6AB6434-B9A4-44CC-9E2B-0C592A89BC19}" dt="2022-05-09T15:19:12.372" v="779"/>
          <ac:spMkLst>
            <pc:docMk/>
            <pc:sldMk cId="994654576" sldId="370"/>
            <ac:spMk id="254" creationId="{EB4DD2FE-7361-4CB8-8977-07C5DA48B149}"/>
          </ac:spMkLst>
        </pc:spChg>
        <pc:spChg chg="del mod">
          <ac:chgData name=" " userId="7a888dd4874b1125" providerId="LiveId" clId="{A6AB6434-B9A4-44CC-9E2B-0C592A89BC19}" dt="2022-05-09T15:19:45.358" v="788" actId="478"/>
          <ac:spMkLst>
            <pc:docMk/>
            <pc:sldMk cId="994654576" sldId="370"/>
            <ac:spMk id="255" creationId="{1A1E010B-4F4A-4232-BC96-27DF8E4EB23A}"/>
          </ac:spMkLst>
        </pc:spChg>
        <pc:spChg chg="del mod">
          <ac:chgData name=" " userId="7a888dd4874b1125" providerId="LiveId" clId="{A6AB6434-B9A4-44CC-9E2B-0C592A89BC19}" dt="2022-05-09T15:30:23.782" v="880" actId="478"/>
          <ac:spMkLst>
            <pc:docMk/>
            <pc:sldMk cId="994654576" sldId="370"/>
            <ac:spMk id="256" creationId="{2CC3F97E-FF1F-463F-9A7A-032A746BEDEC}"/>
          </ac:spMkLst>
        </pc:spChg>
        <pc:spChg chg="del mod">
          <ac:chgData name=" " userId="7a888dd4874b1125" providerId="LiveId" clId="{A6AB6434-B9A4-44CC-9E2B-0C592A89BC19}" dt="2022-05-09T15:30:23.238" v="879" actId="478"/>
          <ac:spMkLst>
            <pc:docMk/>
            <pc:sldMk cId="994654576" sldId="370"/>
            <ac:spMk id="257" creationId="{7C81AD79-D3EF-4054-81B7-1959BF8F2C9D}"/>
          </ac:spMkLst>
        </pc:spChg>
        <pc:spChg chg="del mod">
          <ac:chgData name=" " userId="7a888dd4874b1125" providerId="LiveId" clId="{A6AB6434-B9A4-44CC-9E2B-0C592A89BC19}" dt="2022-05-09T15:19:44.321" v="787" actId="478"/>
          <ac:spMkLst>
            <pc:docMk/>
            <pc:sldMk cId="994654576" sldId="370"/>
            <ac:spMk id="258" creationId="{D84BB230-EC87-4026-BB47-1AEAF98B5E6B}"/>
          </ac:spMkLst>
        </pc:spChg>
        <pc:spChg chg="del mod">
          <ac:chgData name=" " userId="7a888dd4874b1125" providerId="LiveId" clId="{A6AB6434-B9A4-44CC-9E2B-0C592A89BC19}" dt="2022-05-09T15:30:21.846" v="878" actId="478"/>
          <ac:spMkLst>
            <pc:docMk/>
            <pc:sldMk cId="994654576" sldId="370"/>
            <ac:spMk id="259" creationId="{CBE83F27-8384-4819-9D68-3F9E0F382D2D}"/>
          </ac:spMkLst>
        </pc:spChg>
        <pc:spChg chg="add del mod">
          <ac:chgData name=" " userId="7a888dd4874b1125" providerId="LiveId" clId="{A6AB6434-B9A4-44CC-9E2B-0C592A89BC19}" dt="2022-05-09T16:15:18.373" v="1189" actId="478"/>
          <ac:spMkLst>
            <pc:docMk/>
            <pc:sldMk cId="994654576" sldId="370"/>
            <ac:spMk id="260" creationId="{FA571F28-56B8-421C-8A38-19435B4C0CEB}"/>
          </ac:spMkLst>
        </pc:spChg>
        <pc:spChg chg="add del mod">
          <ac:chgData name=" " userId="7a888dd4874b1125" providerId="LiveId" clId="{A6AB6434-B9A4-44CC-9E2B-0C592A89BC19}" dt="2022-05-09T16:15:18.373" v="1189" actId="478"/>
          <ac:spMkLst>
            <pc:docMk/>
            <pc:sldMk cId="994654576" sldId="370"/>
            <ac:spMk id="261" creationId="{79313174-DBF4-415B-890D-6FA43571B55B}"/>
          </ac:spMkLst>
        </pc:spChg>
        <pc:spChg chg="add del mod">
          <ac:chgData name=" " userId="7a888dd4874b1125" providerId="LiveId" clId="{A6AB6434-B9A4-44CC-9E2B-0C592A89BC19}" dt="2022-05-09T16:15:18.373" v="1189" actId="478"/>
          <ac:spMkLst>
            <pc:docMk/>
            <pc:sldMk cId="994654576" sldId="370"/>
            <ac:spMk id="262" creationId="{1E7FE5C1-DA36-4A93-B7FE-EB3591511FC7}"/>
          </ac:spMkLst>
        </pc:spChg>
        <pc:spChg chg="add del mod">
          <ac:chgData name=" " userId="7a888dd4874b1125" providerId="LiveId" clId="{A6AB6434-B9A4-44CC-9E2B-0C592A89BC19}" dt="2022-05-09T15:31:57.487" v="893"/>
          <ac:spMkLst>
            <pc:docMk/>
            <pc:sldMk cId="994654576" sldId="370"/>
            <ac:spMk id="263" creationId="{8EA0BA1D-08D0-41AB-9B75-BB29F7B82216}"/>
          </ac:spMkLst>
        </pc:spChg>
        <pc:spChg chg="add del mod">
          <ac:chgData name=" " userId="7a888dd4874b1125" providerId="LiveId" clId="{A6AB6434-B9A4-44CC-9E2B-0C592A89BC19}" dt="2022-05-09T15:56:40.604" v="991" actId="478"/>
          <ac:spMkLst>
            <pc:docMk/>
            <pc:sldMk cId="994654576" sldId="370"/>
            <ac:spMk id="264" creationId="{236F06C6-0CEE-4706-AB48-C6EF2BDC6FF3}"/>
          </ac:spMkLst>
        </pc:spChg>
        <pc:spChg chg="del mod">
          <ac:chgData name=" " userId="7a888dd4874b1125" providerId="LiveId" clId="{A6AB6434-B9A4-44CC-9E2B-0C592A89BC19}" dt="2022-05-09T15:56:41.181" v="992" actId="478"/>
          <ac:spMkLst>
            <pc:docMk/>
            <pc:sldMk cId="994654576" sldId="370"/>
            <ac:spMk id="265" creationId="{79C92F6C-7A19-403E-AD23-30DF35413ACB}"/>
          </ac:spMkLst>
        </pc:spChg>
        <pc:spChg chg="del mod">
          <ac:chgData name=" " userId="7a888dd4874b1125" providerId="LiveId" clId="{A6AB6434-B9A4-44CC-9E2B-0C592A89BC19}" dt="2022-05-09T15:56:39.850" v="990" actId="478"/>
          <ac:spMkLst>
            <pc:docMk/>
            <pc:sldMk cId="994654576" sldId="370"/>
            <ac:spMk id="266" creationId="{A177AA3B-C484-4235-8ADD-5C1BDB8542E5}"/>
          </ac:spMkLst>
        </pc:spChg>
        <pc:spChg chg="del mod">
          <ac:chgData name=" " userId="7a888dd4874b1125" providerId="LiveId" clId="{A6AB6434-B9A4-44CC-9E2B-0C592A89BC19}" dt="2022-05-09T15:56:37.851" v="987" actId="478"/>
          <ac:spMkLst>
            <pc:docMk/>
            <pc:sldMk cId="994654576" sldId="370"/>
            <ac:spMk id="267" creationId="{F3A71E37-5B59-471F-A642-0EB6F397798B}"/>
          </ac:spMkLst>
        </pc:spChg>
        <pc:grpChg chg="add del mod">
          <ac:chgData name=" " userId="7a888dd4874b1125" providerId="LiveId" clId="{A6AB6434-B9A4-44CC-9E2B-0C592A89BC19}" dt="2022-05-09T15:10:26.249" v="631" actId="165"/>
          <ac:grpSpMkLst>
            <pc:docMk/>
            <pc:sldMk cId="994654576" sldId="370"/>
            <ac:grpSpMk id="2" creationId="{E1513B9C-AD9A-4D42-8C01-C4BF2C0A3A60}"/>
          </ac:grpSpMkLst>
        </pc:grpChg>
        <pc:grpChg chg="mod">
          <ac:chgData name=" " userId="7a888dd4874b1125" providerId="LiveId" clId="{A6AB6434-B9A4-44CC-9E2B-0C592A89BC19}" dt="2022-05-09T15:17:16.765" v="744" actId="207"/>
          <ac:grpSpMkLst>
            <pc:docMk/>
            <pc:sldMk cId="994654576" sldId="370"/>
            <ac:grpSpMk id="24" creationId="{0EACDF67-502C-4560-BE4D-3AA848A8FE3C}"/>
          </ac:grpSpMkLst>
        </pc:grpChg>
        <pc:grpChg chg="mod">
          <ac:chgData name=" " userId="7a888dd4874b1125" providerId="LiveId" clId="{A6AB6434-B9A4-44CC-9E2B-0C592A89BC19}" dt="2022-05-09T15:17:16.765" v="744" actId="207"/>
          <ac:grpSpMkLst>
            <pc:docMk/>
            <pc:sldMk cId="994654576" sldId="370"/>
            <ac:grpSpMk id="25" creationId="{55C4DD39-1D30-4973-93AF-A74D907AEFFD}"/>
          </ac:grpSpMkLst>
        </pc:grpChg>
        <pc:grpChg chg="mod">
          <ac:chgData name=" " userId="7a888dd4874b1125" providerId="LiveId" clId="{A6AB6434-B9A4-44CC-9E2B-0C592A89BC19}" dt="2022-05-09T15:17:16.765" v="744" actId="207"/>
          <ac:grpSpMkLst>
            <pc:docMk/>
            <pc:sldMk cId="994654576" sldId="370"/>
            <ac:grpSpMk id="36" creationId="{CF34F230-28A0-4C83-B1BB-70FB0AA3B466}"/>
          </ac:grpSpMkLst>
        </pc:grpChg>
        <pc:grpChg chg="mod">
          <ac:chgData name=" " userId="7a888dd4874b1125" providerId="LiveId" clId="{A6AB6434-B9A4-44CC-9E2B-0C592A89BC19}" dt="2022-05-09T15:17:16.765" v="744" actId="207"/>
          <ac:grpSpMkLst>
            <pc:docMk/>
            <pc:sldMk cId="994654576" sldId="370"/>
            <ac:grpSpMk id="47" creationId="{99FAA643-A927-4EC1-A383-E21A60DF62FC}"/>
          </ac:grpSpMkLst>
        </pc:grpChg>
        <pc:grpChg chg="mod">
          <ac:chgData name=" " userId="7a888dd4874b1125" providerId="LiveId" clId="{A6AB6434-B9A4-44CC-9E2B-0C592A89BC19}" dt="2022-05-09T15:17:16.765" v="744" actId="207"/>
          <ac:grpSpMkLst>
            <pc:docMk/>
            <pc:sldMk cId="994654576" sldId="370"/>
            <ac:grpSpMk id="48" creationId="{2EE13158-DBF0-453F-A735-3D7960C8E0C2}"/>
          </ac:grpSpMkLst>
        </pc:grpChg>
        <pc:grpChg chg="mod">
          <ac:chgData name=" " userId="7a888dd4874b1125" providerId="LiveId" clId="{A6AB6434-B9A4-44CC-9E2B-0C592A89BC19}" dt="2022-05-09T15:17:16.765" v="744" actId="207"/>
          <ac:grpSpMkLst>
            <pc:docMk/>
            <pc:sldMk cId="994654576" sldId="370"/>
            <ac:grpSpMk id="49" creationId="{9348AE0E-2D3B-49CD-AF97-FE9A47F20DBE}"/>
          </ac:grpSpMkLst>
        </pc:grpChg>
        <pc:grpChg chg="mod">
          <ac:chgData name=" " userId="7a888dd4874b1125" providerId="LiveId" clId="{A6AB6434-B9A4-44CC-9E2B-0C592A89BC19}" dt="2022-05-09T15:17:16.765" v="744" actId="207"/>
          <ac:grpSpMkLst>
            <pc:docMk/>
            <pc:sldMk cId="994654576" sldId="370"/>
            <ac:grpSpMk id="50" creationId="{CE5297FC-67A1-479F-94D3-7DDFFB0D2A65}"/>
          </ac:grpSpMkLst>
        </pc:grpChg>
        <pc:grpChg chg="mod">
          <ac:chgData name=" " userId="7a888dd4874b1125" providerId="LiveId" clId="{A6AB6434-B9A4-44CC-9E2B-0C592A89BC19}" dt="2022-05-09T15:17:16.765" v="744" actId="207"/>
          <ac:grpSpMkLst>
            <pc:docMk/>
            <pc:sldMk cId="994654576" sldId="370"/>
            <ac:grpSpMk id="51" creationId="{A2ED8B39-3133-4B18-902E-05977175DE68}"/>
          </ac:grpSpMkLst>
        </pc:grpChg>
        <pc:grpChg chg="del mod topLvl">
          <ac:chgData name=" " userId="7a888dd4874b1125" providerId="LiveId" clId="{A6AB6434-B9A4-44CC-9E2B-0C592A89BC19}" dt="2022-05-09T16:15:18.373" v="1189" actId="478"/>
          <ac:grpSpMkLst>
            <pc:docMk/>
            <pc:sldMk cId="994654576" sldId="370"/>
            <ac:grpSpMk id="82" creationId="{0A250EA6-A9EC-4347-B718-A94031DAA1BE}"/>
          </ac:grpSpMkLst>
        </pc:grpChg>
        <pc:grpChg chg="add del mod topLvl">
          <ac:chgData name=" " userId="7a888dd4874b1125" providerId="LiveId" clId="{A6AB6434-B9A4-44CC-9E2B-0C592A89BC19}" dt="2022-05-09T15:11:06.120" v="646" actId="165"/>
          <ac:grpSpMkLst>
            <pc:docMk/>
            <pc:sldMk cId="994654576" sldId="370"/>
            <ac:grpSpMk id="87" creationId="{E90D1C60-8425-4F81-BD26-2C6004C96941}"/>
          </ac:grpSpMkLst>
        </pc:grpChg>
        <pc:grpChg chg="add del mod">
          <ac:chgData name=" " userId="7a888dd4874b1125" providerId="LiveId" clId="{A6AB6434-B9A4-44CC-9E2B-0C592A89BC19}" dt="2022-05-09T15:56:39.181" v="989" actId="478"/>
          <ac:grpSpMkLst>
            <pc:docMk/>
            <pc:sldMk cId="994654576" sldId="370"/>
            <ac:grpSpMk id="143" creationId="{F471322B-20E6-4F42-A5D0-437CEAF5D360}"/>
          </ac:grpSpMkLst>
        </pc:grpChg>
        <pc:grpChg chg="mod">
          <ac:chgData name=" " userId="7a888dd4874b1125" providerId="LiveId" clId="{A6AB6434-B9A4-44CC-9E2B-0C592A89BC19}" dt="2022-05-09T15:17:36.724" v="763" actId="207"/>
          <ac:grpSpMkLst>
            <pc:docMk/>
            <pc:sldMk cId="994654576" sldId="370"/>
            <ac:grpSpMk id="144" creationId="{A59DC476-8B12-48E6-9F5A-3C6B24CAECE6}"/>
          </ac:grpSpMkLst>
        </pc:grpChg>
        <pc:grpChg chg="mod">
          <ac:chgData name=" " userId="7a888dd4874b1125" providerId="LiveId" clId="{A6AB6434-B9A4-44CC-9E2B-0C592A89BC19}" dt="2022-05-09T15:17:36.724" v="763" actId="207"/>
          <ac:grpSpMkLst>
            <pc:docMk/>
            <pc:sldMk cId="994654576" sldId="370"/>
            <ac:grpSpMk id="145" creationId="{3E50BD22-A91D-4F51-87E6-89D08BD75828}"/>
          </ac:grpSpMkLst>
        </pc:grpChg>
        <pc:grpChg chg="mod">
          <ac:chgData name=" " userId="7a888dd4874b1125" providerId="LiveId" clId="{A6AB6434-B9A4-44CC-9E2B-0C592A89BC19}" dt="2022-05-09T15:17:36.724" v="763" actId="207"/>
          <ac:grpSpMkLst>
            <pc:docMk/>
            <pc:sldMk cId="994654576" sldId="370"/>
            <ac:grpSpMk id="146" creationId="{4A35B51D-394A-4909-B717-D92B1C450260}"/>
          </ac:grpSpMkLst>
        </pc:grpChg>
        <pc:grpChg chg="mod">
          <ac:chgData name=" " userId="7a888dd4874b1125" providerId="LiveId" clId="{A6AB6434-B9A4-44CC-9E2B-0C592A89BC19}" dt="2022-05-09T15:17:36.724" v="763" actId="207"/>
          <ac:grpSpMkLst>
            <pc:docMk/>
            <pc:sldMk cId="994654576" sldId="370"/>
            <ac:grpSpMk id="147" creationId="{59836A68-1D77-4C92-AD06-1B4CB384A057}"/>
          </ac:grpSpMkLst>
        </pc:grpChg>
        <pc:grpChg chg="mod">
          <ac:chgData name=" " userId="7a888dd4874b1125" providerId="LiveId" clId="{A6AB6434-B9A4-44CC-9E2B-0C592A89BC19}" dt="2022-05-09T15:17:36.724" v="763" actId="207"/>
          <ac:grpSpMkLst>
            <pc:docMk/>
            <pc:sldMk cId="994654576" sldId="370"/>
            <ac:grpSpMk id="148" creationId="{4C916D38-D5F1-4DCB-8CCA-B3CC1C60317F}"/>
          </ac:grpSpMkLst>
        </pc:grpChg>
        <pc:grpChg chg="mod">
          <ac:chgData name=" " userId="7a888dd4874b1125" providerId="LiveId" clId="{A6AB6434-B9A4-44CC-9E2B-0C592A89BC19}" dt="2022-05-09T15:17:36.724" v="763" actId="207"/>
          <ac:grpSpMkLst>
            <pc:docMk/>
            <pc:sldMk cId="994654576" sldId="370"/>
            <ac:grpSpMk id="209" creationId="{42FB213D-5928-4008-84CD-FFFFD609D3A9}"/>
          </ac:grpSpMkLst>
        </pc:grpChg>
        <pc:grpChg chg="mod">
          <ac:chgData name=" " userId="7a888dd4874b1125" providerId="LiveId" clId="{A6AB6434-B9A4-44CC-9E2B-0C592A89BC19}" dt="2022-05-09T15:17:36.724" v="763" actId="207"/>
          <ac:grpSpMkLst>
            <pc:docMk/>
            <pc:sldMk cId="994654576" sldId="370"/>
            <ac:grpSpMk id="210" creationId="{FDB7316F-45ED-4AFE-A135-31BE3855959D}"/>
          </ac:grpSpMkLst>
        </pc:grpChg>
        <pc:grpChg chg="mod">
          <ac:chgData name=" " userId="7a888dd4874b1125" providerId="LiveId" clId="{A6AB6434-B9A4-44CC-9E2B-0C592A89BC19}" dt="2022-05-09T15:17:36.724" v="763" actId="207"/>
          <ac:grpSpMkLst>
            <pc:docMk/>
            <pc:sldMk cId="994654576" sldId="370"/>
            <ac:grpSpMk id="211" creationId="{BF54A5E5-DF17-4DAE-A59A-2ADB9A635216}"/>
          </ac:grpSpMkLst>
        </pc:grpChg>
        <pc:picChg chg="add del mod">
          <ac:chgData name=" " userId="7a888dd4874b1125" providerId="LiveId" clId="{A6AB6434-B9A4-44CC-9E2B-0C592A89BC19}" dt="2022-05-09T15:59:21.722" v="1097" actId="478"/>
          <ac:picMkLst>
            <pc:docMk/>
            <pc:sldMk cId="994654576" sldId="370"/>
            <ac:picMk id="3" creationId="{B622DF74-6366-4B96-A42B-ECA4AC949E6E}"/>
          </ac:picMkLst>
        </pc:picChg>
        <pc:picChg chg="del">
          <ac:chgData name=" " userId="7a888dd4874b1125" providerId="LiveId" clId="{A6AB6434-B9A4-44CC-9E2B-0C592A89BC19}" dt="2022-05-09T15:10:01.325" v="625" actId="478"/>
          <ac:picMkLst>
            <pc:docMk/>
            <pc:sldMk cId="994654576" sldId="370"/>
            <ac:picMk id="99" creationId="{368EF053-545A-4681-BA0D-ADEE32FCEA33}"/>
          </ac:picMkLst>
        </pc:picChg>
        <pc:cxnChg chg="del">
          <ac:chgData name=" " userId="7a888dd4874b1125" providerId="LiveId" clId="{A6AB6434-B9A4-44CC-9E2B-0C592A89BC19}" dt="2022-05-09T15:10:55.349" v="641" actId="478"/>
          <ac:cxnSpMkLst>
            <pc:docMk/>
            <pc:sldMk cId="994654576" sldId="370"/>
            <ac:cxnSpMk id="85" creationId="{D55B5F4C-29D4-4589-BC8E-AC376D1F297C}"/>
          </ac:cxnSpMkLst>
        </pc:cxnChg>
        <pc:cxnChg chg="del">
          <ac:chgData name=" " userId="7a888dd4874b1125" providerId="LiveId" clId="{A6AB6434-B9A4-44CC-9E2B-0C592A89BC19}" dt="2022-05-09T15:11:00.324" v="644" actId="478"/>
          <ac:cxnSpMkLst>
            <pc:docMk/>
            <pc:sldMk cId="994654576" sldId="370"/>
            <ac:cxnSpMk id="86" creationId="{E3E60EBF-BB4E-4DC9-9CDD-A616F34C17B4}"/>
          </ac:cxnSpMkLst>
        </pc:cxnChg>
        <pc:cxnChg chg="del mod topLvl">
          <ac:chgData name=" " userId="7a888dd4874b1125" providerId="LiveId" clId="{A6AB6434-B9A4-44CC-9E2B-0C592A89BC19}" dt="2022-05-09T15:10:48.520" v="638" actId="478"/>
          <ac:cxnSpMkLst>
            <pc:docMk/>
            <pc:sldMk cId="994654576" sldId="370"/>
            <ac:cxnSpMk id="91" creationId="{0198F7D7-208C-4A6C-962B-B80A30604810}"/>
          </ac:cxnSpMkLst>
        </pc:cxnChg>
        <pc:cxnChg chg="del mod topLvl">
          <ac:chgData name=" " userId="7a888dd4874b1125" providerId="LiveId" clId="{A6AB6434-B9A4-44CC-9E2B-0C592A89BC19}" dt="2022-05-09T15:10:49.780" v="639" actId="478"/>
          <ac:cxnSpMkLst>
            <pc:docMk/>
            <pc:sldMk cId="994654576" sldId="370"/>
            <ac:cxnSpMk id="93" creationId="{8D5267A8-950A-483E-B74D-8FC097E2397F}"/>
          </ac:cxnSpMkLst>
        </pc:cxnChg>
      </pc:sldChg>
      <pc:sldChg chg="modSp add del">
        <pc:chgData name=" " userId="7a888dd4874b1125" providerId="LiveId" clId="{A6AB6434-B9A4-44CC-9E2B-0C592A89BC19}" dt="2022-05-09T15:32:50.888" v="897" actId="2696"/>
        <pc:sldMkLst>
          <pc:docMk/>
          <pc:sldMk cId="778948526" sldId="371"/>
        </pc:sldMkLst>
        <pc:spChg chg="mod">
          <ac:chgData name=" " userId="7a888dd4874b1125" providerId="LiveId" clId="{A6AB6434-B9A4-44CC-9E2B-0C592A89BC19}" dt="2022-05-09T15:26:02.823" v="857" actId="14100"/>
          <ac:spMkLst>
            <pc:docMk/>
            <pc:sldMk cId="778948526" sldId="371"/>
            <ac:spMk id="260" creationId="{FA571F28-56B8-421C-8A38-19435B4C0CEB}"/>
          </ac:spMkLst>
        </pc:spChg>
        <pc:spChg chg="mod">
          <ac:chgData name=" " userId="7a888dd4874b1125" providerId="LiveId" clId="{A6AB6434-B9A4-44CC-9E2B-0C592A89BC19}" dt="2022-05-09T15:25:54.476" v="855" actId="1037"/>
          <ac:spMkLst>
            <pc:docMk/>
            <pc:sldMk cId="778948526" sldId="371"/>
            <ac:spMk id="261" creationId="{79313174-DBF4-415B-890D-6FA43571B55B}"/>
          </ac:spMkLst>
        </pc:spChg>
        <pc:spChg chg="mod">
          <ac:chgData name=" " userId="7a888dd4874b1125" providerId="LiveId" clId="{A6AB6434-B9A4-44CC-9E2B-0C592A89BC19}" dt="2022-05-09T15:26:05.998" v="858" actId="14100"/>
          <ac:spMkLst>
            <pc:docMk/>
            <pc:sldMk cId="778948526" sldId="371"/>
            <ac:spMk id="262" creationId="{1E7FE5C1-DA36-4A93-B7FE-EB3591511FC7}"/>
          </ac:spMkLst>
        </pc:spChg>
      </pc:sldChg>
      <pc:sldChg chg="addSp delSp modSp add delAnim modAnim">
        <pc:chgData name=" " userId="7a888dd4874b1125" providerId="LiveId" clId="{A6AB6434-B9A4-44CC-9E2B-0C592A89BC19}" dt="2022-05-09T16:23:01.097" v="1228" actId="1076"/>
        <pc:sldMkLst>
          <pc:docMk/>
          <pc:sldMk cId="1360411851" sldId="371"/>
        </pc:sldMkLst>
        <pc:spChg chg="add mod">
          <ac:chgData name=" " userId="7a888dd4874b1125" providerId="LiveId" clId="{A6AB6434-B9A4-44CC-9E2B-0C592A89BC19}" dt="2022-05-09T16:17:58.997" v="1218" actId="164"/>
          <ac:spMkLst>
            <pc:docMk/>
            <pc:sldMk cId="1360411851" sldId="371"/>
            <ac:spMk id="2" creationId="{0ADEECBE-9850-4FC0-B2DB-C7864DEBF366}"/>
          </ac:spMkLst>
        </pc:spChg>
        <pc:spChg chg="mod">
          <ac:chgData name=" " userId="7a888dd4874b1125" providerId="LiveId" clId="{A6AB6434-B9A4-44CC-9E2B-0C592A89BC19}" dt="2022-05-09T16:17:58.997" v="1218" actId="164"/>
          <ac:spMkLst>
            <pc:docMk/>
            <pc:sldMk cId="1360411851" sldId="371"/>
            <ac:spMk id="4" creationId="{1CE3077B-A289-49A2-A1B2-DCB0216DBFD8}"/>
          </ac:spMkLst>
        </pc:spChg>
        <pc:spChg chg="add del mod">
          <ac:chgData name=" " userId="7a888dd4874b1125" providerId="LiveId" clId="{A6AB6434-B9A4-44CC-9E2B-0C592A89BC19}" dt="2022-05-09T15:51:58.693" v="946" actId="478"/>
          <ac:spMkLst>
            <pc:docMk/>
            <pc:sldMk cId="1360411851" sldId="371"/>
            <ac:spMk id="6" creationId="{974F85FA-B2CB-452B-985B-23D1E61D0BD5}"/>
          </ac:spMkLst>
        </pc:spChg>
        <pc:spChg chg="del">
          <ac:chgData name=" " userId="7a888dd4874b1125" providerId="LiveId" clId="{A6AB6434-B9A4-44CC-9E2B-0C592A89BC19}" dt="2022-05-09T15:33:02.063" v="903" actId="478"/>
          <ac:spMkLst>
            <pc:docMk/>
            <pc:sldMk cId="1360411851" sldId="371"/>
            <ac:spMk id="7" creationId="{43C30929-3575-4058-9F70-C728DB0EFC19}"/>
          </ac:spMkLst>
        </pc:spChg>
        <pc:spChg chg="add del mod">
          <ac:chgData name=" " userId="7a888dd4874b1125" providerId="LiveId" clId="{A6AB6434-B9A4-44CC-9E2B-0C592A89BC19}" dt="2022-05-09T15:53:07.870" v="959"/>
          <ac:spMkLst>
            <pc:docMk/>
            <pc:sldMk cId="1360411851" sldId="371"/>
            <ac:spMk id="8" creationId="{25FFFD20-6BED-457E-933F-055BA112B938}"/>
          </ac:spMkLst>
        </pc:spChg>
        <pc:spChg chg="del">
          <ac:chgData name=" " userId="7a888dd4874b1125" providerId="LiveId" clId="{A6AB6434-B9A4-44CC-9E2B-0C592A89BC19}" dt="2022-05-09T15:33:02.756" v="904" actId="478"/>
          <ac:spMkLst>
            <pc:docMk/>
            <pc:sldMk cId="1360411851" sldId="371"/>
            <ac:spMk id="83" creationId="{4363893C-3C2E-4C6F-85D6-A360791241D0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49" creationId="{0A588A98-4426-4B72-9333-70BF5705750D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50" creationId="{D9989996-5FB4-404F-B69F-9A1F03B6B21C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51" creationId="{9550185A-C7E5-4848-91E1-2CE05440EFE8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52" creationId="{0415DCE5-0455-41EF-ABE2-4D9E02A4343A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53" creationId="{8BCE9517-9A1F-4AB0-82EE-2AAC3FAA422F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54" creationId="{9A133CD6-0D5E-454A-86F2-F5DB3F4FD32F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55" creationId="{CD83BA78-B5BD-4147-BBE7-568E6184F0FE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56" creationId="{FBFFAA38-8B3B-4012-AD69-1935BC3F764F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57" creationId="{6723BB37-485F-4E20-946B-B773EBE02FD2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58" creationId="{D62BB4B7-4D46-43E6-9487-D01476E84EAF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59" creationId="{DAE297C2-5F37-4EB0-AF04-67F9E93D16F7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60" creationId="{79A805E1-3A4A-4D08-84E8-72B1E67A185A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61" creationId="{E30B3213-59E1-4F2E-A0B6-3759AE204477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62" creationId="{12C7F64C-733D-4D5E-9F13-64B42F692F26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63" creationId="{C5105B3A-1A82-4A2D-A97D-6E8ADB59DF17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64" creationId="{0652A0EE-B27D-4C28-9DEE-C1D7A000A0A4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65" creationId="{CB57C0A1-58C0-40A0-ABD4-C87A52113736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66" creationId="{808D6814-F0ED-4DCF-9F5E-55E2EA8DB3BA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67" creationId="{C086C445-6106-42E3-AF2A-E4AED46E96EB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68" creationId="{3AB7E1E9-5F7C-4575-A33A-ECFC058BEDB7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69" creationId="{93F6854E-E495-4C84-B752-FB48866AC762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70" creationId="{E256833A-C7DA-4944-A867-3AE476FCCC85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71" creationId="{E1F3FFF3-17EF-4F88-A30F-7CB5D21BDE6C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72" creationId="{19B6B6DA-C401-4487-997C-D9B53AD5A3F6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73" creationId="{1C28CEE9-68E3-404F-A25C-7D0D2AA463F4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74" creationId="{DF8A4FF1-70DF-427A-8E6A-B79EF87E4DDA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75" creationId="{629D2A0C-E37C-4E84-9CF7-C9B1064041C2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76" creationId="{A00DCBF5-0CCD-423A-BEBE-26B054414417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77" creationId="{64F300FF-3495-4C22-9725-7372B56AA300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78" creationId="{B856058E-4ACB-4B6B-9FB1-D16CEB01229C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79" creationId="{D84A9CF3-DB6B-4D7A-B9B9-0DA4EA952878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80" creationId="{32E89E17-82CD-449D-BB8C-E00A84E065E1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81" creationId="{F78A02ED-AA34-42B9-8205-A3C7F92E6A61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82" creationId="{A8C1C22B-5382-41A6-8A17-0A9F9D310B9B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83" creationId="{AA292ABE-8F84-43EB-94F5-6F167DC7C85B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84" creationId="{9D51A44B-B54C-485D-BCEE-9E2471BDDD5E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85" creationId="{F3C30430-4616-4ACF-AE99-16F2B0502A59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86" creationId="{93743A9E-052A-4156-95E4-59EC2686E189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87" creationId="{FC6FF49D-0AE6-4F38-8E19-96C2940D82DB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88" creationId="{FD3A1CB5-7B0D-43BF-B322-F3522A82917D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89" creationId="{2BA5D761-5551-4ECE-9662-D1DA4572D00A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90" creationId="{14549D95-8C90-4E1B-BEDE-186FABB7A159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91" creationId="{CEE8EF9A-0BFE-48B9-B40E-3BC03F4C5E87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92" creationId="{72DE525A-25FA-4216-B5D6-DF6725FD26A0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93" creationId="{685BF76F-73D3-4EF6-B851-18814445775D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94" creationId="{B52DB9E4-6D22-4B32-8144-C7E5E504064F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95" creationId="{C52407B0-55A0-4B11-9879-FEB1297E1D2E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96" creationId="{E6317311-A1CF-4AA5-8520-4649B5E9FF1D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97" creationId="{C8F82C01-5822-42F6-B27C-7E149896E93F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98" creationId="{FD5A7B48-B985-4DAE-BCE1-CE3C6DE643C7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199" creationId="{645E6C6D-F8FA-43F1-9B0B-B12586CDC941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00" creationId="{7AB8FD25-C5C2-4A88-9BF0-96C9AECC7B07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01" creationId="{44CE4F0E-77F1-46D2-B623-2E542E60AD10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02" creationId="{5CE72ACB-3D9C-4070-85C3-5002F12133AF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03" creationId="{6A130175-273F-4445-91F8-10934217DAC0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04" creationId="{B3CC7A68-F537-4341-B939-60BA5CC6FB60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05" creationId="{75B9C2EB-3495-420E-9BA2-EA6EB15072CA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06" creationId="{43B06B91-DB6C-4031-B2E8-D49848686B17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07" creationId="{B0726C68-247C-45BF-A49B-69B0D3090144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08" creationId="{58CBA980-6B5C-4437-A4CA-93D4A400EFA3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12" creationId="{505EF867-C59D-466F-8FAB-86E966F17069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13" creationId="{98F571AE-D467-49EC-B0EF-A280702EAE9D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14" creationId="{F624707F-EC81-4492-A3B0-3FD4B4A4B213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15" creationId="{8B021572-E3C6-445A-9A07-87952778267E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16" creationId="{235FEB55-A31C-446C-A889-766A8892D938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17" creationId="{1421DDC3-C717-45EC-8DB6-A78915D6CC5B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18" creationId="{FD617BF2-45D2-4373-B89E-2652F5488FBA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19" creationId="{3F79509C-BFAC-4C21-9ACB-6F085D34EEF3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20" creationId="{EECE4DB6-73D6-4469-92CF-EDEFEC4D0B81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21" creationId="{2E618F9B-FABD-4880-9D94-F0DE1C59A8B8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22" creationId="{B34767F9-3026-4500-B2A7-3A53DCA037A2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23" creationId="{72857309-7CAF-4F91-9A6A-E7458E311FA0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24" creationId="{6E713DBD-BC52-4FA1-82FA-D1966EE61B3C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25" creationId="{E877BA89-A9D8-4D67-B2D1-7EDCC00B6953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26" creationId="{634A2B06-7F4D-4069-BF5D-FF81BC368A38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27" creationId="{8A9213ED-7B1D-418B-8E8F-9D5D3492CDEE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28" creationId="{7A59CDD3-243C-42CE-AEC0-B55AF2811004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29" creationId="{4819473D-2EEA-450B-B2A6-E940E50284D1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30" creationId="{64C7115E-93F2-4A1A-81C1-0F6808F33A60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31" creationId="{ABC1B119-4E37-4264-A738-1D83DDCCD430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32" creationId="{25FA7ED6-F2E6-4656-AB10-0444AA1412C0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33" creationId="{278169F5-AED0-4AC4-A0D8-98232CB166C9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34" creationId="{D8E297B0-4A16-493D-A766-C90780977176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35" creationId="{29227162-5D96-479F-8B90-1FFDFB4829D6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36" creationId="{EB3E0C67-FCEB-44CF-BF28-46782BF77D08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37" creationId="{38045449-E83F-49F1-B5FC-595B3AC77A3D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38" creationId="{3DA87D32-6BBF-4DB2-9448-752697C5BA6F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39" creationId="{904867BE-E89B-4A5D-B1C8-44BBBA59A927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40" creationId="{04EBF380-A85E-4D7B-B197-3A0DA77C6F31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41" creationId="{1428EA53-6783-4C98-8C88-23F90AB9C143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42" creationId="{3BE65043-E937-4D93-94C3-32F3B8F4C0BC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43" creationId="{3DD66F3D-1F7A-4ECA-B7EA-3ED665F3D810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44" creationId="{C046D400-0065-4B48-BF61-B81B6CB8323E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45" creationId="{EDD4D6F9-D203-40AC-BB11-05286D2202ED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46" creationId="{863DE933-04DF-4944-8D9A-F993AAA01609}"/>
          </ac:spMkLst>
        </pc:spChg>
        <pc:spChg chg="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47" creationId="{EDC6A1F9-1CD2-4FE3-AC79-AC4ED3612AF4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48" creationId="{B75342CF-2DA4-4D85-B946-FC91896D0BD6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49" creationId="{24A619B4-609B-4137-AB1D-30C1F2C95265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50" creationId="{B357F2D7-2F8F-481E-9548-6AF00B0B0448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51" creationId="{88EE5A93-54AB-46DE-B5A9-8F5C7B0686BC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52" creationId="{7076CEFD-8BFD-41F1-B47D-5BFBBA1E2595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53" creationId="{3B3323E6-509D-46DA-A55C-C88E1727C3A3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54" creationId="{33EC9C97-9B9E-4B51-B483-27CAD6422077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55" creationId="{1E04B73F-52E4-49BB-8B79-9EB112C600FB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56" creationId="{F38FAFF2-6FC7-484F-BCC9-EB88FF1EB280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57" creationId="{3A53C550-7D01-4788-A45D-76124A392E82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58" creationId="{F4F0CE00-4990-4ACF-AD5D-C62E6926AEF0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59" creationId="{47149A76-A3FF-45F6-B4FA-4D11901A6CB6}"/>
          </ac:spMkLst>
        </pc:spChg>
        <pc:spChg chg="del">
          <ac:chgData name=" " userId="7a888dd4874b1125" providerId="LiveId" clId="{A6AB6434-B9A4-44CC-9E2B-0C592A89BC19}" dt="2022-05-09T15:33:00.400" v="901" actId="478"/>
          <ac:spMkLst>
            <pc:docMk/>
            <pc:sldMk cId="1360411851" sldId="371"/>
            <ac:spMk id="260" creationId="{FA571F28-56B8-421C-8A38-19435B4C0CEB}"/>
          </ac:spMkLst>
        </pc:spChg>
        <pc:spChg chg="del">
          <ac:chgData name=" " userId="7a888dd4874b1125" providerId="LiveId" clId="{A6AB6434-B9A4-44CC-9E2B-0C592A89BC19}" dt="2022-05-09T15:33:04.100" v="905" actId="478"/>
          <ac:spMkLst>
            <pc:docMk/>
            <pc:sldMk cId="1360411851" sldId="371"/>
            <ac:spMk id="261" creationId="{79313174-DBF4-415B-890D-6FA43571B55B}"/>
          </ac:spMkLst>
        </pc:spChg>
        <pc:spChg chg="del">
          <ac:chgData name=" " userId="7a888dd4874b1125" providerId="LiveId" clId="{A6AB6434-B9A4-44CC-9E2B-0C592A89BC19}" dt="2022-05-09T15:33:01.358" v="902" actId="478"/>
          <ac:spMkLst>
            <pc:docMk/>
            <pc:sldMk cId="1360411851" sldId="371"/>
            <ac:spMk id="262" creationId="{1E7FE5C1-DA36-4A93-B7FE-EB3591511FC7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63" creationId="{AEEDEBFF-74ED-4018-905F-D02E6BEA7D7C}"/>
          </ac:spMkLst>
        </pc:spChg>
        <pc:spChg chg="del mod">
          <ac:chgData name=" " userId="7a888dd4874b1125" providerId="LiveId" clId="{A6AB6434-B9A4-44CC-9E2B-0C592A89BC19}" dt="2022-05-09T15:53:07.870" v="959"/>
          <ac:spMkLst>
            <pc:docMk/>
            <pc:sldMk cId="1360411851" sldId="371"/>
            <ac:spMk id="264" creationId="{236F06C6-0CEE-4706-AB48-C6EF2BDC6FF3}"/>
          </ac:spMkLst>
        </pc:spChg>
        <pc:spChg chg="del mod">
          <ac:chgData name=" " userId="7a888dd4874b1125" providerId="LiveId" clId="{A6AB6434-B9A4-44CC-9E2B-0C592A89BC19}" dt="2022-05-09T15:51:44.461" v="942" actId="478"/>
          <ac:spMkLst>
            <pc:docMk/>
            <pc:sldMk cId="1360411851" sldId="371"/>
            <ac:spMk id="265" creationId="{79C92F6C-7A19-403E-AD23-30DF35413ACB}"/>
          </ac:spMkLst>
        </pc:spChg>
        <pc:spChg chg="del mod">
          <ac:chgData name=" " userId="7a888dd4874b1125" providerId="LiveId" clId="{A6AB6434-B9A4-44CC-9E2B-0C592A89BC19}" dt="2022-05-09T15:33:11.139" v="907" actId="478"/>
          <ac:spMkLst>
            <pc:docMk/>
            <pc:sldMk cId="1360411851" sldId="371"/>
            <ac:spMk id="266" creationId="{A177AA3B-C484-4235-8ADD-5C1BDB8542E5}"/>
          </ac:spMkLst>
        </pc:spChg>
        <pc:spChg chg="mod">
          <ac:chgData name=" " userId="7a888dd4874b1125" providerId="LiveId" clId="{A6AB6434-B9A4-44CC-9E2B-0C592A89BC19}" dt="2022-05-09T16:17:58.997" v="1218" actId="164"/>
          <ac:spMkLst>
            <pc:docMk/>
            <pc:sldMk cId="1360411851" sldId="371"/>
            <ac:spMk id="267" creationId="{F3A71E37-5B59-471F-A642-0EB6F397798B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68" creationId="{DD947B75-430C-4D4B-BC55-D710D7574493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69" creationId="{F2AE3730-329F-4FAC-B95E-DCB2D192CD21}"/>
          </ac:spMkLst>
        </pc:spChg>
        <pc:spChg chg="add mod">
          <ac:chgData name=" " userId="7a888dd4874b1125" providerId="LiveId" clId="{A6AB6434-B9A4-44CC-9E2B-0C592A89BC19}" dt="2022-05-09T15:36:26.821" v="927" actId="208"/>
          <ac:spMkLst>
            <pc:docMk/>
            <pc:sldMk cId="1360411851" sldId="371"/>
            <ac:spMk id="270" creationId="{0A86C793-7F5A-4D78-8C74-97E0BEF03F97}"/>
          </ac:spMkLst>
        </pc:spChg>
        <pc:spChg chg="add del mod">
          <ac:chgData name=" " userId="7a888dd4874b1125" providerId="LiveId" clId="{A6AB6434-B9A4-44CC-9E2B-0C592A89BC19}" dt="2022-05-09T15:52:22.894" v="950" actId="478"/>
          <ac:spMkLst>
            <pc:docMk/>
            <pc:sldMk cId="1360411851" sldId="371"/>
            <ac:spMk id="271" creationId="{1E78EDD0-1685-4F2E-8654-EC1D8FEDB6FE}"/>
          </ac:spMkLst>
        </pc:spChg>
        <pc:spChg chg="del mod">
          <ac:chgData name=" " userId="7a888dd4874b1125" providerId="LiveId" clId="{A6AB6434-B9A4-44CC-9E2B-0C592A89BC19}" dt="2022-05-09T15:56:30.516" v="984" actId="478"/>
          <ac:spMkLst>
            <pc:docMk/>
            <pc:sldMk cId="1360411851" sldId="371"/>
            <ac:spMk id="272" creationId="{0447EAEF-C208-4B4D-B430-D4471677FAF5}"/>
          </ac:spMkLst>
        </pc:spChg>
        <pc:spChg chg="del mod">
          <ac:chgData name=" " userId="7a888dd4874b1125" providerId="LiveId" clId="{A6AB6434-B9A4-44CC-9E2B-0C592A89BC19}" dt="2022-05-09T15:53:12.084" v="961" actId="478"/>
          <ac:spMkLst>
            <pc:docMk/>
            <pc:sldMk cId="1360411851" sldId="371"/>
            <ac:spMk id="273" creationId="{73D0A704-CA3C-4DC3-A997-996AD1F304F5}"/>
          </ac:spMkLst>
        </pc:spChg>
        <pc:spChg chg="mod">
          <ac:chgData name=" " userId="7a888dd4874b1125" providerId="LiveId" clId="{A6AB6434-B9A4-44CC-9E2B-0C592A89BC19}" dt="2022-05-09T16:17:58.997" v="1218" actId="164"/>
          <ac:spMkLst>
            <pc:docMk/>
            <pc:sldMk cId="1360411851" sldId="371"/>
            <ac:spMk id="274" creationId="{B01D757C-2F4D-4BF8-9277-0F3D1CEDDD11}"/>
          </ac:spMkLst>
        </pc:spChg>
        <pc:spChg chg="mod">
          <ac:chgData name=" " userId="7a888dd4874b1125" providerId="LiveId" clId="{A6AB6434-B9A4-44CC-9E2B-0C592A89BC19}" dt="2022-05-09T16:16:38.579" v="1208" actId="1076"/>
          <ac:spMkLst>
            <pc:docMk/>
            <pc:sldMk cId="1360411851" sldId="371"/>
            <ac:spMk id="277" creationId="{B8E44125-CF19-456A-82DF-0C65C6002B22}"/>
          </ac:spMkLst>
        </pc:spChg>
        <pc:spChg chg="mod">
          <ac:chgData name=" " userId="7a888dd4874b1125" providerId="LiveId" clId="{A6AB6434-B9A4-44CC-9E2B-0C592A89BC19}" dt="2022-05-09T16:16:50.620" v="1211" actId="1076"/>
          <ac:spMkLst>
            <pc:docMk/>
            <pc:sldMk cId="1360411851" sldId="371"/>
            <ac:spMk id="278" creationId="{B44650B8-62E7-4D99-BECB-49AB02B6DEE7}"/>
          </ac:spMkLst>
        </pc:spChg>
        <pc:grpChg chg="add mod">
          <ac:chgData name=" " userId="7a888dd4874b1125" providerId="LiveId" clId="{A6AB6434-B9A4-44CC-9E2B-0C592A89BC19}" dt="2022-05-09T16:18:04.407" v="1220" actId="12789"/>
          <ac:grpSpMkLst>
            <pc:docMk/>
            <pc:sldMk cId="1360411851" sldId="371"/>
            <ac:grpSpMk id="9" creationId="{1DB81F94-AB89-4D42-A5A3-80B04C9072C4}"/>
          </ac:grpSpMkLst>
        </pc:grpChg>
        <pc:grpChg chg="del">
          <ac:chgData name=" " userId="7a888dd4874b1125" providerId="LiveId" clId="{A6AB6434-B9A4-44CC-9E2B-0C592A89BC19}" dt="2022-05-09T15:32:58.853" v="900" actId="478"/>
          <ac:grpSpMkLst>
            <pc:docMk/>
            <pc:sldMk cId="1360411851" sldId="371"/>
            <ac:grpSpMk id="82" creationId="{0A250EA6-A9EC-4347-B718-A94031DAA1BE}"/>
          </ac:grpSpMkLst>
        </pc:grpChg>
        <pc:grpChg chg="mod">
          <ac:chgData name=" " userId="7a888dd4874b1125" providerId="LiveId" clId="{A6AB6434-B9A4-44CC-9E2B-0C592A89BC19}" dt="2022-05-09T16:18:04.407" v="1220" actId="12789"/>
          <ac:grpSpMkLst>
            <pc:docMk/>
            <pc:sldMk cId="1360411851" sldId="371"/>
            <ac:grpSpMk id="143" creationId="{F471322B-20E6-4F42-A5D0-437CEAF5D360}"/>
          </ac:grpSpMkLst>
        </pc:grpChg>
        <pc:grpChg chg="mod">
          <ac:chgData name=" " userId="7a888dd4874b1125" providerId="LiveId" clId="{A6AB6434-B9A4-44CC-9E2B-0C592A89BC19}" dt="2022-05-09T16:18:04.407" v="1220" actId="12789"/>
          <ac:grpSpMkLst>
            <pc:docMk/>
            <pc:sldMk cId="1360411851" sldId="371"/>
            <ac:grpSpMk id="144" creationId="{A59DC476-8B12-48E6-9F5A-3C6B24CAECE6}"/>
          </ac:grpSpMkLst>
        </pc:grpChg>
        <pc:grpChg chg="mod">
          <ac:chgData name=" " userId="7a888dd4874b1125" providerId="LiveId" clId="{A6AB6434-B9A4-44CC-9E2B-0C592A89BC19}" dt="2022-05-09T16:18:04.407" v="1220" actId="12789"/>
          <ac:grpSpMkLst>
            <pc:docMk/>
            <pc:sldMk cId="1360411851" sldId="371"/>
            <ac:grpSpMk id="145" creationId="{3E50BD22-A91D-4F51-87E6-89D08BD75828}"/>
          </ac:grpSpMkLst>
        </pc:grpChg>
        <pc:grpChg chg="mod">
          <ac:chgData name=" " userId="7a888dd4874b1125" providerId="LiveId" clId="{A6AB6434-B9A4-44CC-9E2B-0C592A89BC19}" dt="2022-05-09T16:18:04.407" v="1220" actId="12789"/>
          <ac:grpSpMkLst>
            <pc:docMk/>
            <pc:sldMk cId="1360411851" sldId="371"/>
            <ac:grpSpMk id="146" creationId="{4A35B51D-394A-4909-B717-D92B1C450260}"/>
          </ac:grpSpMkLst>
        </pc:grpChg>
        <pc:grpChg chg="mod">
          <ac:chgData name=" " userId="7a888dd4874b1125" providerId="LiveId" clId="{A6AB6434-B9A4-44CC-9E2B-0C592A89BC19}" dt="2022-05-09T16:18:04.407" v="1220" actId="12789"/>
          <ac:grpSpMkLst>
            <pc:docMk/>
            <pc:sldMk cId="1360411851" sldId="371"/>
            <ac:grpSpMk id="147" creationId="{59836A68-1D77-4C92-AD06-1B4CB384A057}"/>
          </ac:grpSpMkLst>
        </pc:grpChg>
        <pc:grpChg chg="mod">
          <ac:chgData name=" " userId="7a888dd4874b1125" providerId="LiveId" clId="{A6AB6434-B9A4-44CC-9E2B-0C592A89BC19}" dt="2022-05-09T16:18:04.407" v="1220" actId="12789"/>
          <ac:grpSpMkLst>
            <pc:docMk/>
            <pc:sldMk cId="1360411851" sldId="371"/>
            <ac:grpSpMk id="148" creationId="{4C916D38-D5F1-4DCB-8CCA-B3CC1C60317F}"/>
          </ac:grpSpMkLst>
        </pc:grpChg>
        <pc:grpChg chg="mod">
          <ac:chgData name=" " userId="7a888dd4874b1125" providerId="LiveId" clId="{A6AB6434-B9A4-44CC-9E2B-0C592A89BC19}" dt="2022-05-09T16:18:04.407" v="1220" actId="12789"/>
          <ac:grpSpMkLst>
            <pc:docMk/>
            <pc:sldMk cId="1360411851" sldId="371"/>
            <ac:grpSpMk id="209" creationId="{42FB213D-5928-4008-84CD-FFFFD609D3A9}"/>
          </ac:grpSpMkLst>
        </pc:grpChg>
        <pc:grpChg chg="mod">
          <ac:chgData name=" " userId="7a888dd4874b1125" providerId="LiveId" clId="{A6AB6434-B9A4-44CC-9E2B-0C592A89BC19}" dt="2022-05-09T16:18:04.407" v="1220" actId="12789"/>
          <ac:grpSpMkLst>
            <pc:docMk/>
            <pc:sldMk cId="1360411851" sldId="371"/>
            <ac:grpSpMk id="210" creationId="{FDB7316F-45ED-4AFE-A135-31BE3855959D}"/>
          </ac:grpSpMkLst>
        </pc:grpChg>
        <pc:grpChg chg="mod">
          <ac:chgData name=" " userId="7a888dd4874b1125" providerId="LiveId" clId="{A6AB6434-B9A4-44CC-9E2B-0C592A89BC19}" dt="2022-05-09T16:18:04.407" v="1220" actId="12789"/>
          <ac:grpSpMkLst>
            <pc:docMk/>
            <pc:sldMk cId="1360411851" sldId="371"/>
            <ac:grpSpMk id="211" creationId="{BF54A5E5-DF17-4DAE-A59A-2ADB9A635216}"/>
          </ac:grpSpMkLst>
        </pc:grpChg>
        <pc:grpChg chg="add del mod">
          <ac:chgData name=" " userId="7a888dd4874b1125" providerId="LiveId" clId="{A6AB6434-B9A4-44CC-9E2B-0C592A89BC19}" dt="2022-05-09T16:22:57.519" v="1227" actId="478"/>
          <ac:grpSpMkLst>
            <pc:docMk/>
            <pc:sldMk cId="1360411851" sldId="371"/>
            <ac:grpSpMk id="276" creationId="{4D96D12F-311B-4D00-BB7D-996D5B2DCC73}"/>
          </ac:grpSpMkLst>
        </pc:grpChg>
        <pc:picChg chg="del mod">
          <ac:chgData name=" " userId="7a888dd4874b1125" providerId="LiveId" clId="{A6AB6434-B9A4-44CC-9E2B-0C592A89BC19}" dt="2022-05-09T15:56:34.526" v="986" actId="478"/>
          <ac:picMkLst>
            <pc:docMk/>
            <pc:sldMk cId="1360411851" sldId="371"/>
            <ac:picMk id="3" creationId="{B622DF74-6366-4B96-A42B-ECA4AC949E6E}"/>
          </ac:picMkLst>
        </pc:picChg>
        <pc:picChg chg="add mod">
          <ac:chgData name=" " userId="7a888dd4874b1125" providerId="LiveId" clId="{A6AB6434-B9A4-44CC-9E2B-0C592A89BC19}" dt="2022-05-09T16:23:01.097" v="1228" actId="1076"/>
          <ac:picMkLst>
            <pc:docMk/>
            <pc:sldMk cId="1360411851" sldId="371"/>
            <ac:picMk id="275" creationId="{FC3590FC-7305-4B85-B089-CACC084FB316}"/>
          </ac:picMkLst>
        </pc:picChg>
      </pc:sldChg>
      <pc:sldChg chg="addSp delSp modSp add modTransition modAnim">
        <pc:chgData name=" " userId="7a888dd4874b1125" providerId="LiveId" clId="{A6AB6434-B9A4-44CC-9E2B-0C592A89BC19}" dt="2022-05-09T16:06:58.621" v="1151" actId="1076"/>
        <pc:sldMkLst>
          <pc:docMk/>
          <pc:sldMk cId="6755812" sldId="372"/>
        </pc:sldMkLst>
        <pc:spChg chg="add mod">
          <ac:chgData name=" " userId="7a888dd4874b1125" providerId="LiveId" clId="{A6AB6434-B9A4-44CC-9E2B-0C592A89BC19}" dt="2022-05-09T16:04:28.100" v="1137" actId="207"/>
          <ac:spMkLst>
            <pc:docMk/>
            <pc:sldMk cId="6755812" sldId="372"/>
            <ac:spMk id="2" creationId="{9B37DBC7-532B-4A1A-9F5D-C2C940BBA02D}"/>
          </ac:spMkLst>
        </pc:spChg>
        <pc:spChg chg="mod">
          <ac:chgData name=" " userId="7a888dd4874b1125" providerId="LiveId" clId="{A6AB6434-B9A4-44CC-9E2B-0C592A89BC19}" dt="2022-05-09T16:06:58.621" v="1151" actId="1076"/>
          <ac:spMkLst>
            <pc:docMk/>
            <pc:sldMk cId="6755812" sldId="372"/>
            <ac:spMk id="5" creationId="{00000000-0000-0000-0000-000000000000}"/>
          </ac:spMkLst>
        </pc:spChg>
        <pc:spChg chg="mod">
          <ac:chgData name=" " userId="7a888dd4874b1125" providerId="LiveId" clId="{A6AB6434-B9A4-44CC-9E2B-0C592A89BC19}" dt="2022-05-09T16:04:01.208" v="1133" actId="208"/>
          <ac:spMkLst>
            <pc:docMk/>
            <pc:sldMk cId="6755812" sldId="372"/>
            <ac:spMk id="7" creationId="{43C30929-3575-4058-9F70-C728DB0EFC19}"/>
          </ac:spMkLst>
        </pc:spChg>
        <pc:spChg chg="del">
          <ac:chgData name=" " userId="7a888dd4874b1125" providerId="LiveId" clId="{A6AB6434-B9A4-44CC-9E2B-0C592A89BC19}" dt="2022-05-09T16:00:52.125" v="1112" actId="478"/>
          <ac:spMkLst>
            <pc:docMk/>
            <pc:sldMk cId="6755812" sldId="372"/>
            <ac:spMk id="9" creationId="{533AE5B0-47F3-410F-83F1-47FF2BDFED70}"/>
          </ac:spMkLst>
        </pc:spChg>
        <pc:spChg chg="mod">
          <ac:chgData name=" " userId="7a888dd4874b1125" providerId="LiveId" clId="{A6AB6434-B9A4-44CC-9E2B-0C592A89BC19}" dt="2022-05-09T16:02:58.684" v="1125" actId="208"/>
          <ac:spMkLst>
            <pc:docMk/>
            <pc:sldMk cId="6755812" sldId="372"/>
            <ac:spMk id="83" creationId="{4363893C-3C2E-4C6F-85D6-A360791241D0}"/>
          </ac:spMkLst>
        </pc:spChg>
        <pc:spChg chg="del mod">
          <ac:chgData name=" " userId="7a888dd4874b1125" providerId="LiveId" clId="{A6AB6434-B9A4-44CC-9E2B-0C592A89BC19}" dt="2022-05-09T16:03:53.281" v="1132" actId="478"/>
          <ac:spMkLst>
            <pc:docMk/>
            <pc:sldMk cId="6755812" sldId="372"/>
            <ac:spMk id="260" creationId="{FA571F28-56B8-421C-8A38-19435B4C0CEB}"/>
          </ac:spMkLst>
        </pc:spChg>
        <pc:spChg chg="mod">
          <ac:chgData name=" " userId="7a888dd4874b1125" providerId="LiveId" clId="{A6AB6434-B9A4-44CC-9E2B-0C592A89BC19}" dt="2022-05-09T16:03:31.400" v="1128" actId="14100"/>
          <ac:spMkLst>
            <pc:docMk/>
            <pc:sldMk cId="6755812" sldId="372"/>
            <ac:spMk id="261" creationId="{79313174-DBF4-415B-890D-6FA43571B55B}"/>
          </ac:spMkLst>
        </pc:spChg>
        <pc:spChg chg="mod">
          <ac:chgData name=" " userId="7a888dd4874b1125" providerId="LiveId" clId="{A6AB6434-B9A4-44CC-9E2B-0C592A89BC19}" dt="2022-05-09T16:04:42.120" v="1138" actId="1076"/>
          <ac:spMkLst>
            <pc:docMk/>
            <pc:sldMk cId="6755812" sldId="372"/>
            <ac:spMk id="262" creationId="{1E7FE5C1-DA36-4A93-B7FE-EB3591511FC7}"/>
          </ac:spMkLst>
        </pc:spChg>
        <pc:grpChg chg="mod">
          <ac:chgData name=" " userId="7a888dd4874b1125" providerId="LiveId" clId="{A6AB6434-B9A4-44CC-9E2B-0C592A89BC19}" dt="2022-05-09T16:01:11.162" v="1114" actId="1076"/>
          <ac:grpSpMkLst>
            <pc:docMk/>
            <pc:sldMk cId="6755812" sldId="372"/>
            <ac:grpSpMk id="82" creationId="{0A250EA6-A9EC-4347-B718-A94031DAA1BE}"/>
          </ac:grpSpMkLst>
        </pc:grpChg>
      </pc:sldChg>
      <pc:sldChg chg="modSp add modTransition modAnim">
        <pc:chgData name=" " userId="7a888dd4874b1125" providerId="LiveId" clId="{A6AB6434-B9A4-44CC-9E2B-0C592A89BC19}" dt="2022-05-09T16:13:01.957" v="1181"/>
        <pc:sldMkLst>
          <pc:docMk/>
          <pc:sldMk cId="3199983232" sldId="373"/>
        </pc:sldMkLst>
        <pc:spChg chg="mod">
          <ac:chgData name=" " userId="7a888dd4874b1125" providerId="LiveId" clId="{A6AB6434-B9A4-44CC-9E2B-0C592A89BC19}" dt="2022-05-09T16:10:31.405" v="1165" actId="1076"/>
          <ac:spMkLst>
            <pc:docMk/>
            <pc:sldMk cId="3199983232" sldId="373"/>
            <ac:spMk id="2" creationId="{0ADEECBE-9850-4FC0-B2DB-C7864DEBF366}"/>
          </ac:spMkLst>
        </pc:spChg>
        <pc:spChg chg="mod">
          <ac:chgData name=" " userId="7a888dd4874b1125" providerId="LiveId" clId="{A6AB6434-B9A4-44CC-9E2B-0C592A89BC19}" dt="2022-05-09T16:09:54.406" v="1161" actId="1076"/>
          <ac:spMkLst>
            <pc:docMk/>
            <pc:sldMk cId="3199983232" sldId="373"/>
            <ac:spMk id="4" creationId="{1CE3077B-A289-49A2-A1B2-DCB0216DBFD8}"/>
          </ac:spMkLst>
        </pc:spChg>
        <pc:spChg chg="mod">
          <ac:chgData name=" " userId="7a888dd4874b1125" providerId="LiveId" clId="{A6AB6434-B9A4-44CC-9E2B-0C592A89BC19}" dt="2022-05-09T16:10:00.670" v="1162" actId="1076"/>
          <ac:spMkLst>
            <pc:docMk/>
            <pc:sldMk cId="3199983232" sldId="373"/>
            <ac:spMk id="267" creationId="{F3A71E37-5B59-471F-A642-0EB6F397798B}"/>
          </ac:spMkLst>
        </pc:spChg>
        <pc:spChg chg="mod">
          <ac:chgData name=" " userId="7a888dd4874b1125" providerId="LiveId" clId="{A6AB6434-B9A4-44CC-9E2B-0C592A89BC19}" dt="2022-05-09T16:12:41.289" v="1180" actId="14100"/>
          <ac:spMkLst>
            <pc:docMk/>
            <pc:sldMk cId="3199983232" sldId="373"/>
            <ac:spMk id="274" creationId="{B01D757C-2F4D-4BF8-9277-0F3D1CEDDD11}"/>
          </ac:spMkLst>
        </pc:spChg>
        <pc:grpChg chg="mod">
          <ac:chgData name=" " userId="7a888dd4874b1125" providerId="LiveId" clId="{A6AB6434-B9A4-44CC-9E2B-0C592A89BC19}" dt="2022-05-09T16:09:46.544" v="1160" actId="12789"/>
          <ac:grpSpMkLst>
            <pc:docMk/>
            <pc:sldMk cId="3199983232" sldId="373"/>
            <ac:grpSpMk id="143" creationId="{F471322B-20E6-4F42-A5D0-437CEAF5D360}"/>
          </ac:grpSpMkLst>
        </pc:grpChg>
        <pc:grpChg chg="mod">
          <ac:chgData name=" " userId="7a888dd4874b1125" providerId="LiveId" clId="{A6AB6434-B9A4-44CC-9E2B-0C592A89BC19}" dt="2022-05-09T16:09:46.544" v="1160" actId="12789"/>
          <ac:grpSpMkLst>
            <pc:docMk/>
            <pc:sldMk cId="3199983232" sldId="373"/>
            <ac:grpSpMk id="144" creationId="{A59DC476-8B12-48E6-9F5A-3C6B24CAECE6}"/>
          </ac:grpSpMkLst>
        </pc:grpChg>
        <pc:grpChg chg="mod">
          <ac:chgData name=" " userId="7a888dd4874b1125" providerId="LiveId" clId="{A6AB6434-B9A4-44CC-9E2B-0C592A89BC19}" dt="2022-05-09T16:09:46.544" v="1160" actId="12789"/>
          <ac:grpSpMkLst>
            <pc:docMk/>
            <pc:sldMk cId="3199983232" sldId="373"/>
            <ac:grpSpMk id="145" creationId="{3E50BD22-A91D-4F51-87E6-89D08BD75828}"/>
          </ac:grpSpMkLst>
        </pc:grpChg>
        <pc:grpChg chg="mod">
          <ac:chgData name=" " userId="7a888dd4874b1125" providerId="LiveId" clId="{A6AB6434-B9A4-44CC-9E2B-0C592A89BC19}" dt="2022-05-09T16:09:46.544" v="1160" actId="12789"/>
          <ac:grpSpMkLst>
            <pc:docMk/>
            <pc:sldMk cId="3199983232" sldId="373"/>
            <ac:grpSpMk id="146" creationId="{4A35B51D-394A-4909-B717-D92B1C450260}"/>
          </ac:grpSpMkLst>
        </pc:grpChg>
        <pc:grpChg chg="mod">
          <ac:chgData name=" " userId="7a888dd4874b1125" providerId="LiveId" clId="{A6AB6434-B9A4-44CC-9E2B-0C592A89BC19}" dt="2022-05-09T16:09:46.544" v="1160" actId="12789"/>
          <ac:grpSpMkLst>
            <pc:docMk/>
            <pc:sldMk cId="3199983232" sldId="373"/>
            <ac:grpSpMk id="147" creationId="{59836A68-1D77-4C92-AD06-1B4CB384A057}"/>
          </ac:grpSpMkLst>
        </pc:grpChg>
        <pc:grpChg chg="mod">
          <ac:chgData name=" " userId="7a888dd4874b1125" providerId="LiveId" clId="{A6AB6434-B9A4-44CC-9E2B-0C592A89BC19}" dt="2022-05-09T16:09:46.544" v="1160" actId="12789"/>
          <ac:grpSpMkLst>
            <pc:docMk/>
            <pc:sldMk cId="3199983232" sldId="373"/>
            <ac:grpSpMk id="148" creationId="{4C916D38-D5F1-4DCB-8CCA-B3CC1C60317F}"/>
          </ac:grpSpMkLst>
        </pc:grpChg>
        <pc:grpChg chg="mod">
          <ac:chgData name=" " userId="7a888dd4874b1125" providerId="LiveId" clId="{A6AB6434-B9A4-44CC-9E2B-0C592A89BC19}" dt="2022-05-09T16:09:46.544" v="1160" actId="12789"/>
          <ac:grpSpMkLst>
            <pc:docMk/>
            <pc:sldMk cId="3199983232" sldId="373"/>
            <ac:grpSpMk id="209" creationId="{42FB213D-5928-4008-84CD-FFFFD609D3A9}"/>
          </ac:grpSpMkLst>
        </pc:grpChg>
        <pc:grpChg chg="mod">
          <ac:chgData name=" " userId="7a888dd4874b1125" providerId="LiveId" clId="{A6AB6434-B9A4-44CC-9E2B-0C592A89BC19}" dt="2022-05-09T16:09:46.544" v="1160" actId="12789"/>
          <ac:grpSpMkLst>
            <pc:docMk/>
            <pc:sldMk cId="3199983232" sldId="373"/>
            <ac:grpSpMk id="210" creationId="{FDB7316F-45ED-4AFE-A135-31BE3855959D}"/>
          </ac:grpSpMkLst>
        </pc:grpChg>
        <pc:grpChg chg="mod">
          <ac:chgData name=" " userId="7a888dd4874b1125" providerId="LiveId" clId="{A6AB6434-B9A4-44CC-9E2B-0C592A89BC19}" dt="2022-05-09T16:09:46.544" v="1160" actId="12789"/>
          <ac:grpSpMkLst>
            <pc:docMk/>
            <pc:sldMk cId="3199983232" sldId="373"/>
            <ac:grpSpMk id="211" creationId="{BF54A5E5-DF17-4DAE-A59A-2ADB9A635216}"/>
          </ac:grpSpMkLst>
        </pc:grpChg>
      </pc:sldChg>
      <pc:sldChg chg="addSp delSp modSp add delAnim modAnim">
        <pc:chgData name=" " userId="7a888dd4874b1125" providerId="LiveId" clId="{A6AB6434-B9A4-44CC-9E2B-0C592A89BC19}" dt="2022-05-09T16:22:47.594" v="1226" actId="1076"/>
        <pc:sldMkLst>
          <pc:docMk/>
          <pc:sldMk cId="2623606637" sldId="374"/>
        </pc:sldMkLst>
        <pc:spChg chg="add del mod">
          <ac:chgData name=" " userId="7a888dd4874b1125" providerId="LiveId" clId="{A6AB6434-B9A4-44CC-9E2B-0C592A89BC19}" dt="2022-05-09T16:18:18.012" v="1221" actId="164"/>
          <ac:spMkLst>
            <pc:docMk/>
            <pc:sldMk cId="2623606637" sldId="374"/>
            <ac:spMk id="7" creationId="{43C30929-3575-4058-9F70-C728DB0EFC19}"/>
          </ac:spMkLst>
        </pc:spChg>
        <pc:spChg chg="del">
          <ac:chgData name=" " userId="7a888dd4874b1125" providerId="LiveId" clId="{A6AB6434-B9A4-44CC-9E2B-0C592A89BC19}" dt="2022-05-09T16:15:22.624" v="1190" actId="478"/>
          <ac:spMkLst>
            <pc:docMk/>
            <pc:sldMk cId="2623606637" sldId="374"/>
            <ac:spMk id="9" creationId="{533AE5B0-47F3-410F-83F1-47FF2BDFED70}"/>
          </ac:spMkLst>
        </pc:spChg>
        <pc:spChg chg="add del mod">
          <ac:chgData name=" " userId="7a888dd4874b1125" providerId="LiveId" clId="{A6AB6434-B9A4-44CC-9E2B-0C592A89BC19}" dt="2022-05-09T16:18:18.012" v="1221" actId="164"/>
          <ac:spMkLst>
            <pc:docMk/>
            <pc:sldMk cId="2623606637" sldId="374"/>
            <ac:spMk id="83" creationId="{4363893C-3C2E-4C6F-85D6-A360791241D0}"/>
          </ac:spMkLst>
        </pc:spChg>
        <pc:spChg chg="mod">
          <ac:chgData name=" " userId="7a888dd4874b1125" providerId="LiveId" clId="{A6AB6434-B9A4-44CC-9E2B-0C592A89BC19}" dt="2022-05-09T16:15:46.107" v="1196" actId="14100"/>
          <ac:spMkLst>
            <pc:docMk/>
            <pc:sldMk cId="2623606637" sldId="374"/>
            <ac:spMk id="116" creationId="{11208E12-CC3D-4DBE-87AB-6584B4CB0A6B}"/>
          </ac:spMkLst>
        </pc:spChg>
        <pc:spChg chg="add del mod">
          <ac:chgData name=" " userId="7a888dd4874b1125" providerId="LiveId" clId="{A6AB6434-B9A4-44CC-9E2B-0C592A89BC19}" dt="2022-05-09T16:18:18.012" v="1221" actId="164"/>
          <ac:spMkLst>
            <pc:docMk/>
            <pc:sldMk cId="2623606637" sldId="374"/>
            <ac:spMk id="260" creationId="{FA571F28-56B8-421C-8A38-19435B4C0CEB}"/>
          </ac:spMkLst>
        </pc:spChg>
        <pc:spChg chg="add del mod">
          <ac:chgData name=" " userId="7a888dd4874b1125" providerId="LiveId" clId="{A6AB6434-B9A4-44CC-9E2B-0C592A89BC19}" dt="2022-05-09T16:18:18.012" v="1221" actId="164"/>
          <ac:spMkLst>
            <pc:docMk/>
            <pc:sldMk cId="2623606637" sldId="374"/>
            <ac:spMk id="261" creationId="{79313174-DBF4-415B-890D-6FA43571B55B}"/>
          </ac:spMkLst>
        </pc:spChg>
        <pc:spChg chg="add del mod">
          <ac:chgData name=" " userId="7a888dd4874b1125" providerId="LiveId" clId="{A6AB6434-B9A4-44CC-9E2B-0C592A89BC19}" dt="2022-05-09T16:18:18.012" v="1221" actId="164"/>
          <ac:spMkLst>
            <pc:docMk/>
            <pc:sldMk cId="2623606637" sldId="374"/>
            <ac:spMk id="262" creationId="{1E7FE5C1-DA36-4A93-B7FE-EB3591511FC7}"/>
          </ac:spMkLst>
        </pc:spChg>
        <pc:grpChg chg="add mod">
          <ac:chgData name=" " userId="7a888dd4874b1125" providerId="LiveId" clId="{A6AB6434-B9A4-44CC-9E2B-0C592A89BC19}" dt="2022-05-09T16:18:25.070" v="1223" actId="12789"/>
          <ac:grpSpMkLst>
            <pc:docMk/>
            <pc:sldMk cId="2623606637" sldId="374"/>
            <ac:grpSpMk id="2" creationId="{2D98D5CC-1C8D-4051-BF86-EA9139079508}"/>
          </ac:grpSpMkLst>
        </pc:grpChg>
        <pc:grpChg chg="mod">
          <ac:chgData name=" " userId="7a888dd4874b1125" providerId="LiveId" clId="{A6AB6434-B9A4-44CC-9E2B-0C592A89BC19}" dt="2022-05-09T16:18:25.070" v="1223" actId="12789"/>
          <ac:grpSpMkLst>
            <pc:docMk/>
            <pc:sldMk cId="2623606637" sldId="374"/>
            <ac:grpSpMk id="24" creationId="{0EACDF67-502C-4560-BE4D-3AA848A8FE3C}"/>
          </ac:grpSpMkLst>
        </pc:grpChg>
        <pc:grpChg chg="mod">
          <ac:chgData name=" " userId="7a888dd4874b1125" providerId="LiveId" clId="{A6AB6434-B9A4-44CC-9E2B-0C592A89BC19}" dt="2022-05-09T16:18:25.070" v="1223" actId="12789"/>
          <ac:grpSpMkLst>
            <pc:docMk/>
            <pc:sldMk cId="2623606637" sldId="374"/>
            <ac:grpSpMk id="25" creationId="{55C4DD39-1D30-4973-93AF-A74D907AEFFD}"/>
          </ac:grpSpMkLst>
        </pc:grpChg>
        <pc:grpChg chg="mod">
          <ac:chgData name=" " userId="7a888dd4874b1125" providerId="LiveId" clId="{A6AB6434-B9A4-44CC-9E2B-0C592A89BC19}" dt="2022-05-09T16:18:25.070" v="1223" actId="12789"/>
          <ac:grpSpMkLst>
            <pc:docMk/>
            <pc:sldMk cId="2623606637" sldId="374"/>
            <ac:grpSpMk id="36" creationId="{CF34F230-28A0-4C83-B1BB-70FB0AA3B466}"/>
          </ac:grpSpMkLst>
        </pc:grpChg>
        <pc:grpChg chg="mod">
          <ac:chgData name=" " userId="7a888dd4874b1125" providerId="LiveId" clId="{A6AB6434-B9A4-44CC-9E2B-0C592A89BC19}" dt="2022-05-09T16:18:25.070" v="1223" actId="12789"/>
          <ac:grpSpMkLst>
            <pc:docMk/>
            <pc:sldMk cId="2623606637" sldId="374"/>
            <ac:grpSpMk id="47" creationId="{99FAA643-A927-4EC1-A383-E21A60DF62FC}"/>
          </ac:grpSpMkLst>
        </pc:grpChg>
        <pc:grpChg chg="mod">
          <ac:chgData name=" " userId="7a888dd4874b1125" providerId="LiveId" clId="{A6AB6434-B9A4-44CC-9E2B-0C592A89BC19}" dt="2022-05-09T16:18:25.070" v="1223" actId="12789"/>
          <ac:grpSpMkLst>
            <pc:docMk/>
            <pc:sldMk cId="2623606637" sldId="374"/>
            <ac:grpSpMk id="48" creationId="{2EE13158-DBF0-453F-A735-3D7960C8E0C2}"/>
          </ac:grpSpMkLst>
        </pc:grpChg>
        <pc:grpChg chg="mod">
          <ac:chgData name=" " userId="7a888dd4874b1125" providerId="LiveId" clId="{A6AB6434-B9A4-44CC-9E2B-0C592A89BC19}" dt="2022-05-09T16:18:25.070" v="1223" actId="12789"/>
          <ac:grpSpMkLst>
            <pc:docMk/>
            <pc:sldMk cId="2623606637" sldId="374"/>
            <ac:grpSpMk id="49" creationId="{9348AE0E-2D3B-49CD-AF97-FE9A47F20DBE}"/>
          </ac:grpSpMkLst>
        </pc:grpChg>
        <pc:grpChg chg="mod">
          <ac:chgData name=" " userId="7a888dd4874b1125" providerId="LiveId" clId="{A6AB6434-B9A4-44CC-9E2B-0C592A89BC19}" dt="2022-05-09T16:18:25.070" v="1223" actId="12789"/>
          <ac:grpSpMkLst>
            <pc:docMk/>
            <pc:sldMk cId="2623606637" sldId="374"/>
            <ac:grpSpMk id="50" creationId="{CE5297FC-67A1-479F-94D3-7DDFFB0D2A65}"/>
          </ac:grpSpMkLst>
        </pc:grpChg>
        <pc:grpChg chg="mod">
          <ac:chgData name=" " userId="7a888dd4874b1125" providerId="LiveId" clId="{A6AB6434-B9A4-44CC-9E2B-0C592A89BC19}" dt="2022-05-09T16:18:25.070" v="1223" actId="12789"/>
          <ac:grpSpMkLst>
            <pc:docMk/>
            <pc:sldMk cId="2623606637" sldId="374"/>
            <ac:grpSpMk id="51" creationId="{A2ED8B39-3133-4B18-902E-05977175DE68}"/>
          </ac:grpSpMkLst>
        </pc:grpChg>
        <pc:grpChg chg="add del mod">
          <ac:chgData name=" " userId="7a888dd4874b1125" providerId="LiveId" clId="{A6AB6434-B9A4-44CC-9E2B-0C592A89BC19}" dt="2022-05-09T16:18:25.070" v="1223" actId="12789"/>
          <ac:grpSpMkLst>
            <pc:docMk/>
            <pc:sldMk cId="2623606637" sldId="374"/>
            <ac:grpSpMk id="82" creationId="{0A250EA6-A9EC-4347-B718-A94031DAA1BE}"/>
          </ac:grpSpMkLst>
        </pc:grpChg>
        <pc:grpChg chg="add del mod">
          <ac:chgData name=" " userId="7a888dd4874b1125" providerId="LiveId" clId="{A6AB6434-B9A4-44CC-9E2B-0C592A89BC19}" dt="2022-05-09T16:22:37.313" v="1225" actId="478"/>
          <ac:grpSpMkLst>
            <pc:docMk/>
            <pc:sldMk cId="2623606637" sldId="374"/>
            <ac:grpSpMk id="115" creationId="{FC329307-1755-4662-B8ED-35BB1B3B9817}"/>
          </ac:grpSpMkLst>
        </pc:grpChg>
        <pc:picChg chg="add mod">
          <ac:chgData name=" " userId="7a888dd4874b1125" providerId="LiveId" clId="{A6AB6434-B9A4-44CC-9E2B-0C592A89BC19}" dt="2022-05-09T16:22:47.594" v="1226" actId="1076"/>
          <ac:picMkLst>
            <pc:docMk/>
            <pc:sldMk cId="2623606637" sldId="374"/>
            <ac:picMk id="114" creationId="{3DF0BEFB-932A-44E8-9D1F-C28FD69705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2"/>
                </a:solidFill>
              </a:rPr>
              <a:t>Md.</a:t>
            </a:r>
            <a:r>
              <a:rPr lang="en-US" sz="1050" baseline="0" dirty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750" y="3359810"/>
            <a:ext cx="7574508" cy="549323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36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983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314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4790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7265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9741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2216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4692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7167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9643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2118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4594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7069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9545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2020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34496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6971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99447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1922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64398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9687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2934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618241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38763" y="2445220"/>
            <a:ext cx="306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LOADING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49487" y="1181245"/>
            <a:ext cx="11640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44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44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44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44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7ED1108-B981-4321-9202-E6B0DF70EAA3}"/>
              </a:ext>
            </a:extLst>
          </p:cNvPr>
          <p:cNvGrpSpPr/>
          <p:nvPr/>
        </p:nvGrpSpPr>
        <p:grpSpPr>
          <a:xfrm>
            <a:off x="6174065" y="2191291"/>
            <a:ext cx="4531884" cy="2548082"/>
            <a:chOff x="6174065" y="2191291"/>
            <a:chExt cx="4531884" cy="2548082"/>
          </a:xfrm>
        </p:grpSpPr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E825E27A-87DF-4D17-8236-BA84695A7A70}"/>
                </a:ext>
              </a:extLst>
            </p:cNvPr>
            <p:cNvGrpSpPr/>
            <p:nvPr/>
          </p:nvGrpSpPr>
          <p:grpSpPr>
            <a:xfrm>
              <a:off x="6972149" y="2191291"/>
              <a:ext cx="3733800" cy="2481151"/>
              <a:chOff x="7394713" y="985631"/>
              <a:chExt cx="3458817" cy="2298422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5B23D96E-27D2-46E0-952D-BF294AEB3803}"/>
                  </a:ext>
                </a:extLst>
              </p:cNvPr>
              <p:cNvGrpSpPr/>
              <p:nvPr/>
            </p:nvGrpSpPr>
            <p:grpSpPr>
              <a:xfrm>
                <a:off x="7394713" y="985631"/>
                <a:ext cx="3458817" cy="1151282"/>
                <a:chOff x="7394713" y="985631"/>
                <a:chExt cx="3458817" cy="1151282"/>
              </a:xfrm>
            </p:grpSpPr>
            <p:grpSp>
              <p:nvGrpSpPr>
                <p:cNvPr id="346" name="Group 345">
                  <a:extLst>
                    <a:ext uri="{FF2B5EF4-FFF2-40B4-BE49-F238E27FC236}">
                      <a16:creationId xmlns:a16="http://schemas.microsoft.com/office/drawing/2014/main" id="{B1F1B41F-FB03-4298-BDB9-72BB32FD3A65}"/>
                    </a:ext>
                  </a:extLst>
                </p:cNvPr>
                <p:cNvGrpSpPr/>
                <p:nvPr/>
              </p:nvGrpSpPr>
              <p:grpSpPr>
                <a:xfrm>
                  <a:off x="7394713" y="985631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E8B25B16-B23F-42E9-8994-1143E6740CF8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E4117E7D-C8B5-4B1E-B5C7-E3CFAD5D4598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949D52D7-F8EC-4B11-8ACE-65D38FF8B629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A0DDCA21-26D3-482F-8C90-33DC6C64AAEC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44CBDA87-065A-456A-955D-6BBF10D1C84D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473F8BD1-1B02-48E1-A52E-9216E588E3BF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0A5D21FA-7A7D-41CD-A3CB-302C85AD2D04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DCD5FE9A-0184-4983-A3DF-BBB21EB0EC75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47F0AC4F-E925-4BE3-8A73-7E63C857D7E9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185FE555-A807-4576-B074-5192DAFFF4A8}"/>
                    </a:ext>
                  </a:extLst>
                </p:cNvPr>
                <p:cNvGrpSpPr/>
                <p:nvPr/>
              </p:nvGrpSpPr>
              <p:grpSpPr>
                <a:xfrm>
                  <a:off x="7394713" y="1371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E734822C-E0CB-4139-A6C8-0F8E03B7F133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EBE8027A-097B-4E01-82A3-F70936937889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FDCB2920-07A6-4E7B-8E1E-49B8888CB474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8C1BA4C-7768-4ACD-BF76-835C4BF9F5EB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34A88202-5048-4304-8402-761BEAF3B1EF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36FF6D5D-60EB-40C0-B7C8-A77C1574D1FA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D7279B38-C1E9-4A70-8AB9-E519154A9D3C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688473A0-C5B4-48FA-8829-1B39F428E8C0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0FE5559F-3561-46C0-AF1A-C41D77BCE4D8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D5DFAF4B-EAC6-4C6D-AEDC-BCC226E0A3FA}"/>
                    </a:ext>
                  </a:extLst>
                </p:cNvPr>
                <p:cNvGrpSpPr/>
                <p:nvPr/>
              </p:nvGrpSpPr>
              <p:grpSpPr>
                <a:xfrm>
                  <a:off x="7394713" y="1752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8DB54333-8FD2-4347-A677-75A7475F1246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A8330DAC-FDCE-48B3-A258-568F99B6C9D0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ADD07CC8-89E3-4169-B2B3-CE57E1ADF73B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ADC454F8-3BB9-44E3-987A-970274F6D455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BA03EA76-613C-4DEA-9AAF-6E10F9320541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26370A04-CD50-49A3-A809-3B46C6767C95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EAFEBAEB-3AA1-40C4-8597-1B8DE862F8DE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B2F2F008-1D29-4769-8993-CCA4EC8375F6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730D3D6B-2702-49C5-8B3A-F0BDE563B3FE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0DB0DCDA-C584-4300-835C-9C75956BB4D7}"/>
                  </a:ext>
                </a:extLst>
              </p:cNvPr>
              <p:cNvGrpSpPr/>
              <p:nvPr/>
            </p:nvGrpSpPr>
            <p:grpSpPr>
              <a:xfrm>
                <a:off x="7394713" y="2132771"/>
                <a:ext cx="3458817" cy="1151282"/>
                <a:chOff x="7394713" y="985631"/>
                <a:chExt cx="3458817" cy="1151282"/>
              </a:xfrm>
            </p:grpSpPr>
            <p:grpSp>
              <p:nvGrpSpPr>
                <p:cNvPr id="316" name="Group 315">
                  <a:extLst>
                    <a:ext uri="{FF2B5EF4-FFF2-40B4-BE49-F238E27FC236}">
                      <a16:creationId xmlns:a16="http://schemas.microsoft.com/office/drawing/2014/main" id="{3DC4C6B4-31D0-47CB-944C-E76B07BFF75E}"/>
                    </a:ext>
                  </a:extLst>
                </p:cNvPr>
                <p:cNvGrpSpPr/>
                <p:nvPr/>
              </p:nvGrpSpPr>
              <p:grpSpPr>
                <a:xfrm>
                  <a:off x="7394713" y="985631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B297F6A7-67D9-4F7B-B2F1-601F5C8ED52C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5BC6395F-DAF5-4C06-9404-A6E629DBCF96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B047B205-52A1-4D0E-8701-7C6DE8762ED0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FF3687F5-C054-48D6-BA74-B38BF9F00946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F4B3D06E-6534-4E11-8CE4-BEEF32664512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2CFE3039-3A8B-4769-ABC3-7868A7867FF1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C4016B03-8268-4F77-BB96-F7624BB7F466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347AD737-AA0F-4FFB-A7F4-FB962600525D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1274F178-76C6-47FE-90FA-BA218BFC50FD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21F5658C-F8E7-42A6-B75D-CD6DC6E8A200}"/>
                    </a:ext>
                  </a:extLst>
                </p:cNvPr>
                <p:cNvGrpSpPr/>
                <p:nvPr/>
              </p:nvGrpSpPr>
              <p:grpSpPr>
                <a:xfrm>
                  <a:off x="7394713" y="1371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E7C3083E-F493-44D3-8607-1531BDB47724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9CAFB1A9-6FE4-4EBB-B398-F423AAEC04A3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CE01230D-E1C4-4150-B746-D3B4B5B52DC5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11DE564C-9417-4D30-845F-FB953B3D391D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DAAEE1C3-075E-475F-BB42-A4FDEE8BB7CF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5949A259-128E-411B-BE19-D0998D3371B0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18FF8F36-0E2B-4107-A22C-9BF5A62A2764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B8D715C7-67F3-434F-AA94-864637618E8A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73D2BF1C-0215-48E0-9319-6DDD62FCB422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DEF1F66B-B9D1-4F65-A1A4-169CF916433D}"/>
                    </a:ext>
                  </a:extLst>
                </p:cNvPr>
                <p:cNvGrpSpPr/>
                <p:nvPr/>
              </p:nvGrpSpPr>
              <p:grpSpPr>
                <a:xfrm>
                  <a:off x="7394713" y="1752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7E9AF27B-7A91-4647-B445-B898DFEF0076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2535F1B1-4817-4A36-A8C0-0FFAE2581587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9055FB04-CFC1-42DB-8F52-1ABC6B16415F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0C8B9073-F618-4004-9AB9-06C836BC1DD1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5A3C6624-7075-4BF9-9690-9C37880D57C4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1A75EB36-FA52-419C-80FE-C6DB418227A7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F724160B-0323-4D09-842A-AB8FB8F8BA23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1A45BA37-9106-4E2F-A614-E5566E314D0D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90CD2270-B008-48B3-B759-07E139AFC09C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586436-AADA-462B-92F4-DE868304FEEC}"/>
                </a:ext>
              </a:extLst>
            </p:cNvPr>
            <p:cNvSpPr/>
            <p:nvPr/>
          </p:nvSpPr>
          <p:spPr>
            <a:xfrm>
              <a:off x="7370082" y="3429000"/>
              <a:ext cx="2904065" cy="824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E09EBAB-F247-4292-B40D-E42515099F81}"/>
                </a:ext>
              </a:extLst>
            </p:cNvPr>
            <p:cNvSpPr txBox="1"/>
            <p:nvPr/>
          </p:nvSpPr>
          <p:spPr>
            <a:xfrm>
              <a:off x="6174065" y="3228494"/>
              <a:ext cx="1032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76002FAB-AD1A-4248-A352-8AE4562ADEBC}"/>
                </a:ext>
              </a:extLst>
            </p:cNvPr>
            <p:cNvSpPr txBox="1"/>
            <p:nvPr/>
          </p:nvSpPr>
          <p:spPr>
            <a:xfrm>
              <a:off x="8166688" y="4277708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3DF0BEFB-932A-44E8-9D1F-C28FD6970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9" y="1411986"/>
            <a:ext cx="1492917" cy="1269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A4459-632F-4E6D-85A3-348AC94764FF}"/>
              </a:ext>
            </a:extLst>
          </p:cNvPr>
          <p:cNvSpPr txBox="1"/>
          <p:nvPr/>
        </p:nvSpPr>
        <p:spPr>
          <a:xfrm>
            <a:off x="504232" y="422976"/>
            <a:ext cx="1143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িন্তা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63CD696-AAE0-41EB-BD1D-88B12C8BCD1A}"/>
              </a:ext>
            </a:extLst>
          </p:cNvPr>
          <p:cNvSpPr/>
          <p:nvPr/>
        </p:nvSpPr>
        <p:spPr>
          <a:xfrm>
            <a:off x="7374012" y="2607314"/>
            <a:ext cx="1430867" cy="821686"/>
          </a:xfrm>
          <a:prstGeom prst="rtTriangl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Freeform: Shape 380">
            <a:extLst>
              <a:ext uri="{FF2B5EF4-FFF2-40B4-BE49-F238E27FC236}">
                <a16:creationId xmlns:a16="http://schemas.microsoft.com/office/drawing/2014/main" id="{8F7BDD44-46D3-448D-A44C-8F336A5E2350}"/>
              </a:ext>
            </a:extLst>
          </p:cNvPr>
          <p:cNvSpPr/>
          <p:nvPr/>
        </p:nvSpPr>
        <p:spPr>
          <a:xfrm>
            <a:off x="7370082" y="2606158"/>
            <a:ext cx="1455964" cy="827944"/>
          </a:xfrm>
          <a:custGeom>
            <a:avLst/>
            <a:gdLst>
              <a:gd name="connsiteX0" fmla="*/ 0 w 1455964"/>
              <a:gd name="connsiteY0" fmla="*/ 0 h 827944"/>
              <a:gd name="connsiteX1" fmla="*/ 1455964 w 1455964"/>
              <a:gd name="connsiteY1" fmla="*/ 827944 h 827944"/>
              <a:gd name="connsiteX2" fmla="*/ 0 w 1455964"/>
              <a:gd name="connsiteY2" fmla="*/ 827944 h 827944"/>
              <a:gd name="connsiteX3" fmla="*/ 0 w 1455964"/>
              <a:gd name="connsiteY3" fmla="*/ 0 h 82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964" h="827944">
                <a:moveTo>
                  <a:pt x="0" y="0"/>
                </a:moveTo>
                <a:lnTo>
                  <a:pt x="1455964" y="827944"/>
                </a:lnTo>
                <a:lnTo>
                  <a:pt x="0" y="827944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9" name="Freeform: Shape 378">
            <a:extLst>
              <a:ext uri="{FF2B5EF4-FFF2-40B4-BE49-F238E27FC236}">
                <a16:creationId xmlns:a16="http://schemas.microsoft.com/office/drawing/2014/main" id="{E35E4460-B725-456F-BF56-5F76ED72F966}"/>
              </a:ext>
            </a:extLst>
          </p:cNvPr>
          <p:cNvSpPr/>
          <p:nvPr/>
        </p:nvSpPr>
        <p:spPr>
          <a:xfrm>
            <a:off x="7370082" y="3434103"/>
            <a:ext cx="2904065" cy="823473"/>
          </a:xfrm>
          <a:custGeom>
            <a:avLst/>
            <a:gdLst>
              <a:gd name="connsiteX0" fmla="*/ 0 w 2904065"/>
              <a:gd name="connsiteY0" fmla="*/ 0 h 823473"/>
              <a:gd name="connsiteX1" fmla="*/ 1455964 w 2904065"/>
              <a:gd name="connsiteY1" fmla="*/ 0 h 823473"/>
              <a:gd name="connsiteX2" fmla="*/ 2904065 w 2904065"/>
              <a:gd name="connsiteY2" fmla="*/ 823473 h 823473"/>
              <a:gd name="connsiteX3" fmla="*/ 0 w 2904065"/>
              <a:gd name="connsiteY3" fmla="*/ 823473 h 823473"/>
              <a:gd name="connsiteX4" fmla="*/ 0 w 2904065"/>
              <a:gd name="connsiteY4" fmla="*/ 0 h 82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065" h="823473">
                <a:moveTo>
                  <a:pt x="0" y="0"/>
                </a:moveTo>
                <a:lnTo>
                  <a:pt x="1455964" y="0"/>
                </a:lnTo>
                <a:lnTo>
                  <a:pt x="2904065" y="823473"/>
                </a:lnTo>
                <a:lnTo>
                  <a:pt x="0" y="8234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7968C913-42BF-4C12-BFC5-47574B543839}"/>
              </a:ext>
            </a:extLst>
          </p:cNvPr>
          <p:cNvSpPr/>
          <p:nvPr/>
        </p:nvSpPr>
        <p:spPr>
          <a:xfrm rot="1309455">
            <a:off x="8122368" y="2331812"/>
            <a:ext cx="1676401" cy="739844"/>
          </a:xfrm>
          <a:prstGeom prst="curvedDownArrow">
            <a:avLst>
              <a:gd name="adj1" fmla="val 13525"/>
              <a:gd name="adj2" fmla="val 37459"/>
              <a:gd name="adj3" fmla="val 462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2" name="Picture 381">
            <a:extLst>
              <a:ext uri="{FF2B5EF4-FFF2-40B4-BE49-F238E27FC236}">
                <a16:creationId xmlns:a16="http://schemas.microsoft.com/office/drawing/2014/main" id="{3A6C29D1-0D87-416F-8B26-76DA25A3B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033" y="4905774"/>
            <a:ext cx="1667259" cy="141122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B0AF6365-AA9B-4766-8859-430816D14AC8}"/>
              </a:ext>
            </a:extLst>
          </p:cNvPr>
          <p:cNvSpPr txBox="1"/>
          <p:nvPr/>
        </p:nvSpPr>
        <p:spPr>
          <a:xfrm>
            <a:off x="1753536" y="1727334"/>
            <a:ext cx="4928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5F79E86-B2FE-499F-B01C-E36D870B0564}"/>
              </a:ext>
            </a:extLst>
          </p:cNvPr>
          <p:cNvSpPr txBox="1"/>
          <p:nvPr/>
        </p:nvSpPr>
        <p:spPr>
          <a:xfrm>
            <a:off x="5437398" y="5329494"/>
            <a:ext cx="50658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0B09A2-9CCE-4BC8-91CE-46EC64C7BB62}"/>
              </a:ext>
            </a:extLst>
          </p:cNvPr>
          <p:cNvGrpSpPr/>
          <p:nvPr/>
        </p:nvGrpSpPr>
        <p:grpSpPr>
          <a:xfrm>
            <a:off x="650803" y="3711987"/>
            <a:ext cx="4405272" cy="2532150"/>
            <a:chOff x="650803" y="3711987"/>
            <a:chExt cx="4405272" cy="2532150"/>
          </a:xfrm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8EB70F7D-B756-487D-AA39-8FDB0FD318F5}"/>
                </a:ext>
              </a:extLst>
            </p:cNvPr>
            <p:cNvGrpSpPr/>
            <p:nvPr/>
          </p:nvGrpSpPr>
          <p:grpSpPr>
            <a:xfrm>
              <a:off x="650803" y="3711987"/>
              <a:ext cx="3733800" cy="2481151"/>
              <a:chOff x="7394713" y="985631"/>
              <a:chExt cx="3458817" cy="2298422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7E8733F5-1416-45E4-8ABA-F19E156B8630}"/>
                  </a:ext>
                </a:extLst>
              </p:cNvPr>
              <p:cNvGrpSpPr/>
              <p:nvPr/>
            </p:nvGrpSpPr>
            <p:grpSpPr>
              <a:xfrm>
                <a:off x="7394713" y="985631"/>
                <a:ext cx="3458817" cy="1151282"/>
                <a:chOff x="7394713" y="985631"/>
                <a:chExt cx="3458817" cy="1151282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9677517A-C035-4668-81D7-058403A4CB39}"/>
                    </a:ext>
                  </a:extLst>
                </p:cNvPr>
                <p:cNvGrpSpPr/>
                <p:nvPr/>
              </p:nvGrpSpPr>
              <p:grpSpPr>
                <a:xfrm>
                  <a:off x="7394713" y="985631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EECAEE12-C93C-499A-B975-BDA247746DF7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E40A4C11-032E-4AAF-808E-04FDBBAF6514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5637D916-8C75-40D5-A55F-8D4C0C9CAB0C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4AF7DCB5-09F2-48AD-AAD5-E8C43DC727D1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A9DAF93-6E3C-4ABD-BF16-9CAA1AE26FAE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D7EB7042-CC82-4949-803A-FF1F6CAFB043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78E1B518-51A6-4A9A-B25E-CA579A1FB12E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FC7B72E4-F459-4D69-A1D5-25BD452777CC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80D96C69-A495-4388-B28F-51D6900A46B9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5BB9A04B-944E-4801-B1F5-0EDCFB3FA149}"/>
                    </a:ext>
                  </a:extLst>
                </p:cNvPr>
                <p:cNvGrpSpPr/>
                <p:nvPr/>
              </p:nvGrpSpPr>
              <p:grpSpPr>
                <a:xfrm>
                  <a:off x="7394713" y="1371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D3557B4F-B7DE-49AD-9B34-54AA04356B6E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85D0D5B5-1B08-49CD-AE7C-D18D1CBD00A3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1E50E503-B929-40F9-8CA1-67D025C5FA14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99CF8D96-2E61-4059-8F05-F8F23B8DCF66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EE607F0F-323C-4804-9F9D-FCCA5919FD11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C9C79ADC-E79C-4AB6-992C-A371435E5E68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 300">
                    <a:extLst>
                      <a:ext uri="{FF2B5EF4-FFF2-40B4-BE49-F238E27FC236}">
                        <a16:creationId xmlns:a16="http://schemas.microsoft.com/office/drawing/2014/main" id="{D83AFA88-5385-4F26-A4BF-95EDAAA73BCE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301">
                    <a:extLst>
                      <a:ext uri="{FF2B5EF4-FFF2-40B4-BE49-F238E27FC236}">
                        <a16:creationId xmlns:a16="http://schemas.microsoft.com/office/drawing/2014/main" id="{D7BA0A02-7550-4B3E-B1F1-F7C19CE4910D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Rectangle 302">
                    <a:extLst>
                      <a:ext uri="{FF2B5EF4-FFF2-40B4-BE49-F238E27FC236}">
                        <a16:creationId xmlns:a16="http://schemas.microsoft.com/office/drawing/2014/main" id="{664F8085-1EC3-4961-895C-942D351583FF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72144587-6C6A-4792-B62B-82399F8CFF9A}"/>
                    </a:ext>
                  </a:extLst>
                </p:cNvPr>
                <p:cNvGrpSpPr/>
                <p:nvPr/>
              </p:nvGrpSpPr>
              <p:grpSpPr>
                <a:xfrm>
                  <a:off x="7394713" y="1752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286" name="Rectangle 285">
                    <a:extLst>
                      <a:ext uri="{FF2B5EF4-FFF2-40B4-BE49-F238E27FC236}">
                        <a16:creationId xmlns:a16="http://schemas.microsoft.com/office/drawing/2014/main" id="{7B85A124-6F05-400A-BFFF-F3305C95E9D2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40234566-DB63-43B0-9B9F-53F978743470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Rectangle 287">
                    <a:extLst>
                      <a:ext uri="{FF2B5EF4-FFF2-40B4-BE49-F238E27FC236}">
                        <a16:creationId xmlns:a16="http://schemas.microsoft.com/office/drawing/2014/main" id="{A389A6C5-4862-41F1-B145-C56CF219F264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CDC18ECF-D32F-4DF9-876D-AB43852C925D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FE9EAC42-22DF-487D-88E8-4DF6DAB27A0C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3840EC9D-D40C-4E42-BD8B-E1DDB06CD3C1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C8A0DB9F-EE30-4C06-BEF6-3DA6B097501B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24CBBDAC-DD74-411C-B479-AF0F79C53E2A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AF3CD989-08A1-48B7-BDD5-85B6F3FE7AD3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63841ECC-8D42-40FC-9023-7F62C57CBE26}"/>
                  </a:ext>
                </a:extLst>
              </p:cNvPr>
              <p:cNvGrpSpPr/>
              <p:nvPr/>
            </p:nvGrpSpPr>
            <p:grpSpPr>
              <a:xfrm>
                <a:off x="7394713" y="2132771"/>
                <a:ext cx="3458817" cy="1151282"/>
                <a:chOff x="7394713" y="985631"/>
                <a:chExt cx="3458817" cy="1151282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061E38CD-E9AE-416D-A9CD-9914C0E460D8}"/>
                    </a:ext>
                  </a:extLst>
                </p:cNvPr>
                <p:cNvGrpSpPr/>
                <p:nvPr/>
              </p:nvGrpSpPr>
              <p:grpSpPr>
                <a:xfrm>
                  <a:off x="7394713" y="985631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504A71D1-382D-4C95-BBB3-0C18D6844284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A7782843-A5B7-427E-BCD0-706486F67B8E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719636FA-F121-42E4-AC8D-30E6FBFEA7F5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E2FEFE45-96C8-4B5F-AE6F-FDF78E75F71A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9D77BA64-FD2B-43B8-BC83-8DD30C397C2C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63A6CC5D-7DF3-4125-89F2-3B395F3CA15C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895DAD18-A5FE-4AF0-A120-D517CAC56EA3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02802AB1-6776-4C25-BE28-9314DC713838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9A21C902-4B13-411C-AAFC-C4D2D58BC272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F567E83A-8C96-41C9-9AEE-1ACB62F270E6}"/>
                    </a:ext>
                  </a:extLst>
                </p:cNvPr>
                <p:cNvGrpSpPr/>
                <p:nvPr/>
              </p:nvGrpSpPr>
              <p:grpSpPr>
                <a:xfrm>
                  <a:off x="7394713" y="1371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01C5E0DE-E9E1-4EC5-815E-662C234FE359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F002A930-D952-4FAB-B649-C5752BAEF5E5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2989EA37-DD46-412C-92BF-5DD8464155C4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Rectangle 267">
                    <a:extLst>
                      <a:ext uri="{FF2B5EF4-FFF2-40B4-BE49-F238E27FC236}">
                        <a16:creationId xmlns:a16="http://schemas.microsoft.com/office/drawing/2014/main" id="{853F4896-60A7-4737-9F7D-0F07487B11AC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A7FC4788-4C60-4640-A7F6-24BE373FB315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9B16A755-58FE-43BF-BC15-52CDCF9CDF77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7843761F-DF9D-49C4-B910-ADEF06645A06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CA03A42F-1CD1-4269-AB6E-08B0D7F632B6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C0C8A98C-85C8-4D8F-B97D-A8DFB30529E4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5EED9DB8-EE2D-4F79-A43B-3FE12C6B6E59}"/>
                    </a:ext>
                  </a:extLst>
                </p:cNvPr>
                <p:cNvGrpSpPr/>
                <p:nvPr/>
              </p:nvGrpSpPr>
              <p:grpSpPr>
                <a:xfrm>
                  <a:off x="7394713" y="1752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E9868930-285A-4A40-81BA-FC086DFED1E8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41757E1E-39C0-46C3-BEA8-B3F9C6BC5D2C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C634BF3F-5C1F-470C-96BD-19DABBC60834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86E57979-742B-4904-8011-7DEC8D5BFCF2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17F2DAA2-69FC-48FB-BA68-9971CD284B02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5B417733-0EA3-4866-8340-CF21C65B562C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9F47FEE3-B342-474E-BFD5-E493270F53F0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519184FC-F65E-4FBB-9FB9-5D504E721FF4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024B2353-63C8-44D4-91D5-6499DD614411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93265A-5693-4838-8B58-EEBD9BF01874}"/>
                </a:ext>
              </a:extLst>
            </p:cNvPr>
            <p:cNvSpPr/>
            <p:nvPr/>
          </p:nvSpPr>
          <p:spPr>
            <a:xfrm>
              <a:off x="1065670" y="4126854"/>
              <a:ext cx="2904065" cy="1651417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6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D96788E8-AB6F-4873-87FD-C19D459851F6}"/>
                </a:ext>
              </a:extLst>
            </p:cNvPr>
            <p:cNvSpPr/>
            <p:nvPr/>
          </p:nvSpPr>
          <p:spPr>
            <a:xfrm flipH="1">
              <a:off x="1065670" y="4126854"/>
              <a:ext cx="2904065" cy="1651417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727A4E95-1B34-4693-8766-F28D0F7A2AF3}"/>
                </a:ext>
              </a:extLst>
            </p:cNvPr>
            <p:cNvSpPr txBox="1"/>
            <p:nvPr/>
          </p:nvSpPr>
          <p:spPr>
            <a:xfrm>
              <a:off x="4023420" y="4728101"/>
              <a:ext cx="1032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AC7D3D31-8AFA-4A01-91D6-F93C2D6F6A51}"/>
                </a:ext>
              </a:extLst>
            </p:cNvPr>
            <p:cNvSpPr txBox="1"/>
            <p:nvPr/>
          </p:nvSpPr>
          <p:spPr>
            <a:xfrm>
              <a:off x="2238817" y="578247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B365C8C5-9CC2-4176-97E4-53F713BF2BB9}"/>
              </a:ext>
            </a:extLst>
          </p:cNvPr>
          <p:cNvSpPr/>
          <p:nvPr/>
        </p:nvSpPr>
        <p:spPr>
          <a:xfrm>
            <a:off x="7387016" y="2606158"/>
            <a:ext cx="2904065" cy="167154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E1698366-AC5C-4C3B-8A24-5D86F7D0C104}"/>
              </a:ext>
            </a:extLst>
          </p:cNvPr>
          <p:cNvSpPr/>
          <p:nvPr/>
        </p:nvSpPr>
        <p:spPr>
          <a:xfrm rot="10800000">
            <a:off x="8840633" y="3437465"/>
            <a:ext cx="1455964" cy="827944"/>
          </a:xfrm>
          <a:custGeom>
            <a:avLst/>
            <a:gdLst>
              <a:gd name="connsiteX0" fmla="*/ 0 w 1455964"/>
              <a:gd name="connsiteY0" fmla="*/ 0 h 827944"/>
              <a:gd name="connsiteX1" fmla="*/ 1455964 w 1455964"/>
              <a:gd name="connsiteY1" fmla="*/ 827944 h 827944"/>
              <a:gd name="connsiteX2" fmla="*/ 0 w 1455964"/>
              <a:gd name="connsiteY2" fmla="*/ 827944 h 827944"/>
              <a:gd name="connsiteX3" fmla="*/ 0 w 1455964"/>
              <a:gd name="connsiteY3" fmla="*/ 0 h 82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964" h="827944">
                <a:moveTo>
                  <a:pt x="0" y="0"/>
                </a:moveTo>
                <a:lnTo>
                  <a:pt x="1455964" y="827944"/>
                </a:lnTo>
                <a:lnTo>
                  <a:pt x="0" y="8279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0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381" grpId="0" animBg="1"/>
      <p:bldP spid="381" grpId="1" animBg="1"/>
      <p:bldP spid="379" grpId="0" animBg="1"/>
      <p:bldP spid="12" grpId="0" animBg="1"/>
      <p:bldP spid="12" grpId="1" animBg="1"/>
      <p:bldP spid="84" grpId="0"/>
      <p:bldP spid="383" grpId="0"/>
      <p:bldP spid="85" grpId="0" animBg="1"/>
      <p:bldP spid="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F5242-2380-41D9-BDD3-36947C929758}"/>
              </a:ext>
            </a:extLst>
          </p:cNvPr>
          <p:cNvSpPr txBox="1"/>
          <p:nvPr/>
        </p:nvSpPr>
        <p:spPr>
          <a:xfrm>
            <a:off x="358100" y="753022"/>
            <a:ext cx="1147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6ABF8-028F-4F00-AE3E-0422220BD1D6}"/>
              </a:ext>
            </a:extLst>
          </p:cNvPr>
          <p:cNvSpPr txBox="1"/>
          <p:nvPr/>
        </p:nvSpPr>
        <p:spPr>
          <a:xfrm>
            <a:off x="905355" y="2068183"/>
            <a:ext cx="987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34C7D3F-8512-40D6-8D3C-00423302E437}"/>
              </a:ext>
            </a:extLst>
          </p:cNvPr>
          <p:cNvSpPr txBox="1"/>
          <p:nvPr/>
        </p:nvSpPr>
        <p:spPr>
          <a:xfrm>
            <a:off x="948723" y="4146176"/>
            <a:ext cx="984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D2DEC1-C8D3-4441-B394-A77B6D8BD625}"/>
              </a:ext>
            </a:extLst>
          </p:cNvPr>
          <p:cNvGrpSpPr/>
          <p:nvPr/>
        </p:nvGrpSpPr>
        <p:grpSpPr>
          <a:xfrm>
            <a:off x="2198276" y="2652956"/>
            <a:ext cx="6182954" cy="1077955"/>
            <a:chOff x="2198276" y="2652958"/>
            <a:chExt cx="4428906" cy="885762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F346413-CA06-4E49-B963-2569C3FF912B}"/>
                </a:ext>
              </a:extLst>
            </p:cNvPr>
            <p:cNvGrpSpPr/>
            <p:nvPr/>
          </p:nvGrpSpPr>
          <p:grpSpPr>
            <a:xfrm>
              <a:off x="2198276" y="2652958"/>
              <a:ext cx="4201229" cy="830997"/>
              <a:chOff x="1876425" y="2503217"/>
              <a:chExt cx="4201229" cy="830997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F553D36-A8EA-440F-A386-4CDED09499D0}"/>
                  </a:ext>
                </a:extLst>
              </p:cNvPr>
              <p:cNvSpPr/>
              <p:nvPr/>
            </p:nvSpPr>
            <p:spPr>
              <a:xfrm>
                <a:off x="5544254" y="2652978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39A6C50-3125-45D8-AA3D-024211C221EA}"/>
                  </a:ext>
                </a:extLst>
              </p:cNvPr>
              <p:cNvGrpSpPr/>
              <p:nvPr/>
            </p:nvGrpSpPr>
            <p:grpSpPr>
              <a:xfrm>
                <a:off x="1876425" y="2601604"/>
                <a:ext cx="1733550" cy="584775"/>
                <a:chOff x="1905000" y="2688157"/>
                <a:chExt cx="1733550" cy="58477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428C576-0505-4CCE-8361-416351978B91}"/>
                    </a:ext>
                  </a:extLst>
                </p:cNvPr>
                <p:cNvSpPr/>
                <p:nvPr/>
              </p:nvSpPr>
              <p:spPr>
                <a:xfrm>
                  <a:off x="1905000" y="2739532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DC87EAA-D4FD-4A39-BE8B-7DE435B1CB22}"/>
                    </a:ext>
                  </a:extLst>
                </p:cNvPr>
                <p:cNvSpPr/>
                <p:nvPr/>
              </p:nvSpPr>
              <p:spPr>
                <a:xfrm>
                  <a:off x="3105150" y="2739532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Multiplication Sign 8">
                  <a:extLst>
                    <a:ext uri="{FF2B5EF4-FFF2-40B4-BE49-F238E27FC236}">
                      <a16:creationId xmlns:a16="http://schemas.microsoft.com/office/drawing/2014/main" id="{7EE418D4-166E-4EDA-8119-66E7D028E6D5}"/>
                    </a:ext>
                  </a:extLst>
                </p:cNvPr>
                <p:cNvSpPr/>
                <p:nvPr/>
              </p:nvSpPr>
              <p:spPr>
                <a:xfrm>
                  <a:off x="2505075" y="2688157"/>
                  <a:ext cx="533400" cy="584775"/>
                </a:xfrm>
                <a:prstGeom prst="mathMultiply">
                  <a:avLst>
                    <a:gd name="adj1" fmla="val 7449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4CBF812-8BB7-4293-B8A4-D6DF05219BA8}"/>
                  </a:ext>
                </a:extLst>
              </p:cNvPr>
              <p:cNvGrpSpPr/>
              <p:nvPr/>
            </p:nvGrpSpPr>
            <p:grpSpPr>
              <a:xfrm>
                <a:off x="3754928" y="2701167"/>
                <a:ext cx="378922" cy="381003"/>
                <a:chOff x="3810000" y="2563549"/>
                <a:chExt cx="533400" cy="536329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70BADD44-4A16-4081-BC22-172C96679436}"/>
                    </a:ext>
                  </a:extLst>
                </p:cNvPr>
                <p:cNvSpPr/>
                <p:nvPr/>
              </p:nvSpPr>
              <p:spPr>
                <a:xfrm>
                  <a:off x="3810000" y="2824073"/>
                  <a:ext cx="533400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5BD1BCD7-6A04-44EA-AFCB-1D9B938CE353}"/>
                    </a:ext>
                  </a:extLst>
                </p:cNvPr>
                <p:cNvSpPr/>
                <p:nvPr/>
              </p:nvSpPr>
              <p:spPr>
                <a:xfrm>
                  <a:off x="4000500" y="2563549"/>
                  <a:ext cx="152399" cy="15240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9910D80D-BAB8-4511-8EFE-9359410198C9}"/>
                    </a:ext>
                  </a:extLst>
                </p:cNvPr>
                <p:cNvSpPr/>
                <p:nvPr/>
              </p:nvSpPr>
              <p:spPr>
                <a:xfrm>
                  <a:off x="4012223" y="2947479"/>
                  <a:ext cx="152399" cy="1523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7" name="Equals 86">
                <a:extLst>
                  <a:ext uri="{FF2B5EF4-FFF2-40B4-BE49-F238E27FC236}">
                    <a16:creationId xmlns:a16="http://schemas.microsoft.com/office/drawing/2014/main" id="{6B48B67B-C846-42C0-A35A-A30FF6AF2B33}"/>
                  </a:ext>
                </a:extLst>
              </p:cNvPr>
              <p:cNvSpPr/>
              <p:nvPr/>
            </p:nvSpPr>
            <p:spPr>
              <a:xfrm>
                <a:off x="4737451" y="2619538"/>
                <a:ext cx="609600" cy="533400"/>
              </a:xfrm>
              <a:prstGeom prst="mathEqual">
                <a:avLst>
                  <a:gd name="adj1" fmla="val 10333"/>
                  <a:gd name="adj2" fmla="val 2055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36094B-0960-4944-AADB-808BA37F4C95}"/>
                  </a:ext>
                </a:extLst>
              </p:cNvPr>
              <p:cNvSpPr txBox="1"/>
              <p:nvPr/>
            </p:nvSpPr>
            <p:spPr>
              <a:xfrm>
                <a:off x="4213576" y="2503217"/>
                <a:ext cx="4603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22D2621-F5CB-4B54-B249-417BADE0A130}"/>
                </a:ext>
              </a:extLst>
            </p:cNvPr>
            <p:cNvSpPr txBox="1"/>
            <p:nvPr/>
          </p:nvSpPr>
          <p:spPr>
            <a:xfrm>
              <a:off x="2314946" y="2747445"/>
              <a:ext cx="343555" cy="632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188E6CD-2C61-4426-A149-97EC0514E064}"/>
                </a:ext>
              </a:extLst>
            </p:cNvPr>
            <p:cNvSpPr txBox="1"/>
            <p:nvPr/>
          </p:nvSpPr>
          <p:spPr>
            <a:xfrm>
              <a:off x="3528954" y="2769279"/>
              <a:ext cx="4187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F9E255A-A612-445F-B076-8F68E91F3A67}"/>
                </a:ext>
              </a:extLst>
            </p:cNvPr>
            <p:cNvSpPr txBox="1"/>
            <p:nvPr/>
          </p:nvSpPr>
          <p:spPr>
            <a:xfrm>
              <a:off x="5894500" y="2744963"/>
              <a:ext cx="732682" cy="632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312E0A-66FC-49D8-8B02-585CC5A77F41}"/>
              </a:ext>
            </a:extLst>
          </p:cNvPr>
          <p:cNvGrpSpPr/>
          <p:nvPr/>
        </p:nvGrpSpPr>
        <p:grpSpPr>
          <a:xfrm>
            <a:off x="2400278" y="4773829"/>
            <a:ext cx="3001079" cy="830997"/>
            <a:chOff x="2400278" y="4773829"/>
            <a:chExt cx="3001079" cy="830997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5962A150-BCF7-46EC-AD9F-3D7C76931E1E}"/>
                </a:ext>
              </a:extLst>
            </p:cNvPr>
            <p:cNvGrpSpPr/>
            <p:nvPr/>
          </p:nvGrpSpPr>
          <p:grpSpPr>
            <a:xfrm>
              <a:off x="2400278" y="4773829"/>
              <a:ext cx="3001079" cy="830997"/>
              <a:chOff x="3076575" y="2503217"/>
              <a:chExt cx="3001079" cy="830997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11F3E3EC-B4E6-4E4A-8FC4-659CDA0A073C}"/>
                  </a:ext>
                </a:extLst>
              </p:cNvPr>
              <p:cNvSpPr/>
              <p:nvPr/>
            </p:nvSpPr>
            <p:spPr>
              <a:xfrm>
                <a:off x="5544254" y="2652978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0051FBD-FF0A-4F71-8285-CDA98FB4BA84}"/>
                  </a:ext>
                </a:extLst>
              </p:cNvPr>
              <p:cNvSpPr/>
              <p:nvPr/>
            </p:nvSpPr>
            <p:spPr>
              <a:xfrm>
                <a:off x="3076575" y="2652978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22804041-56E9-4A1C-A406-3DE6DD69BE71}"/>
                  </a:ext>
                </a:extLst>
              </p:cNvPr>
              <p:cNvGrpSpPr/>
              <p:nvPr/>
            </p:nvGrpSpPr>
            <p:grpSpPr>
              <a:xfrm>
                <a:off x="3754928" y="2661704"/>
                <a:ext cx="378922" cy="457200"/>
                <a:chOff x="3810000" y="2508001"/>
                <a:chExt cx="533400" cy="643590"/>
              </a:xfrm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45088E9E-87DD-480E-8AD6-E83E46C202F5}"/>
                    </a:ext>
                  </a:extLst>
                </p:cNvPr>
                <p:cNvSpPr/>
                <p:nvPr/>
              </p:nvSpPr>
              <p:spPr>
                <a:xfrm>
                  <a:off x="3810000" y="2824073"/>
                  <a:ext cx="533400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9ED08BFB-F0C0-4BB5-9BF9-08D9CB1A9C2F}"/>
                    </a:ext>
                  </a:extLst>
                </p:cNvPr>
                <p:cNvSpPr/>
                <p:nvPr/>
              </p:nvSpPr>
              <p:spPr>
                <a:xfrm>
                  <a:off x="4035013" y="2508001"/>
                  <a:ext cx="152399" cy="1523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1035E8C3-409F-4B42-8562-D974E24DC375}"/>
                    </a:ext>
                  </a:extLst>
                </p:cNvPr>
                <p:cNvSpPr/>
                <p:nvPr/>
              </p:nvSpPr>
              <p:spPr>
                <a:xfrm>
                  <a:off x="4035013" y="2999192"/>
                  <a:ext cx="152399" cy="1523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9" name="Equals 148">
                <a:extLst>
                  <a:ext uri="{FF2B5EF4-FFF2-40B4-BE49-F238E27FC236}">
                    <a16:creationId xmlns:a16="http://schemas.microsoft.com/office/drawing/2014/main" id="{3D0B9F7B-DCF3-4469-9F4C-8FD2F3F2FBB6}"/>
                  </a:ext>
                </a:extLst>
              </p:cNvPr>
              <p:cNvSpPr/>
              <p:nvPr/>
            </p:nvSpPr>
            <p:spPr>
              <a:xfrm>
                <a:off x="4737451" y="2619538"/>
                <a:ext cx="609600" cy="533400"/>
              </a:xfrm>
              <a:prstGeom prst="mathEqual">
                <a:avLst>
                  <a:gd name="adj1" fmla="val 10333"/>
                  <a:gd name="adj2" fmla="val 2055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6CD1D1D-81B4-466A-B370-6AF8F7C8C621}"/>
                  </a:ext>
                </a:extLst>
              </p:cNvPr>
              <p:cNvSpPr txBox="1"/>
              <p:nvPr/>
            </p:nvSpPr>
            <p:spPr>
              <a:xfrm>
                <a:off x="4213576" y="2503217"/>
                <a:ext cx="4603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AF6707B-A6D0-4BD3-B974-DE56A31A504B}"/>
                </a:ext>
              </a:extLst>
            </p:cNvPr>
            <p:cNvSpPr txBox="1"/>
            <p:nvPr/>
          </p:nvSpPr>
          <p:spPr>
            <a:xfrm>
              <a:off x="2469389" y="4820000"/>
              <a:ext cx="4187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D611EDC1-99DF-4A9F-A983-EF2FFD6B950E}"/>
                </a:ext>
              </a:extLst>
            </p:cNvPr>
            <p:cNvSpPr txBox="1"/>
            <p:nvPr/>
          </p:nvSpPr>
          <p:spPr>
            <a:xfrm>
              <a:off x="4876800" y="4804606"/>
              <a:ext cx="4379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36D701-0BA8-475F-993F-17C30B1FC2BA}"/>
              </a:ext>
            </a:extLst>
          </p:cNvPr>
          <p:cNvGrpSpPr/>
          <p:nvPr/>
        </p:nvGrpSpPr>
        <p:grpSpPr>
          <a:xfrm>
            <a:off x="6044632" y="4819999"/>
            <a:ext cx="3087648" cy="784834"/>
            <a:chOff x="6044632" y="4819999"/>
            <a:chExt cx="3087648" cy="78483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456469C-67E8-4B40-8D3A-D232B259E79D}"/>
                </a:ext>
              </a:extLst>
            </p:cNvPr>
            <p:cNvGrpSpPr/>
            <p:nvPr/>
          </p:nvGrpSpPr>
          <p:grpSpPr>
            <a:xfrm>
              <a:off x="6044632" y="4874786"/>
              <a:ext cx="3023168" cy="622563"/>
              <a:chOff x="1876425" y="2601603"/>
              <a:chExt cx="3023168" cy="622563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AB82392-D1E8-440E-9372-E9ADD1EA0595}"/>
                  </a:ext>
                </a:extLst>
              </p:cNvPr>
              <p:cNvSpPr/>
              <p:nvPr/>
            </p:nvSpPr>
            <p:spPr>
              <a:xfrm>
                <a:off x="4366193" y="2664838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7E0D342D-700F-4268-B2C4-6284DFBCB38E}"/>
                  </a:ext>
                </a:extLst>
              </p:cNvPr>
              <p:cNvGrpSpPr/>
              <p:nvPr/>
            </p:nvGrpSpPr>
            <p:grpSpPr>
              <a:xfrm>
                <a:off x="1876425" y="2601603"/>
                <a:ext cx="1733550" cy="584775"/>
                <a:chOff x="1905000" y="2688156"/>
                <a:chExt cx="1733550" cy="584775"/>
              </a:xfrm>
            </p:grpSpPr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BB80F0AD-4C75-43D4-B65B-DEDDF84E8DE0}"/>
                    </a:ext>
                  </a:extLst>
                </p:cNvPr>
                <p:cNvSpPr/>
                <p:nvPr/>
              </p:nvSpPr>
              <p:spPr>
                <a:xfrm>
                  <a:off x="1905000" y="2739531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FB6BADC6-3923-4CBE-845E-64458FAC3635}"/>
                    </a:ext>
                  </a:extLst>
                </p:cNvPr>
                <p:cNvSpPr/>
                <p:nvPr/>
              </p:nvSpPr>
              <p:spPr>
                <a:xfrm>
                  <a:off x="3105150" y="2739531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Multiplication Sign 167">
                  <a:extLst>
                    <a:ext uri="{FF2B5EF4-FFF2-40B4-BE49-F238E27FC236}">
                      <a16:creationId xmlns:a16="http://schemas.microsoft.com/office/drawing/2014/main" id="{35839AD1-2AF9-4588-8111-6E01C24E6D07}"/>
                    </a:ext>
                  </a:extLst>
                </p:cNvPr>
                <p:cNvSpPr/>
                <p:nvPr/>
              </p:nvSpPr>
              <p:spPr>
                <a:xfrm>
                  <a:off x="2505075" y="2688156"/>
                  <a:ext cx="533400" cy="584775"/>
                </a:xfrm>
                <a:prstGeom prst="mathMultiply">
                  <a:avLst>
                    <a:gd name="adj1" fmla="val 7449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1" name="Equals 160">
                <a:extLst>
                  <a:ext uri="{FF2B5EF4-FFF2-40B4-BE49-F238E27FC236}">
                    <a16:creationId xmlns:a16="http://schemas.microsoft.com/office/drawing/2014/main" id="{582440C7-D00F-422A-B309-F07671B18F58}"/>
                  </a:ext>
                </a:extLst>
              </p:cNvPr>
              <p:cNvSpPr/>
              <p:nvPr/>
            </p:nvSpPr>
            <p:spPr>
              <a:xfrm>
                <a:off x="3672239" y="2690766"/>
                <a:ext cx="609600" cy="533400"/>
              </a:xfrm>
              <a:prstGeom prst="mathEqual">
                <a:avLst>
                  <a:gd name="adj1" fmla="val 10333"/>
                  <a:gd name="adj2" fmla="val 2055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FCC3357-96E3-411A-8AE4-F3CB3007DB5D}"/>
                </a:ext>
              </a:extLst>
            </p:cNvPr>
            <p:cNvSpPr txBox="1"/>
            <p:nvPr/>
          </p:nvSpPr>
          <p:spPr>
            <a:xfrm>
              <a:off x="6052683" y="4819999"/>
              <a:ext cx="4379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B938F63D-5C87-451A-929B-55CD43227CBB}"/>
                </a:ext>
              </a:extLst>
            </p:cNvPr>
            <p:cNvSpPr txBox="1"/>
            <p:nvPr/>
          </p:nvSpPr>
          <p:spPr>
            <a:xfrm>
              <a:off x="7228566" y="4835392"/>
              <a:ext cx="4796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680406B8-FA86-4A22-84F6-03C2C6F2BA4E}"/>
                </a:ext>
              </a:extLst>
            </p:cNvPr>
            <p:cNvSpPr txBox="1"/>
            <p:nvPr/>
          </p:nvSpPr>
          <p:spPr>
            <a:xfrm>
              <a:off x="8469919" y="4835385"/>
              <a:ext cx="66236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</a:p>
          </p:txBody>
        </p: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FD031CFA-D78C-4DBA-B6D7-467C6E0C96E3}"/>
              </a:ext>
            </a:extLst>
          </p:cNvPr>
          <p:cNvSpPr/>
          <p:nvPr/>
        </p:nvSpPr>
        <p:spPr>
          <a:xfrm>
            <a:off x="1272342" y="2933524"/>
            <a:ext cx="478016" cy="44919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07768A39-6B3C-40B8-87F5-959F7F672805}"/>
              </a:ext>
            </a:extLst>
          </p:cNvPr>
          <p:cNvSpPr/>
          <p:nvPr/>
        </p:nvSpPr>
        <p:spPr>
          <a:xfrm>
            <a:off x="1276269" y="4914625"/>
            <a:ext cx="478016" cy="44919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116" grpId="0"/>
          <p:bldP spid="42" grpId="0" animBg="1"/>
          <p:bldP spid="4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116" grpId="0"/>
          <p:bldP spid="42" grpId="0" animBg="1"/>
          <p:bldP spid="4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43D48AA-0537-4C7C-BBA7-92262E07C46C}"/>
              </a:ext>
            </a:extLst>
          </p:cNvPr>
          <p:cNvSpPr txBox="1"/>
          <p:nvPr/>
        </p:nvSpPr>
        <p:spPr>
          <a:xfrm>
            <a:off x="3012377" y="220604"/>
            <a:ext cx="6269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‌এবং ২ থেকে আমরা কী সিদ্ধান্তে আসতে পারি?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CAB838-C10C-45B5-B8F3-C08878E21838}"/>
              </a:ext>
            </a:extLst>
          </p:cNvPr>
          <p:cNvGrpSpPr/>
          <p:nvPr/>
        </p:nvGrpSpPr>
        <p:grpSpPr>
          <a:xfrm>
            <a:off x="2371329" y="746607"/>
            <a:ext cx="7551759" cy="2597957"/>
            <a:chOff x="2320120" y="715103"/>
            <a:chExt cx="7551759" cy="25979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784752-ABFF-443C-B6FE-78AA93595EDC}"/>
                </a:ext>
              </a:extLst>
            </p:cNvPr>
            <p:cNvGrpSpPr/>
            <p:nvPr/>
          </p:nvGrpSpPr>
          <p:grpSpPr>
            <a:xfrm>
              <a:off x="2320120" y="1225058"/>
              <a:ext cx="7551759" cy="2088002"/>
              <a:chOff x="1679073" y="1180041"/>
              <a:chExt cx="9051452" cy="250265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55A6315-0735-4E2B-8AC3-844DF06E38EB}"/>
                  </a:ext>
                </a:extLst>
              </p:cNvPr>
              <p:cNvGrpSpPr/>
              <p:nvPr/>
            </p:nvGrpSpPr>
            <p:grpSpPr>
              <a:xfrm>
                <a:off x="1679073" y="1201546"/>
                <a:ext cx="3733800" cy="2481151"/>
                <a:chOff x="1155050" y="1180041"/>
                <a:chExt cx="3733800" cy="2481151"/>
              </a:xfrm>
            </p:grpSpPr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8EB70F7D-B756-487D-AA39-8FDB0FD318F5}"/>
                    </a:ext>
                  </a:extLst>
                </p:cNvPr>
                <p:cNvGrpSpPr/>
                <p:nvPr/>
              </p:nvGrpSpPr>
              <p:grpSpPr>
                <a:xfrm>
                  <a:off x="1155050" y="1180041"/>
                  <a:ext cx="3733800" cy="2481151"/>
                  <a:chOff x="7394713" y="985631"/>
                  <a:chExt cx="3458817" cy="2298422"/>
                </a:xfrm>
              </p:grpSpPr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E8733F5-1416-45E4-8ABA-F19E156B8630}"/>
                      </a:ext>
                    </a:extLst>
                  </p:cNvPr>
                  <p:cNvGrpSpPr/>
                  <p:nvPr/>
                </p:nvGrpSpPr>
                <p:grpSpPr>
                  <a:xfrm>
                    <a:off x="7394713" y="985631"/>
                    <a:ext cx="3458817" cy="1151282"/>
                    <a:chOff x="7394713" y="985631"/>
                    <a:chExt cx="3458817" cy="1151282"/>
                  </a:xfrm>
                </p:grpSpPr>
                <p:grpSp>
                  <p:nvGrpSpPr>
                    <p:cNvPr id="283" name="Group 282">
                      <a:extLst>
                        <a:ext uri="{FF2B5EF4-FFF2-40B4-BE49-F238E27FC236}">
                          <a16:creationId xmlns:a16="http://schemas.microsoft.com/office/drawing/2014/main" id="{9677517A-C035-4668-81D7-058403A4CB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985631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304" name="Rectangle 303">
                        <a:extLst>
                          <a:ext uri="{FF2B5EF4-FFF2-40B4-BE49-F238E27FC236}">
                            <a16:creationId xmlns:a16="http://schemas.microsoft.com/office/drawing/2014/main" id="{EECAEE12-C93C-499A-B975-BDA247746D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" name="Rectangle 304">
                        <a:extLst>
                          <a:ext uri="{FF2B5EF4-FFF2-40B4-BE49-F238E27FC236}">
                            <a16:creationId xmlns:a16="http://schemas.microsoft.com/office/drawing/2014/main" id="{E40A4C11-032E-4AAF-808E-04FDBBAF65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" name="Rectangle 305">
                        <a:extLst>
                          <a:ext uri="{FF2B5EF4-FFF2-40B4-BE49-F238E27FC236}">
                            <a16:creationId xmlns:a16="http://schemas.microsoft.com/office/drawing/2014/main" id="{5637D916-8C75-40D5-A55F-8D4C0C9CAB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" name="Rectangle 306">
                        <a:extLst>
                          <a:ext uri="{FF2B5EF4-FFF2-40B4-BE49-F238E27FC236}">
                            <a16:creationId xmlns:a16="http://schemas.microsoft.com/office/drawing/2014/main" id="{4AF7DCB5-09F2-48AD-AAD5-E8C43DC727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BA9DAF93-6E3C-4ABD-BF16-9CAA1AE26F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" name="Rectangle 308">
                        <a:extLst>
                          <a:ext uri="{FF2B5EF4-FFF2-40B4-BE49-F238E27FC236}">
                            <a16:creationId xmlns:a16="http://schemas.microsoft.com/office/drawing/2014/main" id="{D7EB7042-CC82-4949-803A-FF1F6CAFB0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" name="Rectangle 309">
                        <a:extLst>
                          <a:ext uri="{FF2B5EF4-FFF2-40B4-BE49-F238E27FC236}">
                            <a16:creationId xmlns:a16="http://schemas.microsoft.com/office/drawing/2014/main" id="{78E1B518-51A6-4A9A-B25E-CA579A1FB1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" name="Rectangle 310">
                        <a:extLst>
                          <a:ext uri="{FF2B5EF4-FFF2-40B4-BE49-F238E27FC236}">
                            <a16:creationId xmlns:a16="http://schemas.microsoft.com/office/drawing/2014/main" id="{FC7B72E4-F459-4D69-A1D5-25BD452777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80D96C69-A495-4388-B28F-51D6900A46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id="{5BB9A04B-944E-4801-B1F5-0EDCFB3FA1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1371600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295" name="Rectangle 294">
                        <a:extLst>
                          <a:ext uri="{FF2B5EF4-FFF2-40B4-BE49-F238E27FC236}">
                            <a16:creationId xmlns:a16="http://schemas.microsoft.com/office/drawing/2014/main" id="{D3557B4F-B7DE-49AD-9B34-54AA04356B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" name="Rectangle 295">
                        <a:extLst>
                          <a:ext uri="{FF2B5EF4-FFF2-40B4-BE49-F238E27FC236}">
                            <a16:creationId xmlns:a16="http://schemas.microsoft.com/office/drawing/2014/main" id="{85D0D5B5-1B08-49CD-AE7C-D18D1CBD00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" name="Rectangle 296">
                        <a:extLst>
                          <a:ext uri="{FF2B5EF4-FFF2-40B4-BE49-F238E27FC236}">
                            <a16:creationId xmlns:a16="http://schemas.microsoft.com/office/drawing/2014/main" id="{1E50E503-B929-40F9-8CA1-67D025C5FA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" name="Rectangle 297">
                        <a:extLst>
                          <a:ext uri="{FF2B5EF4-FFF2-40B4-BE49-F238E27FC236}">
                            <a16:creationId xmlns:a16="http://schemas.microsoft.com/office/drawing/2014/main" id="{99CF8D96-2E61-4059-8F05-F8F23B8DCF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" name="Rectangle 298">
                        <a:extLst>
                          <a:ext uri="{FF2B5EF4-FFF2-40B4-BE49-F238E27FC236}">
                            <a16:creationId xmlns:a16="http://schemas.microsoft.com/office/drawing/2014/main" id="{EE607F0F-323C-4804-9F9D-FCCA5919FD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" name="Rectangle 299">
                        <a:extLst>
                          <a:ext uri="{FF2B5EF4-FFF2-40B4-BE49-F238E27FC236}">
                            <a16:creationId xmlns:a16="http://schemas.microsoft.com/office/drawing/2014/main" id="{C9C79ADC-E79C-4AB6-992C-A371435E5E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" name="Rectangle 300">
                        <a:extLst>
                          <a:ext uri="{FF2B5EF4-FFF2-40B4-BE49-F238E27FC236}">
                            <a16:creationId xmlns:a16="http://schemas.microsoft.com/office/drawing/2014/main" id="{D83AFA88-5385-4F26-A4BF-95EDAAA73B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" name="Rectangle 301">
                        <a:extLst>
                          <a:ext uri="{FF2B5EF4-FFF2-40B4-BE49-F238E27FC236}">
                            <a16:creationId xmlns:a16="http://schemas.microsoft.com/office/drawing/2014/main" id="{D7BA0A02-7550-4B3E-B1F1-F7C19CE491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664F8085-1EC3-4961-895C-942D351583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id="{72144587-6C6A-4792-B62B-82399F8CFF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1752600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7B85A124-6F05-400A-BFFF-F3305C95E9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id="{40234566-DB63-43B0-9B9F-53F9787434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A389A6C5-4862-41F1-B145-C56CF219F2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CDC18ECF-D32F-4DF9-876D-AB43852C92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" name="Rectangle 289">
                        <a:extLst>
                          <a:ext uri="{FF2B5EF4-FFF2-40B4-BE49-F238E27FC236}">
                            <a16:creationId xmlns:a16="http://schemas.microsoft.com/office/drawing/2014/main" id="{FE9EAC42-22DF-487D-88E8-4DF6DAB27A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" name="Rectangle 290">
                        <a:extLst>
                          <a:ext uri="{FF2B5EF4-FFF2-40B4-BE49-F238E27FC236}">
                            <a16:creationId xmlns:a16="http://schemas.microsoft.com/office/drawing/2014/main" id="{3840EC9D-D40C-4E42-BD8B-E1DDB06CD3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" name="Rectangle 291">
                        <a:extLst>
                          <a:ext uri="{FF2B5EF4-FFF2-40B4-BE49-F238E27FC236}">
                            <a16:creationId xmlns:a16="http://schemas.microsoft.com/office/drawing/2014/main" id="{C8A0DB9F-EE30-4C06-BEF6-3DA6B0975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" name="Rectangle 292">
                        <a:extLst>
                          <a:ext uri="{FF2B5EF4-FFF2-40B4-BE49-F238E27FC236}">
                            <a16:creationId xmlns:a16="http://schemas.microsoft.com/office/drawing/2014/main" id="{24CBBDAC-DD74-411C-B479-AF0F79C53E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" name="Rectangle 293">
                        <a:extLst>
                          <a:ext uri="{FF2B5EF4-FFF2-40B4-BE49-F238E27FC236}">
                            <a16:creationId xmlns:a16="http://schemas.microsoft.com/office/drawing/2014/main" id="{AF3CD989-08A1-48B7-BDD5-85B6F3FE7A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63841ECC-8D42-40FC-9023-7F62C57CBE26}"/>
                      </a:ext>
                    </a:extLst>
                  </p:cNvPr>
                  <p:cNvGrpSpPr/>
                  <p:nvPr/>
                </p:nvGrpSpPr>
                <p:grpSpPr>
                  <a:xfrm>
                    <a:off x="7394713" y="2132771"/>
                    <a:ext cx="3458817" cy="1151282"/>
                    <a:chOff x="7394713" y="985631"/>
                    <a:chExt cx="3458817" cy="1151282"/>
                  </a:xfrm>
                </p:grpSpPr>
                <p:grpSp>
                  <p:nvGrpSpPr>
                    <p:cNvPr id="250" name="Group 249">
                      <a:extLst>
                        <a:ext uri="{FF2B5EF4-FFF2-40B4-BE49-F238E27FC236}">
                          <a16:creationId xmlns:a16="http://schemas.microsoft.com/office/drawing/2014/main" id="{061E38CD-E9AE-416D-A9CD-9914C0E460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985631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274" name="Rectangle 273">
                        <a:extLst>
                          <a:ext uri="{FF2B5EF4-FFF2-40B4-BE49-F238E27FC236}">
                            <a16:creationId xmlns:a16="http://schemas.microsoft.com/office/drawing/2014/main" id="{504A71D1-382D-4C95-BBB3-0C18D68442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" name="Rectangle 274">
                        <a:extLst>
                          <a:ext uri="{FF2B5EF4-FFF2-40B4-BE49-F238E27FC236}">
                            <a16:creationId xmlns:a16="http://schemas.microsoft.com/office/drawing/2014/main" id="{A7782843-A5B7-427E-BCD0-706486F67B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" name="Rectangle 275">
                        <a:extLst>
                          <a:ext uri="{FF2B5EF4-FFF2-40B4-BE49-F238E27FC236}">
                            <a16:creationId xmlns:a16="http://schemas.microsoft.com/office/drawing/2014/main" id="{719636FA-F121-42E4-AC8D-30E6FBFEA7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7" name="Rectangle 276">
                        <a:extLst>
                          <a:ext uri="{FF2B5EF4-FFF2-40B4-BE49-F238E27FC236}">
                            <a16:creationId xmlns:a16="http://schemas.microsoft.com/office/drawing/2014/main" id="{E2FEFE45-96C8-4B5F-AE6F-FDF78E75F7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" name="Rectangle 277">
                        <a:extLst>
                          <a:ext uri="{FF2B5EF4-FFF2-40B4-BE49-F238E27FC236}">
                            <a16:creationId xmlns:a16="http://schemas.microsoft.com/office/drawing/2014/main" id="{9D77BA64-FD2B-43B8-BC83-8DD30C397C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" name="Rectangle 278">
                        <a:extLst>
                          <a:ext uri="{FF2B5EF4-FFF2-40B4-BE49-F238E27FC236}">
                            <a16:creationId xmlns:a16="http://schemas.microsoft.com/office/drawing/2014/main" id="{63A6CC5D-7DF3-4125-89F2-3B395F3CA1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" name="Rectangle 279">
                        <a:extLst>
                          <a:ext uri="{FF2B5EF4-FFF2-40B4-BE49-F238E27FC236}">
                            <a16:creationId xmlns:a16="http://schemas.microsoft.com/office/drawing/2014/main" id="{895DAD18-A5FE-4AF0-A120-D517CAC56E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" name="Rectangle 280">
                        <a:extLst>
                          <a:ext uri="{FF2B5EF4-FFF2-40B4-BE49-F238E27FC236}">
                            <a16:creationId xmlns:a16="http://schemas.microsoft.com/office/drawing/2014/main" id="{02802AB1-6776-4C25-BE28-9314DC7138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" name="Rectangle 281">
                        <a:extLst>
                          <a:ext uri="{FF2B5EF4-FFF2-40B4-BE49-F238E27FC236}">
                            <a16:creationId xmlns:a16="http://schemas.microsoft.com/office/drawing/2014/main" id="{9A21C902-4B13-411C-AAFC-C4D2D58BC2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1" name="Group 250">
                      <a:extLst>
                        <a:ext uri="{FF2B5EF4-FFF2-40B4-BE49-F238E27FC236}">
                          <a16:creationId xmlns:a16="http://schemas.microsoft.com/office/drawing/2014/main" id="{F567E83A-8C96-41C9-9AEE-1ACB62F270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1371600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265" name="Rectangle 264">
                        <a:extLst>
                          <a:ext uri="{FF2B5EF4-FFF2-40B4-BE49-F238E27FC236}">
                            <a16:creationId xmlns:a16="http://schemas.microsoft.com/office/drawing/2014/main" id="{01C5E0DE-E9E1-4EC5-815E-662C234FE3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" name="Rectangle 265">
                        <a:extLst>
                          <a:ext uri="{FF2B5EF4-FFF2-40B4-BE49-F238E27FC236}">
                            <a16:creationId xmlns:a16="http://schemas.microsoft.com/office/drawing/2014/main" id="{F002A930-D952-4FAB-B649-C5752BAEF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" name="Rectangle 266">
                        <a:extLst>
                          <a:ext uri="{FF2B5EF4-FFF2-40B4-BE49-F238E27FC236}">
                            <a16:creationId xmlns:a16="http://schemas.microsoft.com/office/drawing/2014/main" id="{2989EA37-DD46-412C-92BF-5DD846415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" name="Rectangle 267">
                        <a:extLst>
                          <a:ext uri="{FF2B5EF4-FFF2-40B4-BE49-F238E27FC236}">
                            <a16:creationId xmlns:a16="http://schemas.microsoft.com/office/drawing/2014/main" id="{853F4896-60A7-4737-9F7D-0F07487B11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" name="Rectangle 268">
                        <a:extLst>
                          <a:ext uri="{FF2B5EF4-FFF2-40B4-BE49-F238E27FC236}">
                            <a16:creationId xmlns:a16="http://schemas.microsoft.com/office/drawing/2014/main" id="{A7FC4788-4C60-4640-A7F6-24BE373FB3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" name="Rectangle 269">
                        <a:extLst>
                          <a:ext uri="{FF2B5EF4-FFF2-40B4-BE49-F238E27FC236}">
                            <a16:creationId xmlns:a16="http://schemas.microsoft.com/office/drawing/2014/main" id="{9B16A755-58FE-43BF-BC15-52CDCF9CD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" name="Rectangle 270">
                        <a:extLst>
                          <a:ext uri="{FF2B5EF4-FFF2-40B4-BE49-F238E27FC236}">
                            <a16:creationId xmlns:a16="http://schemas.microsoft.com/office/drawing/2014/main" id="{7843761F-DF9D-49C4-B910-ADEF06645A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" name="Rectangle 271">
                        <a:extLst>
                          <a:ext uri="{FF2B5EF4-FFF2-40B4-BE49-F238E27FC236}">
                            <a16:creationId xmlns:a16="http://schemas.microsoft.com/office/drawing/2014/main" id="{CA03A42F-1CD1-4269-AB6E-08B0D7F632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" name="Rectangle 272">
                        <a:extLst>
                          <a:ext uri="{FF2B5EF4-FFF2-40B4-BE49-F238E27FC236}">
                            <a16:creationId xmlns:a16="http://schemas.microsoft.com/office/drawing/2014/main" id="{C0C8A98C-85C8-4D8F-B97D-A8DFB30529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2" name="Group 251">
                      <a:extLst>
                        <a:ext uri="{FF2B5EF4-FFF2-40B4-BE49-F238E27FC236}">
                          <a16:creationId xmlns:a16="http://schemas.microsoft.com/office/drawing/2014/main" id="{5EED9DB8-EE2D-4F79-A43B-3FE12C6B6E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1752600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253" name="Rectangle 252">
                        <a:extLst>
                          <a:ext uri="{FF2B5EF4-FFF2-40B4-BE49-F238E27FC236}">
                            <a16:creationId xmlns:a16="http://schemas.microsoft.com/office/drawing/2014/main" id="{E9868930-285A-4A40-81BA-FC086DFED1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" name="Rectangle 253">
                        <a:extLst>
                          <a:ext uri="{FF2B5EF4-FFF2-40B4-BE49-F238E27FC236}">
                            <a16:creationId xmlns:a16="http://schemas.microsoft.com/office/drawing/2014/main" id="{41757E1E-39C0-46C3-BEA8-B3F9C6BC5D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" name="Rectangle 254">
                        <a:extLst>
                          <a:ext uri="{FF2B5EF4-FFF2-40B4-BE49-F238E27FC236}">
                            <a16:creationId xmlns:a16="http://schemas.microsoft.com/office/drawing/2014/main" id="{C634BF3F-5C1F-470C-96BD-19DABBC608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" name="Rectangle 255">
                        <a:extLst>
                          <a:ext uri="{FF2B5EF4-FFF2-40B4-BE49-F238E27FC236}">
                            <a16:creationId xmlns:a16="http://schemas.microsoft.com/office/drawing/2014/main" id="{86E57979-742B-4904-8011-7DEC8D5BFC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" name="Rectangle 256">
                        <a:extLst>
                          <a:ext uri="{FF2B5EF4-FFF2-40B4-BE49-F238E27FC236}">
                            <a16:creationId xmlns:a16="http://schemas.microsoft.com/office/drawing/2014/main" id="{17F2DAA2-69FC-48FB-BA68-9971CD284B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" name="Rectangle 257">
                        <a:extLst>
                          <a:ext uri="{FF2B5EF4-FFF2-40B4-BE49-F238E27FC236}">
                            <a16:creationId xmlns:a16="http://schemas.microsoft.com/office/drawing/2014/main" id="{5B417733-0EA3-4866-8340-CF21C65B56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" name="Rectangle 258">
                        <a:extLst>
                          <a:ext uri="{FF2B5EF4-FFF2-40B4-BE49-F238E27FC236}">
                            <a16:creationId xmlns:a16="http://schemas.microsoft.com/office/drawing/2014/main" id="{9F47FEE3-B342-474E-BFD5-E493270F53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" name="Rectangle 262">
                        <a:extLst>
                          <a:ext uri="{FF2B5EF4-FFF2-40B4-BE49-F238E27FC236}">
                            <a16:creationId xmlns:a16="http://schemas.microsoft.com/office/drawing/2014/main" id="{519184FC-F65E-4FBB-9FB9-5D504E721F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" name="Rectangle 263">
                        <a:extLst>
                          <a:ext uri="{FF2B5EF4-FFF2-40B4-BE49-F238E27FC236}">
                            <a16:creationId xmlns:a16="http://schemas.microsoft.com/office/drawing/2014/main" id="{024B2353-63C8-44D4-91D5-6499DD6144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793265A-5693-4838-8B58-EEBD9BF01874}"/>
                    </a:ext>
                  </a:extLst>
                </p:cNvPr>
                <p:cNvSpPr/>
                <p:nvPr/>
              </p:nvSpPr>
              <p:spPr>
                <a:xfrm>
                  <a:off x="1569917" y="1594908"/>
                  <a:ext cx="2904065" cy="165141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  <a:alpha val="56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ight Triangle 8">
                  <a:extLst>
                    <a:ext uri="{FF2B5EF4-FFF2-40B4-BE49-F238E27FC236}">
                      <a16:creationId xmlns:a16="http://schemas.microsoft.com/office/drawing/2014/main" id="{D96788E8-AB6F-4873-87FD-C19D459851F6}"/>
                    </a:ext>
                  </a:extLst>
                </p:cNvPr>
                <p:cNvSpPr/>
                <p:nvPr/>
              </p:nvSpPr>
              <p:spPr>
                <a:xfrm flipH="1">
                  <a:off x="1569917" y="1594908"/>
                  <a:ext cx="2904065" cy="1651417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4B9A22C-383E-472E-915B-45C952FA66D3}"/>
                  </a:ext>
                </a:extLst>
              </p:cNvPr>
              <p:cNvGrpSpPr/>
              <p:nvPr/>
            </p:nvGrpSpPr>
            <p:grpSpPr>
              <a:xfrm>
                <a:off x="6996725" y="1180041"/>
                <a:ext cx="3733800" cy="2481151"/>
                <a:chOff x="6972149" y="2191291"/>
                <a:chExt cx="3733800" cy="2481151"/>
              </a:xfrm>
            </p:grpSpPr>
            <p:grpSp>
              <p:nvGrpSpPr>
                <p:cNvPr id="313" name="Group 312">
                  <a:extLst>
                    <a:ext uri="{FF2B5EF4-FFF2-40B4-BE49-F238E27FC236}">
                      <a16:creationId xmlns:a16="http://schemas.microsoft.com/office/drawing/2014/main" id="{E825E27A-87DF-4D17-8236-BA84695A7A70}"/>
                    </a:ext>
                  </a:extLst>
                </p:cNvPr>
                <p:cNvGrpSpPr/>
                <p:nvPr/>
              </p:nvGrpSpPr>
              <p:grpSpPr>
                <a:xfrm>
                  <a:off x="6972149" y="2191291"/>
                  <a:ext cx="3733800" cy="2481151"/>
                  <a:chOff x="7394713" y="985631"/>
                  <a:chExt cx="3458817" cy="2298422"/>
                </a:xfrm>
              </p:grpSpPr>
              <p:grpSp>
                <p:nvGrpSpPr>
                  <p:cNvPr id="314" name="Group 313">
                    <a:extLst>
                      <a:ext uri="{FF2B5EF4-FFF2-40B4-BE49-F238E27FC236}">
                        <a16:creationId xmlns:a16="http://schemas.microsoft.com/office/drawing/2014/main" id="{5B23D96E-27D2-46E0-952D-BF294AEB3803}"/>
                      </a:ext>
                    </a:extLst>
                  </p:cNvPr>
                  <p:cNvGrpSpPr/>
                  <p:nvPr/>
                </p:nvGrpSpPr>
                <p:grpSpPr>
                  <a:xfrm>
                    <a:off x="7394713" y="985631"/>
                    <a:ext cx="3458817" cy="1151282"/>
                    <a:chOff x="7394713" y="985631"/>
                    <a:chExt cx="3458817" cy="1151282"/>
                  </a:xfrm>
                </p:grpSpPr>
                <p:grpSp>
                  <p:nvGrpSpPr>
                    <p:cNvPr id="346" name="Group 345">
                      <a:extLst>
                        <a:ext uri="{FF2B5EF4-FFF2-40B4-BE49-F238E27FC236}">
                          <a16:creationId xmlns:a16="http://schemas.microsoft.com/office/drawing/2014/main" id="{B1F1B41F-FB03-4298-BDB9-72BB32FD3A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985631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367" name="Rectangle 366">
                        <a:extLst>
                          <a:ext uri="{FF2B5EF4-FFF2-40B4-BE49-F238E27FC236}">
                            <a16:creationId xmlns:a16="http://schemas.microsoft.com/office/drawing/2014/main" id="{E8B25B16-B23F-42E9-8994-1143E6740C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" name="Rectangle 367">
                        <a:extLst>
                          <a:ext uri="{FF2B5EF4-FFF2-40B4-BE49-F238E27FC236}">
                            <a16:creationId xmlns:a16="http://schemas.microsoft.com/office/drawing/2014/main" id="{E4117E7D-C8B5-4B1E-B5C7-E3CFAD5D45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" name="Rectangle 368">
                        <a:extLst>
                          <a:ext uri="{FF2B5EF4-FFF2-40B4-BE49-F238E27FC236}">
                            <a16:creationId xmlns:a16="http://schemas.microsoft.com/office/drawing/2014/main" id="{949D52D7-F8EC-4B11-8ACE-65D38FF8B6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0" name="Rectangle 369">
                        <a:extLst>
                          <a:ext uri="{FF2B5EF4-FFF2-40B4-BE49-F238E27FC236}">
                            <a16:creationId xmlns:a16="http://schemas.microsoft.com/office/drawing/2014/main" id="{A0DDCA21-26D3-482F-8C90-33DC6C64AA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" name="Rectangle 370">
                        <a:extLst>
                          <a:ext uri="{FF2B5EF4-FFF2-40B4-BE49-F238E27FC236}">
                            <a16:creationId xmlns:a16="http://schemas.microsoft.com/office/drawing/2014/main" id="{44CBDA87-065A-456A-955D-6BBF10D1C8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2" name="Rectangle 371">
                        <a:extLst>
                          <a:ext uri="{FF2B5EF4-FFF2-40B4-BE49-F238E27FC236}">
                            <a16:creationId xmlns:a16="http://schemas.microsoft.com/office/drawing/2014/main" id="{473F8BD1-1B02-48E1-A52E-9216E588E3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3" name="Rectangle 372">
                        <a:extLst>
                          <a:ext uri="{FF2B5EF4-FFF2-40B4-BE49-F238E27FC236}">
                            <a16:creationId xmlns:a16="http://schemas.microsoft.com/office/drawing/2014/main" id="{0A5D21FA-7A7D-41CD-A3CB-302C85AD2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4" name="Rectangle 373">
                        <a:extLst>
                          <a:ext uri="{FF2B5EF4-FFF2-40B4-BE49-F238E27FC236}">
                            <a16:creationId xmlns:a16="http://schemas.microsoft.com/office/drawing/2014/main" id="{DCD5FE9A-0184-4983-A3DF-BBB21EB0EC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5" name="Rectangle 374">
                        <a:extLst>
                          <a:ext uri="{FF2B5EF4-FFF2-40B4-BE49-F238E27FC236}">
                            <a16:creationId xmlns:a16="http://schemas.microsoft.com/office/drawing/2014/main" id="{47F0AC4F-E925-4BE3-8A73-7E63C857D7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7" name="Group 346">
                      <a:extLst>
                        <a:ext uri="{FF2B5EF4-FFF2-40B4-BE49-F238E27FC236}">
                          <a16:creationId xmlns:a16="http://schemas.microsoft.com/office/drawing/2014/main" id="{185FE555-A807-4576-B074-5192DAFFF4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1371600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358" name="Rectangle 357">
                        <a:extLst>
                          <a:ext uri="{FF2B5EF4-FFF2-40B4-BE49-F238E27FC236}">
                            <a16:creationId xmlns:a16="http://schemas.microsoft.com/office/drawing/2014/main" id="{E734822C-E0CB-4139-A6C8-0F8E03B7F1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9" name="Rectangle 358">
                        <a:extLst>
                          <a:ext uri="{FF2B5EF4-FFF2-40B4-BE49-F238E27FC236}">
                            <a16:creationId xmlns:a16="http://schemas.microsoft.com/office/drawing/2014/main" id="{EBE8027A-097B-4E01-82A3-F709369378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" name="Rectangle 359">
                        <a:extLst>
                          <a:ext uri="{FF2B5EF4-FFF2-40B4-BE49-F238E27FC236}">
                            <a16:creationId xmlns:a16="http://schemas.microsoft.com/office/drawing/2014/main" id="{FDCB2920-07A6-4E7B-8E1E-49B8888CB4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1" name="Rectangle 360">
                        <a:extLst>
                          <a:ext uri="{FF2B5EF4-FFF2-40B4-BE49-F238E27FC236}">
                            <a16:creationId xmlns:a16="http://schemas.microsoft.com/office/drawing/2014/main" id="{48C1BA4C-7768-4ACD-BF76-835C4BF9F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2" name="Rectangle 361">
                        <a:extLst>
                          <a:ext uri="{FF2B5EF4-FFF2-40B4-BE49-F238E27FC236}">
                            <a16:creationId xmlns:a16="http://schemas.microsoft.com/office/drawing/2014/main" id="{34A88202-5048-4304-8402-761BEAF3B1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3" name="Rectangle 362">
                        <a:extLst>
                          <a:ext uri="{FF2B5EF4-FFF2-40B4-BE49-F238E27FC236}">
                            <a16:creationId xmlns:a16="http://schemas.microsoft.com/office/drawing/2014/main" id="{36FF6D5D-60EB-40C0-B7C8-A77C1574D1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4" name="Rectangle 363">
                        <a:extLst>
                          <a:ext uri="{FF2B5EF4-FFF2-40B4-BE49-F238E27FC236}">
                            <a16:creationId xmlns:a16="http://schemas.microsoft.com/office/drawing/2014/main" id="{D7279B38-C1E9-4A70-8AB9-E519154A9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5" name="Rectangle 364">
                        <a:extLst>
                          <a:ext uri="{FF2B5EF4-FFF2-40B4-BE49-F238E27FC236}">
                            <a16:creationId xmlns:a16="http://schemas.microsoft.com/office/drawing/2014/main" id="{688473A0-C5B4-48FA-8829-1B39F428E8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6" name="Rectangle 365">
                        <a:extLst>
                          <a:ext uri="{FF2B5EF4-FFF2-40B4-BE49-F238E27FC236}">
                            <a16:creationId xmlns:a16="http://schemas.microsoft.com/office/drawing/2014/main" id="{0FE5559F-3561-46C0-AF1A-C41D77BCE4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8" name="Group 347">
                      <a:extLst>
                        <a:ext uri="{FF2B5EF4-FFF2-40B4-BE49-F238E27FC236}">
                          <a16:creationId xmlns:a16="http://schemas.microsoft.com/office/drawing/2014/main" id="{D5DFAF4B-EAC6-4C6D-AEDC-BCC226E0A3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1752600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349" name="Rectangle 348">
                        <a:extLst>
                          <a:ext uri="{FF2B5EF4-FFF2-40B4-BE49-F238E27FC236}">
                            <a16:creationId xmlns:a16="http://schemas.microsoft.com/office/drawing/2014/main" id="{8DB54333-8FD2-4347-A677-75A7475F12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0" name="Rectangle 349">
                        <a:extLst>
                          <a:ext uri="{FF2B5EF4-FFF2-40B4-BE49-F238E27FC236}">
                            <a16:creationId xmlns:a16="http://schemas.microsoft.com/office/drawing/2014/main" id="{A8330DAC-FDCE-48B3-A258-568F99B6C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" name="Rectangle 350">
                        <a:extLst>
                          <a:ext uri="{FF2B5EF4-FFF2-40B4-BE49-F238E27FC236}">
                            <a16:creationId xmlns:a16="http://schemas.microsoft.com/office/drawing/2014/main" id="{ADD07CC8-89E3-4169-B2B3-CE57E1ADF7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2" name="Rectangle 351">
                        <a:extLst>
                          <a:ext uri="{FF2B5EF4-FFF2-40B4-BE49-F238E27FC236}">
                            <a16:creationId xmlns:a16="http://schemas.microsoft.com/office/drawing/2014/main" id="{ADC454F8-3BB9-44E3-987A-970274F6D4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" name="Rectangle 352">
                        <a:extLst>
                          <a:ext uri="{FF2B5EF4-FFF2-40B4-BE49-F238E27FC236}">
                            <a16:creationId xmlns:a16="http://schemas.microsoft.com/office/drawing/2014/main" id="{BA03EA76-613C-4DEA-9AAF-6E10F93205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" name="Rectangle 353">
                        <a:extLst>
                          <a:ext uri="{FF2B5EF4-FFF2-40B4-BE49-F238E27FC236}">
                            <a16:creationId xmlns:a16="http://schemas.microsoft.com/office/drawing/2014/main" id="{26370A04-CD50-49A3-A809-3B46C6767C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" name="Rectangle 354">
                        <a:extLst>
                          <a:ext uri="{FF2B5EF4-FFF2-40B4-BE49-F238E27FC236}">
                            <a16:creationId xmlns:a16="http://schemas.microsoft.com/office/drawing/2014/main" id="{EAFEBAEB-3AA1-40C4-8597-1B8DE862F8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" name="Rectangle 355">
                        <a:extLst>
                          <a:ext uri="{FF2B5EF4-FFF2-40B4-BE49-F238E27FC236}">
                            <a16:creationId xmlns:a16="http://schemas.microsoft.com/office/drawing/2014/main" id="{B2F2F008-1D29-4769-8993-CCA4EC8375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7" name="Rectangle 356">
                        <a:extLst>
                          <a:ext uri="{FF2B5EF4-FFF2-40B4-BE49-F238E27FC236}">
                            <a16:creationId xmlns:a16="http://schemas.microsoft.com/office/drawing/2014/main" id="{730D3D6B-2702-49C5-8B3A-F0BDE563B3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0DB0DCDA-C584-4300-835C-9C75956BB4D7}"/>
                      </a:ext>
                    </a:extLst>
                  </p:cNvPr>
                  <p:cNvGrpSpPr/>
                  <p:nvPr/>
                </p:nvGrpSpPr>
                <p:grpSpPr>
                  <a:xfrm>
                    <a:off x="7394713" y="2132771"/>
                    <a:ext cx="3458817" cy="1151282"/>
                    <a:chOff x="7394713" y="985631"/>
                    <a:chExt cx="3458817" cy="1151282"/>
                  </a:xfrm>
                </p:grpSpPr>
                <p:grpSp>
                  <p:nvGrpSpPr>
                    <p:cNvPr id="316" name="Group 315">
                      <a:extLst>
                        <a:ext uri="{FF2B5EF4-FFF2-40B4-BE49-F238E27FC236}">
                          <a16:creationId xmlns:a16="http://schemas.microsoft.com/office/drawing/2014/main" id="{3DC4C6B4-31D0-47CB-944C-E76B07BFF7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985631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337" name="Rectangle 336">
                        <a:extLst>
                          <a:ext uri="{FF2B5EF4-FFF2-40B4-BE49-F238E27FC236}">
                            <a16:creationId xmlns:a16="http://schemas.microsoft.com/office/drawing/2014/main" id="{B297F6A7-67D9-4F7B-B2F1-601F5C8ED5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" name="Rectangle 337">
                        <a:extLst>
                          <a:ext uri="{FF2B5EF4-FFF2-40B4-BE49-F238E27FC236}">
                            <a16:creationId xmlns:a16="http://schemas.microsoft.com/office/drawing/2014/main" id="{5BC6395F-DAF5-4C06-9404-A6E629DBCF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" name="Rectangle 338">
                        <a:extLst>
                          <a:ext uri="{FF2B5EF4-FFF2-40B4-BE49-F238E27FC236}">
                            <a16:creationId xmlns:a16="http://schemas.microsoft.com/office/drawing/2014/main" id="{B047B205-52A1-4D0E-8701-7C6DE8762E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" name="Rectangle 339">
                        <a:extLst>
                          <a:ext uri="{FF2B5EF4-FFF2-40B4-BE49-F238E27FC236}">
                            <a16:creationId xmlns:a16="http://schemas.microsoft.com/office/drawing/2014/main" id="{FF3687F5-C054-48D6-BA74-B38BF9F009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" name="Rectangle 340">
                        <a:extLst>
                          <a:ext uri="{FF2B5EF4-FFF2-40B4-BE49-F238E27FC236}">
                            <a16:creationId xmlns:a16="http://schemas.microsoft.com/office/drawing/2014/main" id="{F4B3D06E-6534-4E11-8CE4-BEEF326645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2" name="Rectangle 341">
                        <a:extLst>
                          <a:ext uri="{FF2B5EF4-FFF2-40B4-BE49-F238E27FC236}">
                            <a16:creationId xmlns:a16="http://schemas.microsoft.com/office/drawing/2014/main" id="{2CFE3039-3A8B-4769-ABC3-7868A7867F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Rectangle 342">
                        <a:extLst>
                          <a:ext uri="{FF2B5EF4-FFF2-40B4-BE49-F238E27FC236}">
                            <a16:creationId xmlns:a16="http://schemas.microsoft.com/office/drawing/2014/main" id="{C4016B03-8268-4F77-BB96-F7624BB7F4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Rectangle 343">
                        <a:extLst>
                          <a:ext uri="{FF2B5EF4-FFF2-40B4-BE49-F238E27FC236}">
                            <a16:creationId xmlns:a16="http://schemas.microsoft.com/office/drawing/2014/main" id="{347AD737-AA0F-4FFB-A7F4-FB96260052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Rectangle 344">
                        <a:extLst>
                          <a:ext uri="{FF2B5EF4-FFF2-40B4-BE49-F238E27FC236}">
                            <a16:creationId xmlns:a16="http://schemas.microsoft.com/office/drawing/2014/main" id="{1274F178-76C6-47FE-90FA-BA218BFC50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7" name="Group 316">
                      <a:extLst>
                        <a:ext uri="{FF2B5EF4-FFF2-40B4-BE49-F238E27FC236}">
                          <a16:creationId xmlns:a16="http://schemas.microsoft.com/office/drawing/2014/main" id="{21F5658C-F8E7-42A6-B75D-CD6DC6E8A2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1371600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328" name="Rectangle 327">
                        <a:extLst>
                          <a:ext uri="{FF2B5EF4-FFF2-40B4-BE49-F238E27FC236}">
                            <a16:creationId xmlns:a16="http://schemas.microsoft.com/office/drawing/2014/main" id="{E7C3083E-F493-44D3-8607-1531BDB477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9" name="Rectangle 328">
                        <a:extLst>
                          <a:ext uri="{FF2B5EF4-FFF2-40B4-BE49-F238E27FC236}">
                            <a16:creationId xmlns:a16="http://schemas.microsoft.com/office/drawing/2014/main" id="{9CAFB1A9-6FE4-4EBB-B398-F423AAEC04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" name="Rectangle 329">
                        <a:extLst>
                          <a:ext uri="{FF2B5EF4-FFF2-40B4-BE49-F238E27FC236}">
                            <a16:creationId xmlns:a16="http://schemas.microsoft.com/office/drawing/2014/main" id="{CE01230D-E1C4-4150-B746-D3B4B5B52D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" name="Rectangle 330">
                        <a:extLst>
                          <a:ext uri="{FF2B5EF4-FFF2-40B4-BE49-F238E27FC236}">
                            <a16:creationId xmlns:a16="http://schemas.microsoft.com/office/drawing/2014/main" id="{11DE564C-9417-4D30-845F-FB953B3D39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" name="Rectangle 331">
                        <a:extLst>
                          <a:ext uri="{FF2B5EF4-FFF2-40B4-BE49-F238E27FC236}">
                            <a16:creationId xmlns:a16="http://schemas.microsoft.com/office/drawing/2014/main" id="{DAAEE1C3-075E-475F-BB42-A4FDEE8BB7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3" name="Rectangle 332">
                        <a:extLst>
                          <a:ext uri="{FF2B5EF4-FFF2-40B4-BE49-F238E27FC236}">
                            <a16:creationId xmlns:a16="http://schemas.microsoft.com/office/drawing/2014/main" id="{5949A259-128E-411B-BE19-D0998D3371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" name="Rectangle 333">
                        <a:extLst>
                          <a:ext uri="{FF2B5EF4-FFF2-40B4-BE49-F238E27FC236}">
                            <a16:creationId xmlns:a16="http://schemas.microsoft.com/office/drawing/2014/main" id="{18FF8F36-0E2B-4107-A22C-9BF5A62A27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5" name="Rectangle 334">
                        <a:extLst>
                          <a:ext uri="{FF2B5EF4-FFF2-40B4-BE49-F238E27FC236}">
                            <a16:creationId xmlns:a16="http://schemas.microsoft.com/office/drawing/2014/main" id="{B8D715C7-67F3-434F-AA94-864637618E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6" name="Rectangle 335">
                        <a:extLst>
                          <a:ext uri="{FF2B5EF4-FFF2-40B4-BE49-F238E27FC236}">
                            <a16:creationId xmlns:a16="http://schemas.microsoft.com/office/drawing/2014/main" id="{73D2BF1C-0215-48E0-9319-6DDD62FCB4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8" name="Group 317">
                      <a:extLst>
                        <a:ext uri="{FF2B5EF4-FFF2-40B4-BE49-F238E27FC236}">
                          <a16:creationId xmlns:a16="http://schemas.microsoft.com/office/drawing/2014/main" id="{DEF1F66B-B9D1-4F65-A1A4-169CF91643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4713" y="1752600"/>
                      <a:ext cx="3458817" cy="384313"/>
                      <a:chOff x="7394713" y="990600"/>
                      <a:chExt cx="3458817" cy="384313"/>
                    </a:xfrm>
                  </p:grpSpPr>
                  <p:sp>
                    <p:nvSpPr>
                      <p:cNvPr id="319" name="Rectangle 318">
                        <a:extLst>
                          <a:ext uri="{FF2B5EF4-FFF2-40B4-BE49-F238E27FC236}">
                            <a16:creationId xmlns:a16="http://schemas.microsoft.com/office/drawing/2014/main" id="{7E9AF27B-7A91-4647-B445-B898DFEF00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4713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0" name="Rectangle 319">
                        <a:extLst>
                          <a:ext uri="{FF2B5EF4-FFF2-40B4-BE49-F238E27FC236}">
                            <a16:creationId xmlns:a16="http://schemas.microsoft.com/office/drawing/2014/main" id="{2535F1B1-4817-4A36-A8C0-0FFAE25815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9026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" name="Rectangle 320">
                        <a:extLst>
                          <a:ext uri="{FF2B5EF4-FFF2-40B4-BE49-F238E27FC236}">
                            <a16:creationId xmlns:a16="http://schemas.microsoft.com/office/drawing/2014/main" id="{9055FB04-CFC1-42DB-8F52-1ABC6B1641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339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2" name="Rectangle 321">
                        <a:extLst>
                          <a:ext uri="{FF2B5EF4-FFF2-40B4-BE49-F238E27FC236}">
                            <a16:creationId xmlns:a16="http://schemas.microsoft.com/office/drawing/2014/main" id="{0C8B9073-F618-4004-9AB9-06C836BC1D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7652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" name="Rectangle 322">
                        <a:extLst>
                          <a:ext uri="{FF2B5EF4-FFF2-40B4-BE49-F238E27FC236}">
                            <a16:creationId xmlns:a16="http://schemas.microsoft.com/office/drawing/2014/main" id="{5A3C6624-7075-4BF9-9690-9C37880D5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31965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4" name="Rectangle 323">
                        <a:extLst>
                          <a:ext uri="{FF2B5EF4-FFF2-40B4-BE49-F238E27FC236}">
                            <a16:creationId xmlns:a16="http://schemas.microsoft.com/office/drawing/2014/main" id="{1A75EB36-FA52-419C-80FE-C6DB418227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6278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F724160B-0323-4D09-842A-AB8FB8F8BA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00591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" name="Rectangle 325">
                        <a:extLst>
                          <a:ext uri="{FF2B5EF4-FFF2-40B4-BE49-F238E27FC236}">
                            <a16:creationId xmlns:a16="http://schemas.microsoft.com/office/drawing/2014/main" id="{1A45BA37-9106-4E2F-A614-E5566E314D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84904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27" name="Rectangle 326">
                        <a:extLst>
                          <a:ext uri="{FF2B5EF4-FFF2-40B4-BE49-F238E27FC236}">
                            <a16:creationId xmlns:a16="http://schemas.microsoft.com/office/drawing/2014/main" id="{90CD2270-B008-48B3-B759-07E139AFC0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9217" y="990600"/>
                        <a:ext cx="384313" cy="384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  <a:alpha val="3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0" name="Right Triangle 9">
                  <a:extLst>
                    <a:ext uri="{FF2B5EF4-FFF2-40B4-BE49-F238E27FC236}">
                      <a16:creationId xmlns:a16="http://schemas.microsoft.com/office/drawing/2014/main" id="{F63CD696-AAE0-41EB-BD1D-88B12C8BCD1A}"/>
                    </a:ext>
                  </a:extLst>
                </p:cNvPr>
                <p:cNvSpPr/>
                <p:nvPr/>
              </p:nvSpPr>
              <p:spPr>
                <a:xfrm>
                  <a:off x="7374012" y="2607314"/>
                  <a:ext cx="1430867" cy="821686"/>
                </a:xfrm>
                <a:prstGeom prst="rtTriangle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8F7BDD44-46D3-448D-A44C-8F336A5E2350}"/>
                    </a:ext>
                  </a:extLst>
                </p:cNvPr>
                <p:cNvSpPr/>
                <p:nvPr/>
              </p:nvSpPr>
              <p:spPr>
                <a:xfrm rot="10800000">
                  <a:off x="8834220" y="3433179"/>
                  <a:ext cx="1455964" cy="827944"/>
                </a:xfrm>
                <a:custGeom>
                  <a:avLst/>
                  <a:gdLst>
                    <a:gd name="connsiteX0" fmla="*/ 0 w 1455964"/>
                    <a:gd name="connsiteY0" fmla="*/ 0 h 827944"/>
                    <a:gd name="connsiteX1" fmla="*/ 1455964 w 1455964"/>
                    <a:gd name="connsiteY1" fmla="*/ 827944 h 827944"/>
                    <a:gd name="connsiteX2" fmla="*/ 0 w 1455964"/>
                    <a:gd name="connsiteY2" fmla="*/ 827944 h 827944"/>
                    <a:gd name="connsiteX3" fmla="*/ 0 w 1455964"/>
                    <a:gd name="connsiteY3" fmla="*/ 0 h 827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5964" h="827944">
                      <a:moveTo>
                        <a:pt x="0" y="0"/>
                      </a:moveTo>
                      <a:lnTo>
                        <a:pt x="1455964" y="827944"/>
                      </a:lnTo>
                      <a:lnTo>
                        <a:pt x="0" y="8279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65A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E35E4460-B725-456F-BF56-5F76ED72F966}"/>
                    </a:ext>
                  </a:extLst>
                </p:cNvPr>
                <p:cNvSpPr/>
                <p:nvPr/>
              </p:nvSpPr>
              <p:spPr>
                <a:xfrm>
                  <a:off x="7370082" y="3434103"/>
                  <a:ext cx="2904065" cy="823473"/>
                </a:xfrm>
                <a:custGeom>
                  <a:avLst/>
                  <a:gdLst>
                    <a:gd name="connsiteX0" fmla="*/ 0 w 2904065"/>
                    <a:gd name="connsiteY0" fmla="*/ 0 h 823473"/>
                    <a:gd name="connsiteX1" fmla="*/ 1455964 w 2904065"/>
                    <a:gd name="connsiteY1" fmla="*/ 0 h 823473"/>
                    <a:gd name="connsiteX2" fmla="*/ 2904065 w 2904065"/>
                    <a:gd name="connsiteY2" fmla="*/ 823473 h 823473"/>
                    <a:gd name="connsiteX3" fmla="*/ 0 w 2904065"/>
                    <a:gd name="connsiteY3" fmla="*/ 823473 h 823473"/>
                    <a:gd name="connsiteX4" fmla="*/ 0 w 2904065"/>
                    <a:gd name="connsiteY4" fmla="*/ 0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065" h="823473">
                      <a:moveTo>
                        <a:pt x="0" y="0"/>
                      </a:moveTo>
                      <a:lnTo>
                        <a:pt x="1455964" y="0"/>
                      </a:lnTo>
                      <a:lnTo>
                        <a:pt x="2904065" y="823473"/>
                      </a:lnTo>
                      <a:lnTo>
                        <a:pt x="0" y="8234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E586436-AADA-462B-92F4-DE868304FEEC}"/>
                    </a:ext>
                  </a:extLst>
                </p:cNvPr>
                <p:cNvSpPr/>
                <p:nvPr/>
              </p:nvSpPr>
              <p:spPr>
                <a:xfrm>
                  <a:off x="7370082" y="3429000"/>
                  <a:ext cx="2904065" cy="82499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CBA6D5-8F5A-4B19-98B0-8B561B15DAA6}"/>
                </a:ext>
              </a:extLst>
            </p:cNvPr>
            <p:cNvSpPr txBox="1"/>
            <p:nvPr/>
          </p:nvSpPr>
          <p:spPr>
            <a:xfrm>
              <a:off x="3736925" y="727449"/>
              <a:ext cx="10922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(ক)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183CBE0-28D1-4F8F-9E60-8EB4AF10A742}"/>
                </a:ext>
              </a:extLst>
            </p:cNvPr>
            <p:cNvSpPr txBox="1"/>
            <p:nvPr/>
          </p:nvSpPr>
          <p:spPr>
            <a:xfrm>
              <a:off x="8230560" y="715103"/>
              <a:ext cx="921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(খ)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CAAA91DC-27BA-49FD-BDE8-79347E6F5A8F}"/>
              </a:ext>
            </a:extLst>
          </p:cNvPr>
          <p:cNvSpPr txBox="1"/>
          <p:nvPr/>
        </p:nvSpPr>
        <p:spPr>
          <a:xfrm>
            <a:off x="2140794" y="3798581"/>
            <a:ext cx="178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উভয়ই সঠিক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63723E4-A9B7-4E30-8C59-05733B7B538C}"/>
              </a:ext>
            </a:extLst>
          </p:cNvPr>
          <p:cNvSpPr txBox="1"/>
          <p:nvPr/>
        </p:nvSpPr>
        <p:spPr>
          <a:xfrm>
            <a:off x="2140794" y="4220952"/>
            <a:ext cx="6790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‘ক’ ত্রিভুজকে আয়তের অর্ধেক হিসাবে বিবেচনা করা হয়েছে।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32A8D5C-7F67-488F-936D-3B2EFF4B28EB}"/>
              </a:ext>
            </a:extLst>
          </p:cNvPr>
          <p:cNvSpPr txBox="1"/>
          <p:nvPr/>
        </p:nvSpPr>
        <p:spPr>
          <a:xfrm>
            <a:off x="2140794" y="4643323"/>
            <a:ext cx="9674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‘খ’ ত্রিভুজকে কেটে এরপর তা আয়তের একটি অংশে পরিণত করা হয়েছে। আয়ত ‘খ’ এর উচ্চতা আয়ত ‘ক’ এর অর্ধেক।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44133A4-A94B-4B8C-A215-71A58DAC4624}"/>
              </a:ext>
            </a:extLst>
          </p:cNvPr>
          <p:cNvSpPr txBox="1"/>
          <p:nvPr/>
        </p:nvSpPr>
        <p:spPr>
          <a:xfrm>
            <a:off x="2140794" y="5496580"/>
            <a:ext cx="9153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সুতারাং “ত্রিভুজকে আয়তের একটি অংশ হিসাবে বিবেচনা করে এর ক্ষেত্রফল নির্ণয়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হয়েছে।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Arrow: Right 147">
            <a:extLst>
              <a:ext uri="{FF2B5EF4-FFF2-40B4-BE49-F238E27FC236}">
                <a16:creationId xmlns:a16="http://schemas.microsoft.com/office/drawing/2014/main" id="{0C96F32F-4A2E-44F1-852F-3A509BF7184C}"/>
              </a:ext>
            </a:extLst>
          </p:cNvPr>
          <p:cNvSpPr/>
          <p:nvPr/>
        </p:nvSpPr>
        <p:spPr>
          <a:xfrm>
            <a:off x="1851956" y="3924479"/>
            <a:ext cx="288838" cy="27142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Arrow: Right 148">
            <a:extLst>
              <a:ext uri="{FF2B5EF4-FFF2-40B4-BE49-F238E27FC236}">
                <a16:creationId xmlns:a16="http://schemas.microsoft.com/office/drawing/2014/main" id="{D291CA08-B5CF-4730-A615-A2EDE9FE79DC}"/>
              </a:ext>
            </a:extLst>
          </p:cNvPr>
          <p:cNvSpPr/>
          <p:nvPr/>
        </p:nvSpPr>
        <p:spPr>
          <a:xfrm>
            <a:off x="1851956" y="4321801"/>
            <a:ext cx="288838" cy="27142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Arrow: Right 149">
            <a:extLst>
              <a:ext uri="{FF2B5EF4-FFF2-40B4-BE49-F238E27FC236}">
                <a16:creationId xmlns:a16="http://schemas.microsoft.com/office/drawing/2014/main" id="{04E634EA-93CF-4DFE-83EE-843C8E52DEA6}"/>
              </a:ext>
            </a:extLst>
          </p:cNvPr>
          <p:cNvSpPr/>
          <p:nvPr/>
        </p:nvSpPr>
        <p:spPr>
          <a:xfrm>
            <a:off x="1851956" y="4719123"/>
            <a:ext cx="288838" cy="27142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row: Right 155">
            <a:extLst>
              <a:ext uri="{FF2B5EF4-FFF2-40B4-BE49-F238E27FC236}">
                <a16:creationId xmlns:a16="http://schemas.microsoft.com/office/drawing/2014/main" id="{06FDB64E-B30F-4E6A-AB71-4D9260E1DB7C}"/>
              </a:ext>
            </a:extLst>
          </p:cNvPr>
          <p:cNvSpPr/>
          <p:nvPr/>
        </p:nvSpPr>
        <p:spPr>
          <a:xfrm>
            <a:off x="1831962" y="5636161"/>
            <a:ext cx="288838" cy="27142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59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/>
          <p:bldP spid="152" grpId="0"/>
          <p:bldP spid="153" grpId="0"/>
          <p:bldP spid="154" grpId="0"/>
          <p:bldP spid="155" grpId="0"/>
          <p:bldP spid="148" grpId="0" animBg="1"/>
          <p:bldP spid="149" grpId="0" animBg="1"/>
          <p:bldP spid="150" grpId="0" animBg="1"/>
          <p:bldP spid="15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/>
          <p:bldP spid="152" grpId="0"/>
          <p:bldP spid="153" grpId="0"/>
          <p:bldP spid="154" grpId="0"/>
          <p:bldP spid="155" grpId="0"/>
          <p:bldP spid="148" grpId="0" animBg="1"/>
          <p:bldP spid="149" grpId="0" animBg="1"/>
          <p:bldP spid="150" grpId="0" animBg="1"/>
          <p:bldP spid="15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9DD731-E8ED-4ACA-B1E4-75B9BA7A094D}"/>
              </a:ext>
            </a:extLst>
          </p:cNvPr>
          <p:cNvGrpSpPr/>
          <p:nvPr/>
        </p:nvGrpSpPr>
        <p:grpSpPr>
          <a:xfrm>
            <a:off x="3211840" y="4191000"/>
            <a:ext cx="5768320" cy="655497"/>
            <a:chOff x="1752600" y="1667234"/>
            <a:chExt cx="5768320" cy="655497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5FC7B1C-C7B4-405A-8644-BA596FB2A4D4}"/>
                </a:ext>
              </a:extLst>
            </p:cNvPr>
            <p:cNvGrpSpPr/>
            <p:nvPr/>
          </p:nvGrpSpPr>
          <p:grpSpPr>
            <a:xfrm>
              <a:off x="1752600" y="1676400"/>
              <a:ext cx="5056192" cy="646331"/>
              <a:chOff x="3048000" y="4114800"/>
              <a:chExt cx="5056192" cy="646331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C75963B-5ADE-4781-9492-A7FDD0FA29D7}"/>
                  </a:ext>
                </a:extLst>
              </p:cNvPr>
              <p:cNvSpPr txBox="1"/>
              <p:nvPr/>
            </p:nvSpPr>
            <p:spPr>
              <a:xfrm>
                <a:off x="3048000" y="4114800"/>
                <a:ext cx="5056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ল= ভ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3" name="Multiplication Sign 132">
                <a:extLst>
                  <a:ext uri="{FF2B5EF4-FFF2-40B4-BE49-F238E27FC236}">
                    <a16:creationId xmlns:a16="http://schemas.microsoft.com/office/drawing/2014/main" id="{446214A4-97FA-43B0-BBC3-5696644AA2C0}"/>
                  </a:ext>
                </a:extLst>
              </p:cNvPr>
              <p:cNvSpPr/>
              <p:nvPr/>
            </p:nvSpPr>
            <p:spPr>
              <a:xfrm>
                <a:off x="6553200" y="4193677"/>
                <a:ext cx="488576" cy="488576"/>
              </a:xfrm>
              <a:prstGeom prst="mathMultiply">
                <a:avLst>
                  <a:gd name="adj1" fmla="val 5176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220F1BD-F906-4F99-8D52-D8B806FEA1B5}"/>
                </a:ext>
              </a:extLst>
            </p:cNvPr>
            <p:cNvGrpSpPr/>
            <p:nvPr/>
          </p:nvGrpSpPr>
          <p:grpSpPr>
            <a:xfrm>
              <a:off x="6629400" y="1796737"/>
              <a:ext cx="378922" cy="387326"/>
              <a:chOff x="3088700" y="5002190"/>
              <a:chExt cx="378922" cy="387326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4CD307B-A29D-444D-A552-3F3D45EDF6F1}"/>
                  </a:ext>
                </a:extLst>
              </p:cNvPr>
              <p:cNvSpPr/>
              <p:nvPr/>
            </p:nvSpPr>
            <p:spPr>
              <a:xfrm>
                <a:off x="3088700" y="5179614"/>
                <a:ext cx="378922" cy="32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A02BFAFD-8035-4FC2-8AB1-1855D0C78463}"/>
                  </a:ext>
                </a:extLst>
              </p:cNvPr>
              <p:cNvSpPr/>
              <p:nvPr/>
            </p:nvSpPr>
            <p:spPr>
              <a:xfrm>
                <a:off x="3241100" y="5002190"/>
                <a:ext cx="108263" cy="1082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29154A1-05C2-4F65-803F-5642C9E29493}"/>
                  </a:ext>
                </a:extLst>
              </p:cNvPr>
              <p:cNvSpPr/>
              <p:nvPr/>
            </p:nvSpPr>
            <p:spPr>
              <a:xfrm>
                <a:off x="3238478" y="5281253"/>
                <a:ext cx="108263" cy="1082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FE1ADA-6C21-4E11-9A79-2ADB10629BEA}"/>
                </a:ext>
              </a:extLst>
            </p:cNvPr>
            <p:cNvSpPr txBox="1"/>
            <p:nvPr/>
          </p:nvSpPr>
          <p:spPr>
            <a:xfrm>
              <a:off x="7129466" y="1667234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D43A3-9866-4B55-AE8A-449E626CFAA1}"/>
              </a:ext>
            </a:extLst>
          </p:cNvPr>
          <p:cNvGrpSpPr/>
          <p:nvPr/>
        </p:nvGrpSpPr>
        <p:grpSpPr>
          <a:xfrm>
            <a:off x="4388110" y="1626097"/>
            <a:ext cx="3850308" cy="2522987"/>
            <a:chOff x="4388110" y="1626097"/>
            <a:chExt cx="3850308" cy="2522987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ABE28F-7EF2-4BAB-8693-FC9A264EB76F}"/>
                </a:ext>
              </a:extLst>
            </p:cNvPr>
            <p:cNvGrpSpPr/>
            <p:nvPr/>
          </p:nvGrpSpPr>
          <p:grpSpPr>
            <a:xfrm>
              <a:off x="4388110" y="1626097"/>
              <a:ext cx="3115164" cy="2070060"/>
              <a:chOff x="1155050" y="1180041"/>
              <a:chExt cx="3733800" cy="2481151"/>
            </a:xfrm>
          </p:grpSpPr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9B81B025-299E-47CA-9EBA-699A69A6A669}"/>
                  </a:ext>
                </a:extLst>
              </p:cNvPr>
              <p:cNvGrpSpPr/>
              <p:nvPr/>
            </p:nvGrpSpPr>
            <p:grpSpPr>
              <a:xfrm>
                <a:off x="1155050" y="1180041"/>
                <a:ext cx="3733800" cy="2481151"/>
                <a:chOff x="7394713" y="985631"/>
                <a:chExt cx="3458817" cy="2298422"/>
              </a:xfrm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1AEF4EC2-EA79-468A-A8FA-1AE78B6D5482}"/>
                    </a:ext>
                  </a:extLst>
                </p:cNvPr>
                <p:cNvGrpSpPr/>
                <p:nvPr/>
              </p:nvGrpSpPr>
              <p:grpSpPr>
                <a:xfrm>
                  <a:off x="7394713" y="985631"/>
                  <a:ext cx="3458817" cy="1151282"/>
                  <a:chOff x="7394713" y="985631"/>
                  <a:chExt cx="3458817" cy="1151282"/>
                </a:xfrm>
              </p:grpSpPr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5EFB9C90-212E-403F-9C72-8EB4EA1F522D}"/>
                      </a:ext>
                    </a:extLst>
                  </p:cNvPr>
                  <p:cNvGrpSpPr/>
                  <p:nvPr/>
                </p:nvGrpSpPr>
                <p:grpSpPr>
                  <a:xfrm>
                    <a:off x="7394713" y="985631"/>
                    <a:ext cx="3458817" cy="384313"/>
                    <a:chOff x="7394713" y="990600"/>
                    <a:chExt cx="3458817" cy="384313"/>
                  </a:xfrm>
                </p:grpSpPr>
                <p:sp>
                  <p:nvSpPr>
                    <p:cNvPr id="390" name="Rectangle 389">
                      <a:extLst>
                        <a:ext uri="{FF2B5EF4-FFF2-40B4-BE49-F238E27FC236}">
                          <a16:creationId xmlns:a16="http://schemas.microsoft.com/office/drawing/2014/main" id="{5567AC37-1342-4146-845F-ED62D5B51D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4713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1" name="Rectangle 390">
                      <a:extLst>
                        <a:ext uri="{FF2B5EF4-FFF2-40B4-BE49-F238E27FC236}">
                          <a16:creationId xmlns:a16="http://schemas.microsoft.com/office/drawing/2014/main" id="{538AFE46-9469-4A8F-86C2-FF0C35BE2E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9026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F167C524-317D-49D2-9AA9-CEBEDDE0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3339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93351048-5126-4913-9D8E-160FFA7ABC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7652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28852064-1862-4851-98ED-33D9BD2721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1965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3AF1AEC7-2F44-468C-AC1E-BDA5AC0CB3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6278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6" name="Rectangle 395">
                      <a:extLst>
                        <a:ext uri="{FF2B5EF4-FFF2-40B4-BE49-F238E27FC236}">
                          <a16:creationId xmlns:a16="http://schemas.microsoft.com/office/drawing/2014/main" id="{CAA75AC0-9685-4BBE-B254-E482AAE30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0591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7" name="Rectangle 396">
                      <a:extLst>
                        <a:ext uri="{FF2B5EF4-FFF2-40B4-BE49-F238E27FC236}">
                          <a16:creationId xmlns:a16="http://schemas.microsoft.com/office/drawing/2014/main" id="{342E0BB7-F8C7-4465-A082-9C143CF563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4904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BF521316-F808-40A7-BBD4-8A3F3942C8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9217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0" name="Group 369">
                    <a:extLst>
                      <a:ext uri="{FF2B5EF4-FFF2-40B4-BE49-F238E27FC236}">
                        <a16:creationId xmlns:a16="http://schemas.microsoft.com/office/drawing/2014/main" id="{F5EF777B-9DC7-460D-AF99-110D9E014F68}"/>
                      </a:ext>
                    </a:extLst>
                  </p:cNvPr>
                  <p:cNvGrpSpPr/>
                  <p:nvPr/>
                </p:nvGrpSpPr>
                <p:grpSpPr>
                  <a:xfrm>
                    <a:off x="7394713" y="1371600"/>
                    <a:ext cx="3458817" cy="384313"/>
                    <a:chOff x="7394713" y="990600"/>
                    <a:chExt cx="3458817" cy="384313"/>
                  </a:xfrm>
                </p:grpSpPr>
                <p:sp>
                  <p:nvSpPr>
                    <p:cNvPr id="381" name="Rectangle 380">
                      <a:extLst>
                        <a:ext uri="{FF2B5EF4-FFF2-40B4-BE49-F238E27FC236}">
                          <a16:creationId xmlns:a16="http://schemas.microsoft.com/office/drawing/2014/main" id="{0B08E0D5-CFA4-402A-8649-3E5182511A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4713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2" name="Rectangle 381">
                      <a:extLst>
                        <a:ext uri="{FF2B5EF4-FFF2-40B4-BE49-F238E27FC236}">
                          <a16:creationId xmlns:a16="http://schemas.microsoft.com/office/drawing/2014/main" id="{C96922DD-DA61-4CA8-A578-4E92DB06AF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9026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3" name="Rectangle 382">
                      <a:extLst>
                        <a:ext uri="{FF2B5EF4-FFF2-40B4-BE49-F238E27FC236}">
                          <a16:creationId xmlns:a16="http://schemas.microsoft.com/office/drawing/2014/main" id="{9B621E16-943A-48F6-B0AC-8A4A1A663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3339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4" name="Rectangle 383">
                      <a:extLst>
                        <a:ext uri="{FF2B5EF4-FFF2-40B4-BE49-F238E27FC236}">
                          <a16:creationId xmlns:a16="http://schemas.microsoft.com/office/drawing/2014/main" id="{BC89E344-97DC-40EC-92E7-67F832DB0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7652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5" name="Rectangle 384">
                      <a:extLst>
                        <a:ext uri="{FF2B5EF4-FFF2-40B4-BE49-F238E27FC236}">
                          <a16:creationId xmlns:a16="http://schemas.microsoft.com/office/drawing/2014/main" id="{C4BE2CED-A584-49F4-B625-B97A3CB0FB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1965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Rectangle 385">
                      <a:extLst>
                        <a:ext uri="{FF2B5EF4-FFF2-40B4-BE49-F238E27FC236}">
                          <a16:creationId xmlns:a16="http://schemas.microsoft.com/office/drawing/2014/main" id="{E40A220A-2FC7-4300-8265-D638776F2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6278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7" name="Rectangle 386">
                      <a:extLst>
                        <a:ext uri="{FF2B5EF4-FFF2-40B4-BE49-F238E27FC236}">
                          <a16:creationId xmlns:a16="http://schemas.microsoft.com/office/drawing/2014/main" id="{97FC416A-C61C-4293-BFB8-D94BF363A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0591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Rectangle 387">
                      <a:extLst>
                        <a:ext uri="{FF2B5EF4-FFF2-40B4-BE49-F238E27FC236}">
                          <a16:creationId xmlns:a16="http://schemas.microsoft.com/office/drawing/2014/main" id="{8AE3FFF7-30B4-4044-95E3-F9F6E4F08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4904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9" name="Rectangle 388">
                      <a:extLst>
                        <a:ext uri="{FF2B5EF4-FFF2-40B4-BE49-F238E27FC236}">
                          <a16:creationId xmlns:a16="http://schemas.microsoft.com/office/drawing/2014/main" id="{BB34D40A-06ED-44CE-B846-896AD2DC06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9217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1" name="Group 370">
                    <a:extLst>
                      <a:ext uri="{FF2B5EF4-FFF2-40B4-BE49-F238E27FC236}">
                        <a16:creationId xmlns:a16="http://schemas.microsoft.com/office/drawing/2014/main" id="{60FFE088-ADD8-4716-885E-784C4CDCD35A}"/>
                      </a:ext>
                    </a:extLst>
                  </p:cNvPr>
                  <p:cNvGrpSpPr/>
                  <p:nvPr/>
                </p:nvGrpSpPr>
                <p:grpSpPr>
                  <a:xfrm>
                    <a:off x="7394713" y="1752600"/>
                    <a:ext cx="3458817" cy="384313"/>
                    <a:chOff x="7394713" y="990600"/>
                    <a:chExt cx="3458817" cy="384313"/>
                  </a:xfrm>
                </p:grpSpPr>
                <p:sp>
                  <p:nvSpPr>
                    <p:cNvPr id="372" name="Rectangle 371">
                      <a:extLst>
                        <a:ext uri="{FF2B5EF4-FFF2-40B4-BE49-F238E27FC236}">
                          <a16:creationId xmlns:a16="http://schemas.microsoft.com/office/drawing/2014/main" id="{71E78220-3B8C-4D03-951C-86BB0A0481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4713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3" name="Rectangle 372">
                      <a:extLst>
                        <a:ext uri="{FF2B5EF4-FFF2-40B4-BE49-F238E27FC236}">
                          <a16:creationId xmlns:a16="http://schemas.microsoft.com/office/drawing/2014/main" id="{3E2C286E-6878-44C5-8DF0-017DCEF6EF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9026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4" name="Rectangle 373">
                      <a:extLst>
                        <a:ext uri="{FF2B5EF4-FFF2-40B4-BE49-F238E27FC236}">
                          <a16:creationId xmlns:a16="http://schemas.microsoft.com/office/drawing/2014/main" id="{22E0511F-DA92-4A82-8A9C-2A5651E65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3339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5" name="Rectangle 374">
                      <a:extLst>
                        <a:ext uri="{FF2B5EF4-FFF2-40B4-BE49-F238E27FC236}">
                          <a16:creationId xmlns:a16="http://schemas.microsoft.com/office/drawing/2014/main" id="{4F040A39-A303-4C47-BD83-AD1DFFC38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7652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6" name="Rectangle 375">
                      <a:extLst>
                        <a:ext uri="{FF2B5EF4-FFF2-40B4-BE49-F238E27FC236}">
                          <a16:creationId xmlns:a16="http://schemas.microsoft.com/office/drawing/2014/main" id="{DE16C4F3-79F6-45AF-B9C3-0D512DDF00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1965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7" name="Rectangle 376">
                      <a:extLst>
                        <a:ext uri="{FF2B5EF4-FFF2-40B4-BE49-F238E27FC236}">
                          <a16:creationId xmlns:a16="http://schemas.microsoft.com/office/drawing/2014/main" id="{8DD4790A-79F5-4E04-961E-D1FABBDDAA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6278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8" name="Rectangle 377">
                      <a:extLst>
                        <a:ext uri="{FF2B5EF4-FFF2-40B4-BE49-F238E27FC236}">
                          <a16:creationId xmlns:a16="http://schemas.microsoft.com/office/drawing/2014/main" id="{2BF96E18-ED8E-49F0-BB93-44A40DE92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0591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9" name="Rectangle 378">
                      <a:extLst>
                        <a:ext uri="{FF2B5EF4-FFF2-40B4-BE49-F238E27FC236}">
                          <a16:creationId xmlns:a16="http://schemas.microsoft.com/office/drawing/2014/main" id="{092765A7-FF07-40E5-8F26-42F980D826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4904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0" name="Rectangle 379">
                      <a:extLst>
                        <a:ext uri="{FF2B5EF4-FFF2-40B4-BE49-F238E27FC236}">
                          <a16:creationId xmlns:a16="http://schemas.microsoft.com/office/drawing/2014/main" id="{390E913F-39A6-4471-A7F1-DE157C0929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9217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8AA47AF3-E8DB-40EA-B64F-C28F2E194D32}"/>
                    </a:ext>
                  </a:extLst>
                </p:cNvPr>
                <p:cNvGrpSpPr/>
                <p:nvPr/>
              </p:nvGrpSpPr>
              <p:grpSpPr>
                <a:xfrm>
                  <a:off x="7394713" y="2132771"/>
                  <a:ext cx="3458817" cy="1151282"/>
                  <a:chOff x="7394713" y="985631"/>
                  <a:chExt cx="3458817" cy="1151282"/>
                </a:xfrm>
              </p:grpSpPr>
              <p:grpSp>
                <p:nvGrpSpPr>
                  <p:cNvPr id="339" name="Group 338">
                    <a:extLst>
                      <a:ext uri="{FF2B5EF4-FFF2-40B4-BE49-F238E27FC236}">
                        <a16:creationId xmlns:a16="http://schemas.microsoft.com/office/drawing/2014/main" id="{1129907C-AAF2-44AD-BB92-91E1A6D75D3B}"/>
                      </a:ext>
                    </a:extLst>
                  </p:cNvPr>
                  <p:cNvGrpSpPr/>
                  <p:nvPr/>
                </p:nvGrpSpPr>
                <p:grpSpPr>
                  <a:xfrm>
                    <a:off x="7394713" y="985631"/>
                    <a:ext cx="3458817" cy="384313"/>
                    <a:chOff x="7394713" y="990600"/>
                    <a:chExt cx="3458817" cy="384313"/>
                  </a:xfrm>
                </p:grpSpPr>
                <p:sp>
                  <p:nvSpPr>
                    <p:cNvPr id="360" name="Rectangle 359">
                      <a:extLst>
                        <a:ext uri="{FF2B5EF4-FFF2-40B4-BE49-F238E27FC236}">
                          <a16:creationId xmlns:a16="http://schemas.microsoft.com/office/drawing/2014/main" id="{244E9430-80F8-46EF-A4C2-C77CC11F0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4713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1" name="Rectangle 360">
                      <a:extLst>
                        <a:ext uri="{FF2B5EF4-FFF2-40B4-BE49-F238E27FC236}">
                          <a16:creationId xmlns:a16="http://schemas.microsoft.com/office/drawing/2014/main" id="{2F383E23-DF55-4846-8F9E-6DC5F77EE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9026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BD205E9F-65E6-4E61-9AB5-6F6BE7E94C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3339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92F3895-513A-4E6B-B1D5-F6BEBDB1F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7652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7147775B-85E1-4926-8CEA-24E175064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1965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FC8003D6-5177-4B1F-B7D3-6A44DC9296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6278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6" name="Rectangle 365">
                      <a:extLst>
                        <a:ext uri="{FF2B5EF4-FFF2-40B4-BE49-F238E27FC236}">
                          <a16:creationId xmlns:a16="http://schemas.microsoft.com/office/drawing/2014/main" id="{D2F08020-868D-4FC6-87BA-DA971B3A1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0591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7" name="Rectangle 366">
                      <a:extLst>
                        <a:ext uri="{FF2B5EF4-FFF2-40B4-BE49-F238E27FC236}">
                          <a16:creationId xmlns:a16="http://schemas.microsoft.com/office/drawing/2014/main" id="{8CC9FEE8-383D-4783-A384-1321DF342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4904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997AE890-3F95-4F19-8A56-0DFEDDAE2A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9217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63C12C1C-4F21-4FDB-BC12-9B2556FB00BB}"/>
                      </a:ext>
                    </a:extLst>
                  </p:cNvPr>
                  <p:cNvGrpSpPr/>
                  <p:nvPr/>
                </p:nvGrpSpPr>
                <p:grpSpPr>
                  <a:xfrm>
                    <a:off x="7394713" y="1371600"/>
                    <a:ext cx="3458817" cy="384313"/>
                    <a:chOff x="7394713" y="990600"/>
                    <a:chExt cx="3458817" cy="384313"/>
                  </a:xfrm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62A84D77-2A18-455C-9F8D-A13FFEEEC9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4713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6C5B1E03-5C04-448F-A818-8B612240C7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9026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4EBD290C-C399-4E5B-8808-86AF17F6CB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3339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FF10DD5B-8D72-422B-996E-BF39EE14E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7652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5" name="Rectangle 354">
                      <a:extLst>
                        <a:ext uri="{FF2B5EF4-FFF2-40B4-BE49-F238E27FC236}">
                          <a16:creationId xmlns:a16="http://schemas.microsoft.com/office/drawing/2014/main" id="{D1EB5178-F5AD-474E-9A46-4B1FBF0E98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1965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6" name="Rectangle 355">
                      <a:extLst>
                        <a:ext uri="{FF2B5EF4-FFF2-40B4-BE49-F238E27FC236}">
                          <a16:creationId xmlns:a16="http://schemas.microsoft.com/office/drawing/2014/main" id="{B2518FD2-EA1A-4DAE-91CA-810A9230F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6278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7" name="Rectangle 356">
                      <a:extLst>
                        <a:ext uri="{FF2B5EF4-FFF2-40B4-BE49-F238E27FC236}">
                          <a16:creationId xmlns:a16="http://schemas.microsoft.com/office/drawing/2014/main" id="{A0B82138-A101-4D2A-BEC9-C9BCE137F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0591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8" name="Rectangle 357">
                      <a:extLst>
                        <a:ext uri="{FF2B5EF4-FFF2-40B4-BE49-F238E27FC236}">
                          <a16:creationId xmlns:a16="http://schemas.microsoft.com/office/drawing/2014/main" id="{5A2050A6-8131-403F-889A-696F588E4D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4904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9" name="Rectangle 358">
                      <a:extLst>
                        <a:ext uri="{FF2B5EF4-FFF2-40B4-BE49-F238E27FC236}">
                          <a16:creationId xmlns:a16="http://schemas.microsoft.com/office/drawing/2014/main" id="{96D259A2-4FC7-4A38-A75E-CE75C9E48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9217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1" name="Group 340">
                    <a:extLst>
                      <a:ext uri="{FF2B5EF4-FFF2-40B4-BE49-F238E27FC236}">
                        <a16:creationId xmlns:a16="http://schemas.microsoft.com/office/drawing/2014/main" id="{74A4D28A-B0AB-4389-B6C7-407502DC455F}"/>
                      </a:ext>
                    </a:extLst>
                  </p:cNvPr>
                  <p:cNvGrpSpPr/>
                  <p:nvPr/>
                </p:nvGrpSpPr>
                <p:grpSpPr>
                  <a:xfrm>
                    <a:off x="7394713" y="1752600"/>
                    <a:ext cx="3458817" cy="384313"/>
                    <a:chOff x="7394713" y="990600"/>
                    <a:chExt cx="3458817" cy="384313"/>
                  </a:xfrm>
                </p:grpSpPr>
                <p:sp>
                  <p:nvSpPr>
                    <p:cNvPr id="342" name="Rectangle 341">
                      <a:extLst>
                        <a:ext uri="{FF2B5EF4-FFF2-40B4-BE49-F238E27FC236}">
                          <a16:creationId xmlns:a16="http://schemas.microsoft.com/office/drawing/2014/main" id="{E6FDFABD-9CBC-4B54-A304-5E21E50F6A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4713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3" name="Rectangle 342">
                      <a:extLst>
                        <a:ext uri="{FF2B5EF4-FFF2-40B4-BE49-F238E27FC236}">
                          <a16:creationId xmlns:a16="http://schemas.microsoft.com/office/drawing/2014/main" id="{0DB2D269-6EA0-4349-A08B-585577655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9026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4" name="Rectangle 343">
                      <a:extLst>
                        <a:ext uri="{FF2B5EF4-FFF2-40B4-BE49-F238E27FC236}">
                          <a16:creationId xmlns:a16="http://schemas.microsoft.com/office/drawing/2014/main" id="{63AF5DD1-441C-443F-94A1-B6355911D7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3339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96C892D0-4E10-4589-8838-1902FC5E0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7652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1CA23EAC-ACC7-4675-8078-8BD216295A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1965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E33DFBC2-1969-47B1-9FAE-5DC5D61FC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6278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350F78B0-1ED3-4AE3-93DF-2356B45153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0591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9" name="Rectangle 348">
                      <a:extLst>
                        <a:ext uri="{FF2B5EF4-FFF2-40B4-BE49-F238E27FC236}">
                          <a16:creationId xmlns:a16="http://schemas.microsoft.com/office/drawing/2014/main" id="{E75CB611-49B7-4573-8D0F-EADE32B62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4904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0" name="Rectangle 349">
                      <a:extLst>
                        <a:ext uri="{FF2B5EF4-FFF2-40B4-BE49-F238E27FC236}">
                          <a16:creationId xmlns:a16="http://schemas.microsoft.com/office/drawing/2014/main" id="{A7C21027-1FD8-4B04-909E-D7D55DDBD7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9217" y="990600"/>
                      <a:ext cx="384313" cy="38431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  <a:alpha val="3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D6F5BFF3-6A37-48F5-B168-F0B7071EF93A}"/>
                  </a:ext>
                </a:extLst>
              </p:cNvPr>
              <p:cNvSpPr/>
              <p:nvPr/>
            </p:nvSpPr>
            <p:spPr>
              <a:xfrm>
                <a:off x="1569917" y="1594908"/>
                <a:ext cx="2904065" cy="165141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56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ight Triangle 335">
                <a:extLst>
                  <a:ext uri="{FF2B5EF4-FFF2-40B4-BE49-F238E27FC236}">
                    <a16:creationId xmlns:a16="http://schemas.microsoft.com/office/drawing/2014/main" id="{10268167-5942-48D9-A02E-F196B803152B}"/>
                  </a:ext>
                </a:extLst>
              </p:cNvPr>
              <p:cNvSpPr/>
              <p:nvPr/>
            </p:nvSpPr>
            <p:spPr>
              <a:xfrm flipH="1">
                <a:off x="1569917" y="1594908"/>
                <a:ext cx="2904065" cy="1651417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DB76F3B1-7896-447E-9106-0520BB361446}"/>
                </a:ext>
              </a:extLst>
            </p:cNvPr>
            <p:cNvSpPr txBox="1"/>
            <p:nvPr/>
          </p:nvSpPr>
          <p:spPr>
            <a:xfrm>
              <a:off x="7484686" y="2386775"/>
              <a:ext cx="753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47F21C9E-275A-4465-92CB-6D575D2B6B4E}"/>
                </a:ext>
              </a:extLst>
            </p:cNvPr>
            <p:cNvSpPr txBox="1"/>
            <p:nvPr/>
          </p:nvSpPr>
          <p:spPr>
            <a:xfrm>
              <a:off x="5595072" y="3687419"/>
              <a:ext cx="570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4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23" y="152400"/>
            <a:ext cx="11954435" cy="64389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2898B-C92F-432C-B1B7-A3D3FCE1CC75}"/>
              </a:ext>
            </a:extLst>
          </p:cNvPr>
          <p:cNvSpPr txBox="1"/>
          <p:nvPr/>
        </p:nvSpPr>
        <p:spPr>
          <a:xfrm>
            <a:off x="2646018" y="1330329"/>
            <a:ext cx="6632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9421A-B196-4CA2-AD46-8917FE4515D8}"/>
              </a:ext>
            </a:extLst>
          </p:cNvPr>
          <p:cNvGrpSpPr/>
          <p:nvPr/>
        </p:nvGrpSpPr>
        <p:grpSpPr>
          <a:xfrm>
            <a:off x="2957641" y="2226106"/>
            <a:ext cx="6872200" cy="3988068"/>
            <a:chOff x="3323131" y="2227084"/>
            <a:chExt cx="6872200" cy="39880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281CB0-7A52-4DC9-A11D-712A848558D6}"/>
                </a:ext>
              </a:extLst>
            </p:cNvPr>
            <p:cNvGrpSpPr/>
            <p:nvPr/>
          </p:nvGrpSpPr>
          <p:grpSpPr>
            <a:xfrm>
              <a:off x="3323131" y="2594006"/>
              <a:ext cx="6009315" cy="3621146"/>
              <a:chOff x="3323131" y="2594006"/>
              <a:chExt cx="6009315" cy="362114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27175AE-A7A3-4BE6-887E-D72803421247}"/>
                  </a:ext>
                </a:extLst>
              </p:cNvPr>
              <p:cNvGrpSpPr/>
              <p:nvPr/>
            </p:nvGrpSpPr>
            <p:grpSpPr>
              <a:xfrm>
                <a:off x="3323131" y="2594006"/>
                <a:ext cx="6009314" cy="2415875"/>
                <a:chOff x="7010398" y="591890"/>
                <a:chExt cx="3843132" cy="1545023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11E4BC12-C867-4F3F-BB10-1BF7FB71F248}"/>
                    </a:ext>
                  </a:extLst>
                </p:cNvPr>
                <p:cNvGrpSpPr/>
                <p:nvPr/>
              </p:nvGrpSpPr>
              <p:grpSpPr>
                <a:xfrm>
                  <a:off x="7010398" y="591890"/>
                  <a:ext cx="3843132" cy="778054"/>
                  <a:chOff x="7010398" y="596859"/>
                  <a:chExt cx="3843132" cy="778054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BB18BD17-70C0-48E7-8240-8652FE12AA43}"/>
                      </a:ext>
                    </a:extLst>
                  </p:cNvPr>
                  <p:cNvSpPr/>
                  <p:nvPr/>
                </p:nvSpPr>
                <p:spPr>
                  <a:xfrm>
                    <a:off x="7010400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70FB9362-9723-452E-8B3E-4D0F57478F9C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CE40B671-5899-4EA8-BE93-D78F852BBD2B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8794A704-1DCE-4CF6-B8A7-D096C5D72B39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CD4AC331-F2A3-441E-87E3-F98AC1E39C01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08360D81-CAA2-4DC3-9024-3D7621CBAF17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F1BC2758-22A5-452E-AECE-09C032F684B5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890400DB-4906-47B0-BCEA-DFBB573F4708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8865A0D3-B817-4FA0-ACAB-21C3915ED026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0D303E23-79FD-4C06-A762-45F4559879F4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F39207F-95EB-48BD-8ED2-091F281B677F}"/>
                      </a:ext>
                    </a:extLst>
                  </p:cNvPr>
                  <p:cNvSpPr/>
                  <p:nvPr/>
                </p:nvSpPr>
                <p:spPr>
                  <a:xfrm>
                    <a:off x="7010398" y="596859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C2BD7A42-F19C-49CA-81DC-238D55546A68}"/>
                      </a:ext>
                    </a:extLst>
                  </p:cNvPr>
                  <p:cNvSpPr/>
                  <p:nvPr/>
                </p:nvSpPr>
                <p:spPr>
                  <a:xfrm>
                    <a:off x="7394711" y="596859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C64B239-86D1-4226-BF94-C7E4E6945166}"/>
                      </a:ext>
                    </a:extLst>
                  </p:cNvPr>
                  <p:cNvSpPr/>
                  <p:nvPr/>
                </p:nvSpPr>
                <p:spPr>
                  <a:xfrm>
                    <a:off x="7779024" y="596859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8E12EC7F-702C-4D6A-A18C-1336E1A71ACB}"/>
                      </a:ext>
                    </a:extLst>
                  </p:cNvPr>
                  <p:cNvSpPr/>
                  <p:nvPr/>
                </p:nvSpPr>
                <p:spPr>
                  <a:xfrm>
                    <a:off x="8163337" y="596859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7A568293-96AB-44B0-B9C7-C11796473BD3}"/>
                      </a:ext>
                    </a:extLst>
                  </p:cNvPr>
                  <p:cNvSpPr/>
                  <p:nvPr/>
                </p:nvSpPr>
                <p:spPr>
                  <a:xfrm>
                    <a:off x="8547650" y="596859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085D2E4B-9393-4766-8237-CCA1742A8138}"/>
                      </a:ext>
                    </a:extLst>
                  </p:cNvPr>
                  <p:cNvSpPr/>
                  <p:nvPr/>
                </p:nvSpPr>
                <p:spPr>
                  <a:xfrm>
                    <a:off x="8931963" y="596859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7FA56874-DE96-4590-9091-DE2E9B8AB18E}"/>
                      </a:ext>
                    </a:extLst>
                  </p:cNvPr>
                  <p:cNvSpPr/>
                  <p:nvPr/>
                </p:nvSpPr>
                <p:spPr>
                  <a:xfrm>
                    <a:off x="9316276" y="596859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1EB5534C-7123-4B31-8C3E-0A3A0E979E8F}"/>
                      </a:ext>
                    </a:extLst>
                  </p:cNvPr>
                  <p:cNvSpPr/>
                  <p:nvPr/>
                </p:nvSpPr>
                <p:spPr>
                  <a:xfrm>
                    <a:off x="9700589" y="596859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4B44FAE0-9B40-4516-ACF7-3B88D1AD6251}"/>
                      </a:ext>
                    </a:extLst>
                  </p:cNvPr>
                  <p:cNvSpPr/>
                  <p:nvPr/>
                </p:nvSpPr>
                <p:spPr>
                  <a:xfrm>
                    <a:off x="10084902" y="596859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15E34C03-33FD-4630-993F-108C4E354B76}"/>
                      </a:ext>
                    </a:extLst>
                  </p:cNvPr>
                  <p:cNvSpPr/>
                  <p:nvPr/>
                </p:nvSpPr>
                <p:spPr>
                  <a:xfrm>
                    <a:off x="10469216" y="596859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EF11E532-BDB4-463D-9CE9-C7D2D345748C}"/>
                    </a:ext>
                  </a:extLst>
                </p:cNvPr>
                <p:cNvGrpSpPr/>
                <p:nvPr/>
              </p:nvGrpSpPr>
              <p:grpSpPr>
                <a:xfrm>
                  <a:off x="7010400" y="1371600"/>
                  <a:ext cx="3843130" cy="384313"/>
                  <a:chOff x="7010400" y="990600"/>
                  <a:chExt cx="3843130" cy="384313"/>
                </a:xfrm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4EAF9B65-873E-4296-A5F4-6694E0FB8FF5}"/>
                      </a:ext>
                    </a:extLst>
                  </p:cNvPr>
                  <p:cNvSpPr/>
                  <p:nvPr/>
                </p:nvSpPr>
                <p:spPr>
                  <a:xfrm>
                    <a:off x="7010400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74E7A3B0-6560-4E5A-B6DA-1A28E5E6A055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8BF623DC-9114-4C26-BEDC-8D14A4752ADE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1E1AF417-6B08-454D-BFEB-79941F6254E1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C5D8C8A8-74E1-4793-9C30-60DD1DE66992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31A8BE94-C544-466C-8C77-E28039E01595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AA2229A4-6CAB-4746-8386-A3C1247D6DFF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6A9F8DEE-4E28-4B94-9214-A7CD47C4E598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8D4AF4A-E12E-48D6-B138-1E81DA04B620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0089CF2-4A45-4C2E-8E16-3EFC81E050F6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C592776E-4D75-42B4-B8EE-DF5D1D9115CE}"/>
                    </a:ext>
                  </a:extLst>
                </p:cNvPr>
                <p:cNvGrpSpPr/>
                <p:nvPr/>
              </p:nvGrpSpPr>
              <p:grpSpPr>
                <a:xfrm>
                  <a:off x="7010400" y="1752600"/>
                  <a:ext cx="3843130" cy="384313"/>
                  <a:chOff x="7010400" y="990600"/>
                  <a:chExt cx="3843130" cy="384313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76866BD5-2A86-438D-91DF-ED16EFB4ED2D}"/>
                      </a:ext>
                    </a:extLst>
                  </p:cNvPr>
                  <p:cNvSpPr/>
                  <p:nvPr/>
                </p:nvSpPr>
                <p:spPr>
                  <a:xfrm>
                    <a:off x="7010400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460A681A-DD1F-429A-98BA-6AEB1295A823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DA0F1D59-273D-4D8E-8C44-2C6DCA0AA1D2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DE381C5A-A0DA-481A-AD9E-9935CC6C46FB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D9CE9B9F-6450-446B-84DF-557DAE417DE8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4DE2C134-0177-4B3D-810A-A075A2338C4B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B1C056C2-83D7-430B-9B26-92B3C8CF5D7D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8B56BF4C-82B9-428A-B231-8937FAFDE486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0A09EBAC-468D-4FF5-A521-20367F9F8888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8EAD672D-16C9-4A9D-AADC-8A11EC3B4ED4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78E49FB-DB6C-4FC2-B428-D3E9558DEEDC}"/>
                  </a:ext>
                </a:extLst>
              </p:cNvPr>
              <p:cNvGrpSpPr/>
              <p:nvPr/>
            </p:nvGrpSpPr>
            <p:grpSpPr>
              <a:xfrm>
                <a:off x="3323135" y="5010701"/>
                <a:ext cx="6009311" cy="1204451"/>
                <a:chOff x="2517726" y="4749760"/>
                <a:chExt cx="6009311" cy="1204451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C23549B-F3B2-40F2-85FF-777A236BE591}"/>
                    </a:ext>
                  </a:extLst>
                </p:cNvPr>
                <p:cNvGrpSpPr/>
                <p:nvPr/>
              </p:nvGrpSpPr>
              <p:grpSpPr>
                <a:xfrm>
                  <a:off x="2517726" y="4749760"/>
                  <a:ext cx="6009311" cy="600931"/>
                  <a:chOff x="7010400" y="990600"/>
                  <a:chExt cx="3843130" cy="384313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554F002-E892-4E5F-9C2E-CE6AC56E0D96}"/>
                      </a:ext>
                    </a:extLst>
                  </p:cNvPr>
                  <p:cNvSpPr/>
                  <p:nvPr/>
                </p:nvSpPr>
                <p:spPr>
                  <a:xfrm>
                    <a:off x="7010400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0886EE57-1A0F-48FF-B907-586775204F65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AC928C8F-F922-4B8C-AB32-289072C31111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B454FBA9-4684-45BA-BFDD-1EFB852F3535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99DA0EC-76A1-4B2C-8D53-427DCC9FCDE1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80705300-88D8-457A-BA15-A30B5B449AE0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E7188A39-0025-45BC-8211-4BF4B386C212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52A64BB3-5CD3-468B-83B5-4B1AF316F13B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5242D9CB-B0E4-4423-8BED-C925CE4FFAE6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9F0636C4-639A-436C-91BE-9A8FF8E5549A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9E4C3943-17D5-4031-A897-705418CBD730}"/>
                    </a:ext>
                  </a:extLst>
                </p:cNvPr>
                <p:cNvGrpSpPr/>
                <p:nvPr/>
              </p:nvGrpSpPr>
              <p:grpSpPr>
                <a:xfrm>
                  <a:off x="2517726" y="5353280"/>
                  <a:ext cx="6009311" cy="600931"/>
                  <a:chOff x="7010400" y="990600"/>
                  <a:chExt cx="3843130" cy="384313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F73C0E12-A1FA-4102-920A-DB6F45FC2804}"/>
                      </a:ext>
                    </a:extLst>
                  </p:cNvPr>
                  <p:cNvSpPr/>
                  <p:nvPr/>
                </p:nvSpPr>
                <p:spPr>
                  <a:xfrm>
                    <a:off x="7010400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8FB84F1-AE9E-48D4-989D-1E9FB6DBD7D4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C12696C0-574E-4B5F-83BA-839933AA7A58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FCCE3FD5-5FAA-4DA7-AC3F-401BD1D0CE6C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6AD97CBC-8EA7-4DD2-B6E7-DD7C404E146D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50B35BAE-0AE4-413E-8579-DD1D0E03491B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ACE31F96-BE24-421E-83D0-D80D1CA6AC3F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64DDBEBA-0383-4F40-BCA0-6FEF4B92E0EE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406BF4D1-300D-4B52-8D7E-B5BE27CAC8B4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16872313-E399-424F-8642-82D965D2A765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8574758-2458-469E-A7FF-A2F2452E8071}"/>
                </a:ext>
              </a:extLst>
            </p:cNvPr>
            <p:cNvCxnSpPr/>
            <p:nvPr/>
          </p:nvCxnSpPr>
          <p:spPr>
            <a:xfrm>
              <a:off x="8733113" y="2515578"/>
              <a:ext cx="600931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04DABC-3295-41C2-AE78-B08FF9C2BA6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136347" y="3509534"/>
              <a:ext cx="600931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D07B18E-6D1A-4332-B703-00A39F6EC435}"/>
                </a:ext>
              </a:extLst>
            </p:cNvPr>
            <p:cNvSpPr txBox="1"/>
            <p:nvPr/>
          </p:nvSpPr>
          <p:spPr>
            <a:xfrm>
              <a:off x="8707125" y="2227084"/>
              <a:ext cx="729687" cy="33855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as-IN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0339370-8594-4E9D-AD15-428B8474EC67}"/>
                </a:ext>
              </a:extLst>
            </p:cNvPr>
            <p:cNvSpPr txBox="1"/>
            <p:nvPr/>
          </p:nvSpPr>
          <p:spPr>
            <a:xfrm>
              <a:off x="9465644" y="3367236"/>
              <a:ext cx="729687" cy="33855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as-IN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9649150-4E1A-4DD8-A49F-EA0CB8410745}"/>
              </a:ext>
            </a:extLst>
          </p:cNvPr>
          <p:cNvSpPr/>
          <p:nvPr/>
        </p:nvSpPr>
        <p:spPr>
          <a:xfrm>
            <a:off x="2971800" y="2602274"/>
            <a:ext cx="2397788" cy="180163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FC37750-23C9-4E4D-93D7-6860DAA688C4}"/>
              </a:ext>
            </a:extLst>
          </p:cNvPr>
          <p:cNvSpPr/>
          <p:nvPr/>
        </p:nvSpPr>
        <p:spPr>
          <a:xfrm>
            <a:off x="5965056" y="2634485"/>
            <a:ext cx="2386337" cy="1798434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97412F4-029A-4C43-87FF-6BBB542460A7}"/>
              </a:ext>
            </a:extLst>
          </p:cNvPr>
          <p:cNvSpPr/>
          <p:nvPr/>
        </p:nvSpPr>
        <p:spPr>
          <a:xfrm>
            <a:off x="3553848" y="5003960"/>
            <a:ext cx="3545719" cy="1201387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E0D5A90-5E46-4220-A8C8-08403061C894}"/>
              </a:ext>
            </a:extLst>
          </p:cNvPr>
          <p:cNvGrpSpPr/>
          <p:nvPr/>
        </p:nvGrpSpPr>
        <p:grpSpPr>
          <a:xfrm>
            <a:off x="3773210" y="457200"/>
            <a:ext cx="4645580" cy="858598"/>
            <a:chOff x="1981199" y="4182012"/>
            <a:chExt cx="8411030" cy="1380588"/>
          </a:xfrm>
        </p:grpSpPr>
        <p:sp>
          <p:nvSpPr>
            <p:cNvPr id="116" name="Rounded Rectangle 16">
              <a:extLst>
                <a:ext uri="{FF2B5EF4-FFF2-40B4-BE49-F238E27FC236}">
                  <a16:creationId xmlns:a16="http://schemas.microsoft.com/office/drawing/2014/main" id="{C6EABF45-1A38-43C5-A065-1BB65AAD113E}"/>
                </a:ext>
              </a:extLst>
            </p:cNvPr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7">
              <a:extLst>
                <a:ext uri="{FF2B5EF4-FFF2-40B4-BE49-F238E27FC236}">
                  <a16:creationId xmlns:a16="http://schemas.microsoft.com/office/drawing/2014/main" id="{35B0E7CE-5569-4B59-80BF-9BEE2D715E01}"/>
                </a:ext>
              </a:extLst>
            </p:cNvPr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F07F44C8-E130-4D8A-BA87-401EE9C503A5}"/>
              </a:ext>
            </a:extLst>
          </p:cNvPr>
          <p:cNvSpPr txBox="1"/>
          <p:nvPr/>
        </p:nvSpPr>
        <p:spPr>
          <a:xfrm>
            <a:off x="5394243" y="576707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40414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1D08572-43F1-4794-9E7E-AE032D331226}"/>
              </a:ext>
            </a:extLst>
          </p:cNvPr>
          <p:cNvGrpSpPr/>
          <p:nvPr/>
        </p:nvGrpSpPr>
        <p:grpSpPr>
          <a:xfrm>
            <a:off x="3773209" y="499894"/>
            <a:ext cx="807186" cy="807186"/>
            <a:chOff x="10518139" y="984471"/>
            <a:chExt cx="807186" cy="807186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21FB6B2-B11B-4319-B977-3BECCDFD98E9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81234AD-B630-4AEA-88AE-2203E81D7C35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5143892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2.96296E-6 L 0.31445 0.0016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16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  <p:bldP spid="10" grpId="0" animBg="1"/>
          <p:bldP spid="11" grpId="0" animBg="1"/>
          <p:bldP spid="1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2.96296E-6 L 0.31445 0.0016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16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  <p:bldP spid="10" grpId="0" animBg="1"/>
          <p:bldP spid="11" grpId="0" animBg="1"/>
          <p:bldP spid="11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49011" y="469393"/>
            <a:ext cx="4608789" cy="858585"/>
            <a:chOff x="1981199" y="4182012"/>
            <a:chExt cx="8411030" cy="1380588"/>
          </a:xfrm>
        </p:grpSpPr>
        <p:sp>
          <p:nvSpPr>
            <p:cNvPr id="17" name="Rounded Rectangle 16"/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44903" y="561737"/>
            <a:ext cx="265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94B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49010" y="512087"/>
            <a:ext cx="914781" cy="807174"/>
            <a:chOff x="10518139" y="984471"/>
            <a:chExt cx="807186" cy="807186"/>
          </a:xfrm>
        </p:grpSpPr>
        <p:sp>
          <p:nvSpPr>
            <p:cNvPr id="20" name="Oval 19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A9B5FB6-E2F7-4DA4-8582-E53F2FAC3262}"/>
              </a:ext>
            </a:extLst>
          </p:cNvPr>
          <p:cNvSpPr/>
          <p:nvPr/>
        </p:nvSpPr>
        <p:spPr>
          <a:xfrm>
            <a:off x="649010" y="1773704"/>
            <a:ext cx="874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ত্রিভুজগুলোর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3600" dirty="0">
              <a:solidFill>
                <a:srgbClr val="40414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8371D-B382-497F-842C-13008326D6A3}"/>
              </a:ext>
            </a:extLst>
          </p:cNvPr>
          <p:cNvSpPr txBox="1"/>
          <p:nvPr/>
        </p:nvSpPr>
        <p:spPr>
          <a:xfrm>
            <a:off x="1432892" y="3588695"/>
            <a:ext cx="4514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া=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2154C-CB7C-4827-9627-E8C57D574D22}"/>
              </a:ext>
            </a:extLst>
          </p:cNvPr>
          <p:cNvSpPr txBox="1"/>
          <p:nvPr/>
        </p:nvSpPr>
        <p:spPr>
          <a:xfrm>
            <a:off x="6324600" y="3632763"/>
            <a:ext cx="4644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(২)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া=১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8A6D9-C97E-4F89-B751-AE238D8CEEB7}"/>
              </a:ext>
            </a:extLst>
          </p:cNvPr>
          <p:cNvSpPr txBox="1"/>
          <p:nvPr/>
        </p:nvSpPr>
        <p:spPr>
          <a:xfrm>
            <a:off x="1432892" y="4726878"/>
            <a:ext cx="3940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(৩)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=৩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া=৫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55DC45-00CD-4061-954F-AD23B0E22181}"/>
              </a:ext>
            </a:extLst>
          </p:cNvPr>
          <p:cNvSpPr txBox="1"/>
          <p:nvPr/>
        </p:nvSpPr>
        <p:spPr>
          <a:xfrm>
            <a:off x="6324600" y="4726878"/>
            <a:ext cx="478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(৪)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=২.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া=২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3311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2.96296E-6 L 0.31445 0.0016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16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2.96296E-6 L 0.31445 0.0016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16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" grpId="0"/>
          <p:bldP spid="13" grpId="0"/>
          <p:bldP spid="14" grpId="0"/>
          <p:bldP spid="1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6B1074-F6A3-4B21-AD66-2C921E809C87}"/>
              </a:ext>
            </a:extLst>
          </p:cNvPr>
          <p:cNvGrpSpPr/>
          <p:nvPr/>
        </p:nvGrpSpPr>
        <p:grpSpPr>
          <a:xfrm>
            <a:off x="3124200" y="2256956"/>
            <a:ext cx="6903246" cy="4339926"/>
            <a:chOff x="4724400" y="2515047"/>
            <a:chExt cx="4757270" cy="2990796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E546F2B-CE0D-4F87-A505-456BF439EE1B}"/>
                </a:ext>
              </a:extLst>
            </p:cNvPr>
            <p:cNvGrpSpPr/>
            <p:nvPr/>
          </p:nvGrpSpPr>
          <p:grpSpPr>
            <a:xfrm>
              <a:off x="4724400" y="2515047"/>
              <a:ext cx="3733800" cy="2481151"/>
              <a:chOff x="7394713" y="985631"/>
              <a:chExt cx="3458817" cy="2298422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E0E03987-5620-4FFE-9A1E-4D5A7760D7CE}"/>
                  </a:ext>
                </a:extLst>
              </p:cNvPr>
              <p:cNvGrpSpPr/>
              <p:nvPr/>
            </p:nvGrpSpPr>
            <p:grpSpPr>
              <a:xfrm>
                <a:off x="7394713" y="985631"/>
                <a:ext cx="3458817" cy="1151282"/>
                <a:chOff x="7394713" y="985631"/>
                <a:chExt cx="3458817" cy="1151282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31AF17E3-5F87-4B80-B328-821A6C6E73F8}"/>
                    </a:ext>
                  </a:extLst>
                </p:cNvPr>
                <p:cNvGrpSpPr/>
                <p:nvPr/>
              </p:nvGrpSpPr>
              <p:grpSpPr>
                <a:xfrm>
                  <a:off x="7394713" y="985631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DBD6DA81-BDB2-4871-BDA9-6E0C55C06CD3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FEB28132-D5D1-4A1A-B163-A2D52E174AE4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6671BCB-DEA5-4720-B27C-07AB846F4DB8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DFAA0ED8-73E2-4DCC-91D9-238817E7F096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132F17B8-2599-4CB6-8EFD-9F87A7FECB5E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4F1CE5ED-C85D-4286-80ED-609770C04843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99A61449-AF43-46C3-987F-3019962B7944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354D9087-1C18-4136-AA96-C3258240DBC3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BEB8D8D8-F471-4356-B5A3-EEB8090C4AF9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4407832B-BEA2-4314-A4A3-957BFAEC0E86}"/>
                    </a:ext>
                  </a:extLst>
                </p:cNvPr>
                <p:cNvGrpSpPr/>
                <p:nvPr/>
              </p:nvGrpSpPr>
              <p:grpSpPr>
                <a:xfrm>
                  <a:off x="7394713" y="1371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E47C9845-9B73-493F-9E45-C3EAFF466DBC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60DD3519-058F-4AC3-B597-F40D1F7A4AA8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59A12E29-118A-4D60-AF63-68D2D5A72BC4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123396A-03D7-431E-9352-904E30BEE181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1731D3C1-8461-4D22-80F3-CC8259B7B3B0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1E6D523F-4F77-41DF-A4CB-FA211F9FE2BE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527AAEAA-96ED-4C09-B6D0-395F2ECC6474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E985C3BE-C1A9-472E-850E-58223BBD851F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BE680B08-2EEC-433D-80A1-D7198D1CDE3A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FC6CB5B9-8A1F-4C19-9A4A-F1D686EA0E6D}"/>
                    </a:ext>
                  </a:extLst>
                </p:cNvPr>
                <p:cNvGrpSpPr/>
                <p:nvPr/>
              </p:nvGrpSpPr>
              <p:grpSpPr>
                <a:xfrm>
                  <a:off x="7394713" y="1752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363C1F0A-D4EF-49D8-8841-390C6FD6B5DF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D125320A-291F-4F85-ACF8-368246D0EE13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01B4183F-01FF-4A5E-93F9-47DDA2E10EE2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A9096A6A-F92A-4682-8886-3574664CF54E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EA6D78BA-3435-449B-A816-B0BB2194A3C9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793EE3F9-815C-405A-B389-792213DA478F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EEFD8F2-2EC9-452D-9DBA-7860FA30CFD9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66D22731-B33B-4C33-A6DB-C2736430D203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E0FF83BF-9716-4418-BF82-91500BE91FB7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55D034E0-B549-450B-84FC-A3B32D136C90}"/>
                  </a:ext>
                </a:extLst>
              </p:cNvPr>
              <p:cNvGrpSpPr/>
              <p:nvPr/>
            </p:nvGrpSpPr>
            <p:grpSpPr>
              <a:xfrm>
                <a:off x="7394713" y="2132771"/>
                <a:ext cx="3458817" cy="1151282"/>
                <a:chOff x="7394713" y="985631"/>
                <a:chExt cx="3458817" cy="1151282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C4B92A8-C91F-43C4-AFE3-89A079B9563B}"/>
                    </a:ext>
                  </a:extLst>
                </p:cNvPr>
                <p:cNvGrpSpPr/>
                <p:nvPr/>
              </p:nvGrpSpPr>
              <p:grpSpPr>
                <a:xfrm>
                  <a:off x="7394713" y="985631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AA181142-7DEE-49EB-BAF2-686D458FC27E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5015AE6-7A70-4708-BC92-75E2A6278FD9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641015E5-5836-4478-902A-7DBC546650C8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589E99E4-31C2-4E9A-A737-FAA6EBA1640A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2A54E16B-72DD-4134-BB13-906C471A53B3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04AEA488-F5B3-4173-A5BC-9DDFA6AC7BAF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93A43C57-BD3D-404B-B443-3D14C49074E8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A54AFC8F-02AE-407D-84BB-9DB92919B1EF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71ACEA16-6174-4A4A-8969-B7894AF9B6F8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CBEBE9B0-C202-437E-AA31-835F9A2DF8DD}"/>
                    </a:ext>
                  </a:extLst>
                </p:cNvPr>
                <p:cNvGrpSpPr/>
                <p:nvPr/>
              </p:nvGrpSpPr>
              <p:grpSpPr>
                <a:xfrm>
                  <a:off x="7394713" y="1371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68534913-DDBA-4340-A65B-BFA865B5CD93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8331C470-F9DA-4A90-9918-797088839B8F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74983432-93CC-4211-AA67-231457EC6D02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9C856ED9-1889-45EA-A455-01C7EDE3909B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EC24DF00-4C84-47FB-BEA1-43FC1AB8C967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9FFD6505-0CBF-4511-9C75-673A85893A89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12218FE9-E728-476F-ADE0-02F32F8A58C6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5FC921E3-C591-46BA-9ACF-48E3087E79AE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F7CE83FD-2BA7-4BCC-ADDE-6144A2074422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30FCD9A6-7F4F-49BB-9EDA-81535ADE8A2E}"/>
                    </a:ext>
                  </a:extLst>
                </p:cNvPr>
                <p:cNvGrpSpPr/>
                <p:nvPr/>
              </p:nvGrpSpPr>
              <p:grpSpPr>
                <a:xfrm>
                  <a:off x="7394713" y="1752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363B7427-B814-4922-BD7A-A21490BF6F2C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338E9815-27A6-40C3-BB88-AC4E8B521256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4211AFC-6682-4026-9D1E-D615765D4DBB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62E79EC3-8AD5-4A8F-961F-C3CFD2A14EF1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A0DFCA3C-55A6-4B59-86A5-03C07C48ED35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82D69E6-66E0-46F4-BC8D-EE301F3090CA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E2C90DD8-B028-4BBE-9139-051952B2D29E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96C6F78C-B9BC-4B96-BCB8-01367C8B3A1C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498DA5A3-C0B1-4E14-A066-BB06AD9EE6D5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DBE25E7-EAC6-43FF-93AC-E14448DCC5BD}"/>
                </a:ext>
              </a:extLst>
            </p:cNvPr>
            <p:cNvSpPr txBox="1"/>
            <p:nvPr/>
          </p:nvSpPr>
          <p:spPr>
            <a:xfrm>
              <a:off x="8449015" y="3550424"/>
              <a:ext cx="1032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8F8539E-ED2E-4778-AE40-89D12559E19C}"/>
                </a:ext>
              </a:extLst>
            </p:cNvPr>
            <p:cNvSpPr txBox="1"/>
            <p:nvPr/>
          </p:nvSpPr>
          <p:spPr>
            <a:xfrm>
              <a:off x="6477558" y="5044178"/>
              <a:ext cx="131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E30CA0BD-EA35-4269-B827-1371CB47F043}"/>
                </a:ext>
              </a:extLst>
            </p:cNvPr>
            <p:cNvSpPr/>
            <p:nvPr/>
          </p:nvSpPr>
          <p:spPr>
            <a:xfrm flipH="1">
              <a:off x="5554133" y="2923480"/>
              <a:ext cx="2489200" cy="1647840"/>
            </a:xfrm>
            <a:custGeom>
              <a:avLst/>
              <a:gdLst>
                <a:gd name="connsiteX0" fmla="*/ 0 w 2489200"/>
                <a:gd name="connsiteY0" fmla="*/ 1238340 h 1238340"/>
                <a:gd name="connsiteX1" fmla="*/ 0 w 2489200"/>
                <a:gd name="connsiteY1" fmla="*/ 0 h 1238340"/>
                <a:gd name="connsiteX2" fmla="*/ 2489200 w 2489200"/>
                <a:gd name="connsiteY2" fmla="*/ 1238340 h 1238340"/>
                <a:gd name="connsiteX3" fmla="*/ 0 w 2489200"/>
                <a:gd name="connsiteY3" fmla="*/ 1238340 h 1238340"/>
                <a:gd name="connsiteX0" fmla="*/ 0 w 2489200"/>
                <a:gd name="connsiteY0" fmla="*/ 1265234 h 1265234"/>
                <a:gd name="connsiteX1" fmla="*/ 820271 w 2489200"/>
                <a:gd name="connsiteY1" fmla="*/ 0 h 1265234"/>
                <a:gd name="connsiteX2" fmla="*/ 2489200 w 2489200"/>
                <a:gd name="connsiteY2" fmla="*/ 1265234 h 1265234"/>
                <a:gd name="connsiteX3" fmla="*/ 0 w 2489200"/>
                <a:gd name="connsiteY3" fmla="*/ 1265234 h 12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200" h="1265234">
                  <a:moveTo>
                    <a:pt x="0" y="1265234"/>
                  </a:moveTo>
                  <a:lnTo>
                    <a:pt x="820271" y="0"/>
                  </a:lnTo>
                  <a:lnTo>
                    <a:pt x="2489200" y="1265234"/>
                  </a:lnTo>
                  <a:lnTo>
                    <a:pt x="0" y="1265234"/>
                  </a:lnTo>
                  <a:close/>
                </a:path>
              </a:pathLst>
            </a:custGeom>
            <a:solidFill>
              <a:srgbClr val="146F8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401B055-B9FF-4F54-BDFA-F59D8774B3C7}"/>
              </a:ext>
            </a:extLst>
          </p:cNvPr>
          <p:cNvSpPr txBox="1"/>
          <p:nvPr/>
        </p:nvSpPr>
        <p:spPr>
          <a:xfrm>
            <a:off x="2096139" y="556977"/>
            <a:ext cx="8575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মিনার ধরণাকে ব্যবহার করে ৬ সেমি ভূমি এবং ৪ সেমি উচ্চতাবিশিষ্ট একটি সূক্ষ্মকোণী ত্রিভুজের ক্ষেত্রফল নির্ণয়ের চেষ্টা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D8CE0E1A-8CA8-4EA7-8805-1BFC34B4B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269" y="556977"/>
            <a:ext cx="1035870" cy="8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34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6558A7B-8FAC-4117-B038-518BECD4373B}"/>
              </a:ext>
            </a:extLst>
          </p:cNvPr>
          <p:cNvGrpSpPr/>
          <p:nvPr/>
        </p:nvGrpSpPr>
        <p:grpSpPr>
          <a:xfrm>
            <a:off x="5943600" y="1809660"/>
            <a:ext cx="3733800" cy="1242811"/>
            <a:chOff x="7394713" y="985631"/>
            <a:chExt cx="3458817" cy="1151282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8540D753-BBE8-4881-A394-2511CB0CE18D}"/>
                </a:ext>
              </a:extLst>
            </p:cNvPr>
            <p:cNvGrpSpPr/>
            <p:nvPr/>
          </p:nvGrpSpPr>
          <p:grpSpPr>
            <a:xfrm>
              <a:off x="7394713" y="985631"/>
              <a:ext cx="3458817" cy="384313"/>
              <a:chOff x="7394713" y="990600"/>
              <a:chExt cx="3458817" cy="384313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839669CC-6990-429B-B1CE-2954BDCD0980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BF5F8C0-999F-4546-8D7F-19795B8E5C36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D569150F-DB6B-4F26-AEC0-615534F240A4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187D018-4BDC-4188-9524-8FE862BA9ECB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4CAB14B5-D2BA-4D8D-A0FC-578BE9D93A21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4CE1393-929A-4727-8A2E-44A03D720892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E4C1FC55-8A9B-4ADB-9E45-409DA03458BB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C5294D27-1799-4785-83E4-850C9893BE44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6941BB4A-D99E-4019-9C24-E1684B0F1D45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CFB313CA-C5D0-4CE8-80C6-610E46285221}"/>
                </a:ext>
              </a:extLst>
            </p:cNvPr>
            <p:cNvGrpSpPr/>
            <p:nvPr/>
          </p:nvGrpSpPr>
          <p:grpSpPr>
            <a:xfrm>
              <a:off x="7394713" y="1371600"/>
              <a:ext cx="3458817" cy="384313"/>
              <a:chOff x="7394713" y="990600"/>
              <a:chExt cx="3458817" cy="384313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40A7245E-8A80-459A-A29B-D3B75D6A0CB1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5EF7415-AEC0-4334-A663-46414F0F3501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5D9FA44E-EDD2-4937-AF2E-4C283CB7FBB3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DBD2AABD-C364-44BB-AE02-C98717D98B34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968D5A0-075F-42CB-AF74-859984BE7083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EB24F29-C0A0-4267-A761-6EDB3DE085B4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289986B-44F4-4E12-9409-1B94630CD353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33316807-E7E8-4E27-9331-52E978772D71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FB9BC06-9F97-4B21-AE93-AFE6347D1003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053769F-9DCF-4CBC-95C4-88419B1FE6BF}"/>
                </a:ext>
              </a:extLst>
            </p:cNvPr>
            <p:cNvGrpSpPr/>
            <p:nvPr/>
          </p:nvGrpSpPr>
          <p:grpSpPr>
            <a:xfrm>
              <a:off x="7394713" y="1752600"/>
              <a:ext cx="3458817" cy="384313"/>
              <a:chOff x="7394713" y="990600"/>
              <a:chExt cx="3458817" cy="384313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12D75D0D-1C11-4CCB-A280-520011A6F560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2C671D80-0F1A-4FEB-A0C3-9365ACA94F01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2DE0DAC-5702-42E6-BF46-43ABDBD61E08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C91D02B-5637-492C-9664-D592741614B2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05914AE-078E-4331-83C7-0136BA7DC5A3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BCEE76A-2495-4969-8A8A-F34DEAA435A0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064B130-004D-493B-A9E6-DCD415A2BD72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75BAB3A-F9E9-4992-9348-4B26803F7486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31BDBB05-68C0-477E-AE3C-00FD7889B23D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9E22084-392A-44B9-9A27-C228F279E739}"/>
              </a:ext>
            </a:extLst>
          </p:cNvPr>
          <p:cNvGrpSpPr/>
          <p:nvPr/>
        </p:nvGrpSpPr>
        <p:grpSpPr>
          <a:xfrm>
            <a:off x="5943600" y="3048000"/>
            <a:ext cx="3733800" cy="1242811"/>
            <a:chOff x="7394713" y="985631"/>
            <a:chExt cx="3458817" cy="115128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3295EB0-7487-4F5A-8E27-9A6AEB95E1F5}"/>
                </a:ext>
              </a:extLst>
            </p:cNvPr>
            <p:cNvGrpSpPr/>
            <p:nvPr/>
          </p:nvGrpSpPr>
          <p:grpSpPr>
            <a:xfrm>
              <a:off x="7394713" y="985631"/>
              <a:ext cx="3458817" cy="384313"/>
              <a:chOff x="7394713" y="990600"/>
              <a:chExt cx="3458817" cy="384313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DB8EDAA-A8FD-4BF7-BE2F-B7B9F0BE238F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0798A20-C281-48D6-B197-E265C94E0788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91EDE0C-6815-45EF-BF74-F04065D3C3FF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62911B9-03C4-4D71-8627-C78DEE495BF1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78C9E75F-016A-4699-9A8F-84D24256BB9F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7EAE0BE-760C-4319-B44F-A022FB4C52A7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C1630C1-5F9D-494B-AD47-BF8BD24DA98E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B274836-B679-48D4-9BED-9748756D6023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6C9B5F4-3702-4367-8ED2-ED55B310DA1A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F745411-0139-40C8-BB75-05697D161500}"/>
                </a:ext>
              </a:extLst>
            </p:cNvPr>
            <p:cNvGrpSpPr/>
            <p:nvPr/>
          </p:nvGrpSpPr>
          <p:grpSpPr>
            <a:xfrm>
              <a:off x="7394713" y="1371600"/>
              <a:ext cx="3458817" cy="384313"/>
              <a:chOff x="7394713" y="990600"/>
              <a:chExt cx="3458817" cy="384313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87A10B9-A872-4538-8E57-16B097900E34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EAD96ED-C780-4FF2-9DAF-567ED03B07ED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8B3BE1-28EA-44D2-AB70-A367409CE6CF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07AF3B2-F680-4565-B421-0C6087C85511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F380D69-B52A-4EED-8FA1-003A0EAFF89A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6D8D563-CC51-4E8C-A7CF-2FBC167F6652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17574CD-E1A9-4C85-89F0-D2DA9EC24B95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E218A8E-381D-4FE9-BA68-06407DFA2657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78E1B60-4270-453F-B9AC-3F0B05C52D85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EE8F8AE-6DD3-4BA9-88BF-511F87A31C23}"/>
                </a:ext>
              </a:extLst>
            </p:cNvPr>
            <p:cNvGrpSpPr/>
            <p:nvPr/>
          </p:nvGrpSpPr>
          <p:grpSpPr>
            <a:xfrm>
              <a:off x="7394713" y="1752600"/>
              <a:ext cx="3458817" cy="384313"/>
              <a:chOff x="7394713" y="990600"/>
              <a:chExt cx="3458817" cy="384313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9983685-5CE2-459F-9F42-CCA2B52BA100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8EAF390-25D2-4EF2-917A-4878976D8599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A7052F1F-17AF-47C4-A3E2-DB56AD65193A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895436EB-F0AF-4DC5-A051-1AD847123D70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8FD8CF5-6763-4062-AC49-590731475590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C259335-AF3B-4B16-9F69-5FA138B9A7EE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98D7150-C7C4-41A2-9960-CB028492CB0B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303718A-D2AA-4947-95C3-BBDA4FFC0B40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A5BFB49-EE41-4988-BD0E-22862B52A1C7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0C42869-7F90-4C81-9291-548BFD83825F}"/>
              </a:ext>
            </a:extLst>
          </p:cNvPr>
          <p:cNvSpPr txBox="1"/>
          <p:nvPr/>
        </p:nvSpPr>
        <p:spPr>
          <a:xfrm>
            <a:off x="9668215" y="2845037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44C0705-F75B-4CCF-8161-AEC7F9EE433C}"/>
              </a:ext>
            </a:extLst>
          </p:cNvPr>
          <p:cNvSpPr txBox="1"/>
          <p:nvPr/>
        </p:nvSpPr>
        <p:spPr>
          <a:xfrm>
            <a:off x="7886572" y="3879521"/>
            <a:ext cx="131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7A17087E-D7BC-4D06-A17E-96D265E2670E}"/>
              </a:ext>
            </a:extLst>
          </p:cNvPr>
          <p:cNvSpPr/>
          <p:nvPr/>
        </p:nvSpPr>
        <p:spPr>
          <a:xfrm flipH="1">
            <a:off x="8443975" y="2250800"/>
            <a:ext cx="402752" cy="809087"/>
          </a:xfrm>
          <a:custGeom>
            <a:avLst/>
            <a:gdLst>
              <a:gd name="connsiteX0" fmla="*/ 402752 w 402752"/>
              <a:gd name="connsiteY0" fmla="*/ 0 h 809087"/>
              <a:gd name="connsiteX1" fmla="*/ 0 w 402752"/>
              <a:gd name="connsiteY1" fmla="*/ 809087 h 809087"/>
              <a:gd name="connsiteX2" fmla="*/ 402752 w 402752"/>
              <a:gd name="connsiteY2" fmla="*/ 809087 h 809087"/>
              <a:gd name="connsiteX3" fmla="*/ 402752 w 402752"/>
              <a:gd name="connsiteY3" fmla="*/ 0 h 80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752" h="809087">
                <a:moveTo>
                  <a:pt x="402752" y="0"/>
                </a:moveTo>
                <a:lnTo>
                  <a:pt x="0" y="809087"/>
                </a:lnTo>
                <a:lnTo>
                  <a:pt x="402752" y="809087"/>
                </a:lnTo>
                <a:lnTo>
                  <a:pt x="40275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433E96D-882B-4B73-AF0E-2C42166E639B}"/>
              </a:ext>
            </a:extLst>
          </p:cNvPr>
          <p:cNvSpPr/>
          <p:nvPr/>
        </p:nvSpPr>
        <p:spPr>
          <a:xfrm flipH="1">
            <a:off x="7596242" y="2233649"/>
            <a:ext cx="858180" cy="828422"/>
          </a:xfrm>
          <a:custGeom>
            <a:avLst/>
            <a:gdLst>
              <a:gd name="connsiteX0" fmla="*/ 0 w 858180"/>
              <a:gd name="connsiteY0" fmla="*/ 828422 h 828422"/>
              <a:gd name="connsiteX1" fmla="*/ 858180 w 858180"/>
              <a:gd name="connsiteY1" fmla="*/ 828422 h 828422"/>
              <a:gd name="connsiteX2" fmla="*/ 19156 w 858180"/>
              <a:gd name="connsiteY2" fmla="*/ 0 h 828422"/>
              <a:gd name="connsiteX3" fmla="*/ 10421 w 858180"/>
              <a:gd name="connsiteY3" fmla="*/ 17548 h 828422"/>
              <a:gd name="connsiteX4" fmla="*/ 10421 w 858180"/>
              <a:gd name="connsiteY4" fmla="*/ 826635 h 828422"/>
              <a:gd name="connsiteX5" fmla="*/ 0 w 858180"/>
              <a:gd name="connsiteY5" fmla="*/ 826635 h 82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180" h="828422">
                <a:moveTo>
                  <a:pt x="0" y="828422"/>
                </a:moveTo>
                <a:lnTo>
                  <a:pt x="858180" y="828422"/>
                </a:lnTo>
                <a:lnTo>
                  <a:pt x="19156" y="0"/>
                </a:lnTo>
                <a:lnTo>
                  <a:pt x="10421" y="17548"/>
                </a:lnTo>
                <a:lnTo>
                  <a:pt x="10421" y="826635"/>
                </a:lnTo>
                <a:lnTo>
                  <a:pt x="0" y="82663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94614146-9E1F-4892-BE93-4994A6D71432}"/>
              </a:ext>
            </a:extLst>
          </p:cNvPr>
          <p:cNvSpPr/>
          <p:nvPr/>
        </p:nvSpPr>
        <p:spPr>
          <a:xfrm flipH="1">
            <a:off x="6767356" y="3056079"/>
            <a:ext cx="2489200" cy="819418"/>
          </a:xfrm>
          <a:custGeom>
            <a:avLst/>
            <a:gdLst>
              <a:gd name="connsiteX0" fmla="*/ 1659295 w 2489200"/>
              <a:gd name="connsiteY0" fmla="*/ 0 h 819418"/>
              <a:gd name="connsiteX1" fmla="*/ 407894 w 2489200"/>
              <a:gd name="connsiteY1" fmla="*/ 0 h 819418"/>
              <a:gd name="connsiteX2" fmla="*/ 0 w 2489200"/>
              <a:gd name="connsiteY2" fmla="*/ 819418 h 819418"/>
              <a:gd name="connsiteX3" fmla="*/ 2489200 w 2489200"/>
              <a:gd name="connsiteY3" fmla="*/ 819418 h 819418"/>
              <a:gd name="connsiteX4" fmla="*/ 1659295 w 2489200"/>
              <a:gd name="connsiteY4" fmla="*/ 0 h 81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200" h="819418">
                <a:moveTo>
                  <a:pt x="1659295" y="0"/>
                </a:moveTo>
                <a:lnTo>
                  <a:pt x="407894" y="0"/>
                </a:lnTo>
                <a:lnTo>
                  <a:pt x="0" y="819418"/>
                </a:lnTo>
                <a:lnTo>
                  <a:pt x="2489200" y="819418"/>
                </a:lnTo>
                <a:lnTo>
                  <a:pt x="1659295" y="0"/>
                </a:lnTo>
                <a:close/>
              </a:path>
            </a:pathLst>
          </a:custGeom>
          <a:solidFill>
            <a:srgbClr val="146F8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258C2554-5DAD-4175-92DF-A48697A52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02" y="304800"/>
            <a:ext cx="2786770" cy="235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47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6558A7B-8FAC-4117-B038-518BECD4373B}"/>
              </a:ext>
            </a:extLst>
          </p:cNvPr>
          <p:cNvGrpSpPr/>
          <p:nvPr/>
        </p:nvGrpSpPr>
        <p:grpSpPr>
          <a:xfrm>
            <a:off x="6477000" y="1657260"/>
            <a:ext cx="3733800" cy="1242811"/>
            <a:chOff x="7394713" y="985631"/>
            <a:chExt cx="3458817" cy="1151282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8540D753-BBE8-4881-A394-2511CB0CE18D}"/>
                </a:ext>
              </a:extLst>
            </p:cNvPr>
            <p:cNvGrpSpPr/>
            <p:nvPr/>
          </p:nvGrpSpPr>
          <p:grpSpPr>
            <a:xfrm>
              <a:off x="7394713" y="985631"/>
              <a:ext cx="3458817" cy="384313"/>
              <a:chOff x="7394713" y="990600"/>
              <a:chExt cx="3458817" cy="384313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839669CC-6990-429B-B1CE-2954BDCD0980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BF5F8C0-999F-4546-8D7F-19795B8E5C36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D569150F-DB6B-4F26-AEC0-615534F240A4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187D018-4BDC-4188-9524-8FE862BA9ECB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4CAB14B5-D2BA-4D8D-A0FC-578BE9D93A21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4CE1393-929A-4727-8A2E-44A03D720892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E4C1FC55-8A9B-4ADB-9E45-409DA03458BB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C5294D27-1799-4785-83E4-850C9893BE44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6941BB4A-D99E-4019-9C24-E1684B0F1D45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CFB313CA-C5D0-4CE8-80C6-610E46285221}"/>
                </a:ext>
              </a:extLst>
            </p:cNvPr>
            <p:cNvGrpSpPr/>
            <p:nvPr/>
          </p:nvGrpSpPr>
          <p:grpSpPr>
            <a:xfrm>
              <a:off x="7394713" y="1371600"/>
              <a:ext cx="3458817" cy="384313"/>
              <a:chOff x="7394713" y="990600"/>
              <a:chExt cx="3458817" cy="384313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40A7245E-8A80-459A-A29B-D3B75D6A0CB1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5EF7415-AEC0-4334-A663-46414F0F3501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5D9FA44E-EDD2-4937-AF2E-4C283CB7FBB3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DBD2AABD-C364-44BB-AE02-C98717D98B34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968D5A0-075F-42CB-AF74-859984BE7083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EB24F29-C0A0-4267-A761-6EDB3DE085B4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289986B-44F4-4E12-9409-1B94630CD353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33316807-E7E8-4E27-9331-52E978772D71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FB9BC06-9F97-4B21-AE93-AFE6347D1003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053769F-9DCF-4CBC-95C4-88419B1FE6BF}"/>
                </a:ext>
              </a:extLst>
            </p:cNvPr>
            <p:cNvGrpSpPr/>
            <p:nvPr/>
          </p:nvGrpSpPr>
          <p:grpSpPr>
            <a:xfrm>
              <a:off x="7394713" y="1752600"/>
              <a:ext cx="3458817" cy="384313"/>
              <a:chOff x="7394713" y="990600"/>
              <a:chExt cx="3458817" cy="384313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12D75D0D-1C11-4CCB-A280-520011A6F560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2C671D80-0F1A-4FEB-A0C3-9365ACA94F01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2DE0DAC-5702-42E6-BF46-43ABDBD61E08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C91D02B-5637-492C-9664-D592741614B2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05914AE-078E-4331-83C7-0136BA7DC5A3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BCEE76A-2495-4969-8A8A-F34DEAA435A0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064B130-004D-493B-A9E6-DCD415A2BD72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75BAB3A-F9E9-4992-9348-4B26803F7486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31BDBB05-68C0-477E-AE3C-00FD7889B23D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9E22084-392A-44B9-9A27-C228F279E739}"/>
              </a:ext>
            </a:extLst>
          </p:cNvPr>
          <p:cNvGrpSpPr/>
          <p:nvPr/>
        </p:nvGrpSpPr>
        <p:grpSpPr>
          <a:xfrm>
            <a:off x="6477000" y="2895600"/>
            <a:ext cx="3733800" cy="1242811"/>
            <a:chOff x="7394713" y="985631"/>
            <a:chExt cx="3458817" cy="115128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3295EB0-7487-4F5A-8E27-9A6AEB95E1F5}"/>
                </a:ext>
              </a:extLst>
            </p:cNvPr>
            <p:cNvGrpSpPr/>
            <p:nvPr/>
          </p:nvGrpSpPr>
          <p:grpSpPr>
            <a:xfrm>
              <a:off x="7394713" y="985631"/>
              <a:ext cx="3458817" cy="384313"/>
              <a:chOff x="7394713" y="990600"/>
              <a:chExt cx="3458817" cy="384313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DB8EDAA-A8FD-4BF7-BE2F-B7B9F0BE238F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0798A20-C281-48D6-B197-E265C94E0788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91EDE0C-6815-45EF-BF74-F04065D3C3FF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62911B9-03C4-4D71-8627-C78DEE495BF1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78C9E75F-016A-4699-9A8F-84D24256BB9F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7EAE0BE-760C-4319-B44F-A022FB4C52A7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C1630C1-5F9D-494B-AD47-BF8BD24DA98E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B274836-B679-48D4-9BED-9748756D6023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6C9B5F4-3702-4367-8ED2-ED55B310DA1A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F745411-0139-40C8-BB75-05697D161500}"/>
                </a:ext>
              </a:extLst>
            </p:cNvPr>
            <p:cNvGrpSpPr/>
            <p:nvPr/>
          </p:nvGrpSpPr>
          <p:grpSpPr>
            <a:xfrm>
              <a:off x="7394713" y="1371600"/>
              <a:ext cx="3458817" cy="384313"/>
              <a:chOff x="7394713" y="990600"/>
              <a:chExt cx="3458817" cy="384313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87A10B9-A872-4538-8E57-16B097900E34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EAD96ED-C780-4FF2-9DAF-567ED03B07ED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8B3BE1-28EA-44D2-AB70-A367409CE6CF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07AF3B2-F680-4565-B421-0C6087C85511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F380D69-B52A-4EED-8FA1-003A0EAFF89A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6D8D563-CC51-4E8C-A7CF-2FBC167F6652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17574CD-E1A9-4C85-89F0-D2DA9EC24B95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E218A8E-381D-4FE9-BA68-06407DFA2657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78E1B60-4270-453F-B9AC-3F0B05C52D85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EE8F8AE-6DD3-4BA9-88BF-511F87A31C23}"/>
                </a:ext>
              </a:extLst>
            </p:cNvPr>
            <p:cNvGrpSpPr/>
            <p:nvPr/>
          </p:nvGrpSpPr>
          <p:grpSpPr>
            <a:xfrm>
              <a:off x="7394713" y="1752600"/>
              <a:ext cx="3458817" cy="384313"/>
              <a:chOff x="7394713" y="990600"/>
              <a:chExt cx="3458817" cy="384313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9983685-5CE2-459F-9F42-CCA2B52BA100}"/>
                  </a:ext>
                </a:extLst>
              </p:cNvPr>
              <p:cNvSpPr/>
              <p:nvPr/>
            </p:nvSpPr>
            <p:spPr>
              <a:xfrm>
                <a:off x="7394713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8EAF390-25D2-4EF2-917A-4878976D8599}"/>
                  </a:ext>
                </a:extLst>
              </p:cNvPr>
              <p:cNvSpPr/>
              <p:nvPr/>
            </p:nvSpPr>
            <p:spPr>
              <a:xfrm>
                <a:off x="7779026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A7052F1F-17AF-47C4-A3E2-DB56AD65193A}"/>
                  </a:ext>
                </a:extLst>
              </p:cNvPr>
              <p:cNvSpPr/>
              <p:nvPr/>
            </p:nvSpPr>
            <p:spPr>
              <a:xfrm>
                <a:off x="8163339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895436EB-F0AF-4DC5-A051-1AD847123D70}"/>
                  </a:ext>
                </a:extLst>
              </p:cNvPr>
              <p:cNvSpPr/>
              <p:nvPr/>
            </p:nvSpPr>
            <p:spPr>
              <a:xfrm>
                <a:off x="8547652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8FD8CF5-6763-4062-AC49-590731475590}"/>
                  </a:ext>
                </a:extLst>
              </p:cNvPr>
              <p:cNvSpPr/>
              <p:nvPr/>
            </p:nvSpPr>
            <p:spPr>
              <a:xfrm>
                <a:off x="8931965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C259335-AF3B-4B16-9F69-5FA138B9A7EE}"/>
                  </a:ext>
                </a:extLst>
              </p:cNvPr>
              <p:cNvSpPr/>
              <p:nvPr/>
            </p:nvSpPr>
            <p:spPr>
              <a:xfrm>
                <a:off x="9316278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98D7150-C7C4-41A2-9960-CB028492CB0B}"/>
                  </a:ext>
                </a:extLst>
              </p:cNvPr>
              <p:cNvSpPr/>
              <p:nvPr/>
            </p:nvSpPr>
            <p:spPr>
              <a:xfrm>
                <a:off x="9700591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303718A-D2AA-4947-95C3-BBDA4FFC0B40}"/>
                  </a:ext>
                </a:extLst>
              </p:cNvPr>
              <p:cNvSpPr/>
              <p:nvPr/>
            </p:nvSpPr>
            <p:spPr>
              <a:xfrm>
                <a:off x="10084904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A5BFB49-EE41-4988-BD0E-22862B52A1C7}"/>
                  </a:ext>
                </a:extLst>
              </p:cNvPr>
              <p:cNvSpPr/>
              <p:nvPr/>
            </p:nvSpPr>
            <p:spPr>
              <a:xfrm>
                <a:off x="10469217" y="990600"/>
                <a:ext cx="384313" cy="38431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0C42869-7F90-4C81-9291-548BFD83825F}"/>
              </a:ext>
            </a:extLst>
          </p:cNvPr>
          <p:cNvSpPr txBox="1"/>
          <p:nvPr/>
        </p:nvSpPr>
        <p:spPr>
          <a:xfrm>
            <a:off x="10261739" y="3119362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44C0705-F75B-4CCF-8161-AEC7F9EE433C}"/>
              </a:ext>
            </a:extLst>
          </p:cNvPr>
          <p:cNvSpPr txBox="1"/>
          <p:nvPr/>
        </p:nvSpPr>
        <p:spPr>
          <a:xfrm>
            <a:off x="8419972" y="3727121"/>
            <a:ext cx="131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7A17087E-D7BC-4D06-A17E-96D265E2670E}"/>
              </a:ext>
            </a:extLst>
          </p:cNvPr>
          <p:cNvSpPr/>
          <p:nvPr/>
        </p:nvSpPr>
        <p:spPr>
          <a:xfrm rot="10800000" flipH="1">
            <a:off x="9387124" y="2902346"/>
            <a:ext cx="402752" cy="809087"/>
          </a:xfrm>
          <a:custGeom>
            <a:avLst/>
            <a:gdLst>
              <a:gd name="connsiteX0" fmla="*/ 402752 w 402752"/>
              <a:gd name="connsiteY0" fmla="*/ 0 h 809087"/>
              <a:gd name="connsiteX1" fmla="*/ 0 w 402752"/>
              <a:gd name="connsiteY1" fmla="*/ 809087 h 809087"/>
              <a:gd name="connsiteX2" fmla="*/ 402752 w 402752"/>
              <a:gd name="connsiteY2" fmla="*/ 809087 h 809087"/>
              <a:gd name="connsiteX3" fmla="*/ 402752 w 402752"/>
              <a:gd name="connsiteY3" fmla="*/ 0 h 80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752" h="809087">
                <a:moveTo>
                  <a:pt x="402752" y="0"/>
                </a:moveTo>
                <a:lnTo>
                  <a:pt x="0" y="809087"/>
                </a:lnTo>
                <a:lnTo>
                  <a:pt x="402752" y="809087"/>
                </a:lnTo>
                <a:lnTo>
                  <a:pt x="40275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433E96D-882B-4B73-AF0E-2C42166E639B}"/>
              </a:ext>
            </a:extLst>
          </p:cNvPr>
          <p:cNvSpPr/>
          <p:nvPr/>
        </p:nvSpPr>
        <p:spPr>
          <a:xfrm rot="10800000" flipH="1">
            <a:off x="7283325" y="2903232"/>
            <a:ext cx="858180" cy="828422"/>
          </a:xfrm>
          <a:custGeom>
            <a:avLst/>
            <a:gdLst>
              <a:gd name="connsiteX0" fmla="*/ 0 w 858180"/>
              <a:gd name="connsiteY0" fmla="*/ 828422 h 828422"/>
              <a:gd name="connsiteX1" fmla="*/ 858180 w 858180"/>
              <a:gd name="connsiteY1" fmla="*/ 828422 h 828422"/>
              <a:gd name="connsiteX2" fmla="*/ 19156 w 858180"/>
              <a:gd name="connsiteY2" fmla="*/ 0 h 828422"/>
              <a:gd name="connsiteX3" fmla="*/ 10421 w 858180"/>
              <a:gd name="connsiteY3" fmla="*/ 17548 h 828422"/>
              <a:gd name="connsiteX4" fmla="*/ 10421 w 858180"/>
              <a:gd name="connsiteY4" fmla="*/ 826635 h 828422"/>
              <a:gd name="connsiteX5" fmla="*/ 0 w 858180"/>
              <a:gd name="connsiteY5" fmla="*/ 826635 h 82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180" h="828422">
                <a:moveTo>
                  <a:pt x="0" y="828422"/>
                </a:moveTo>
                <a:lnTo>
                  <a:pt x="858180" y="828422"/>
                </a:lnTo>
                <a:lnTo>
                  <a:pt x="19156" y="0"/>
                </a:lnTo>
                <a:lnTo>
                  <a:pt x="10421" y="17548"/>
                </a:lnTo>
                <a:lnTo>
                  <a:pt x="10421" y="826635"/>
                </a:lnTo>
                <a:lnTo>
                  <a:pt x="0" y="82663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94614146-9E1F-4892-BE93-4994A6D71432}"/>
              </a:ext>
            </a:extLst>
          </p:cNvPr>
          <p:cNvSpPr/>
          <p:nvPr/>
        </p:nvSpPr>
        <p:spPr>
          <a:xfrm flipH="1">
            <a:off x="7300756" y="2903679"/>
            <a:ext cx="2489200" cy="819418"/>
          </a:xfrm>
          <a:custGeom>
            <a:avLst/>
            <a:gdLst>
              <a:gd name="connsiteX0" fmla="*/ 1659295 w 2489200"/>
              <a:gd name="connsiteY0" fmla="*/ 0 h 819418"/>
              <a:gd name="connsiteX1" fmla="*/ 407894 w 2489200"/>
              <a:gd name="connsiteY1" fmla="*/ 0 h 819418"/>
              <a:gd name="connsiteX2" fmla="*/ 0 w 2489200"/>
              <a:gd name="connsiteY2" fmla="*/ 819418 h 819418"/>
              <a:gd name="connsiteX3" fmla="*/ 2489200 w 2489200"/>
              <a:gd name="connsiteY3" fmla="*/ 819418 h 819418"/>
              <a:gd name="connsiteX4" fmla="*/ 1659295 w 2489200"/>
              <a:gd name="connsiteY4" fmla="*/ 0 h 81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200" h="819418">
                <a:moveTo>
                  <a:pt x="1659295" y="0"/>
                </a:moveTo>
                <a:lnTo>
                  <a:pt x="407894" y="0"/>
                </a:lnTo>
                <a:lnTo>
                  <a:pt x="0" y="819418"/>
                </a:lnTo>
                <a:lnTo>
                  <a:pt x="2489200" y="819418"/>
                </a:lnTo>
                <a:lnTo>
                  <a:pt x="1659295" y="0"/>
                </a:lnTo>
                <a:close/>
              </a:path>
            </a:pathLst>
          </a:custGeom>
          <a:solidFill>
            <a:srgbClr val="146F8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E582B59-B978-41FC-9951-6B2DF70B3B57}"/>
              </a:ext>
            </a:extLst>
          </p:cNvPr>
          <p:cNvGrpSpPr/>
          <p:nvPr/>
        </p:nvGrpSpPr>
        <p:grpSpPr>
          <a:xfrm>
            <a:off x="1882012" y="1663791"/>
            <a:ext cx="3001079" cy="830997"/>
            <a:chOff x="3076575" y="2503217"/>
            <a:chExt cx="3001079" cy="83099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3F08DB0-69B7-45F3-9A0B-052B0288226B}"/>
                </a:ext>
              </a:extLst>
            </p:cNvPr>
            <p:cNvSpPr/>
            <p:nvPr/>
          </p:nvSpPr>
          <p:spPr>
            <a:xfrm>
              <a:off x="5544254" y="2652978"/>
              <a:ext cx="533400" cy="533400"/>
            </a:xfrm>
            <a:prstGeom prst="rect">
              <a:avLst/>
            </a:prstGeom>
            <a:noFill/>
            <a:ln>
              <a:solidFill>
                <a:srgbClr val="3A4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8DF0F70-7AD4-473D-874A-F29854504CFE}"/>
                </a:ext>
              </a:extLst>
            </p:cNvPr>
            <p:cNvSpPr/>
            <p:nvPr/>
          </p:nvSpPr>
          <p:spPr>
            <a:xfrm>
              <a:off x="3076575" y="2652978"/>
              <a:ext cx="533400" cy="533400"/>
            </a:xfrm>
            <a:prstGeom prst="rect">
              <a:avLst/>
            </a:prstGeom>
            <a:noFill/>
            <a:ln>
              <a:solidFill>
                <a:srgbClr val="3A4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0435273-A42B-400A-B176-70FDD8C13A7E}"/>
                </a:ext>
              </a:extLst>
            </p:cNvPr>
            <p:cNvGrpSpPr/>
            <p:nvPr/>
          </p:nvGrpSpPr>
          <p:grpSpPr>
            <a:xfrm>
              <a:off x="3754928" y="2661704"/>
              <a:ext cx="378922" cy="457200"/>
              <a:chOff x="3810000" y="2508001"/>
              <a:chExt cx="533400" cy="64359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6E3CAE-FC11-4027-A207-A4FA6A65EC60}"/>
                  </a:ext>
                </a:extLst>
              </p:cNvPr>
              <p:cNvSpPr/>
              <p:nvPr/>
            </p:nvSpPr>
            <p:spPr>
              <a:xfrm>
                <a:off x="3810000" y="2824073"/>
                <a:ext cx="533400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3A42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FA7398C-E313-49DF-B155-A5CFAA598524}"/>
                  </a:ext>
                </a:extLst>
              </p:cNvPr>
              <p:cNvSpPr/>
              <p:nvPr/>
            </p:nvSpPr>
            <p:spPr>
              <a:xfrm>
                <a:off x="4035013" y="2508001"/>
                <a:ext cx="152399" cy="15239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3A42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506CA8D-2B56-4280-A449-A83C64B36B73}"/>
                  </a:ext>
                </a:extLst>
              </p:cNvPr>
              <p:cNvSpPr/>
              <p:nvPr/>
            </p:nvSpPr>
            <p:spPr>
              <a:xfrm>
                <a:off x="4035013" y="2999192"/>
                <a:ext cx="152399" cy="15239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3A42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6" name="Equals 75">
              <a:extLst>
                <a:ext uri="{FF2B5EF4-FFF2-40B4-BE49-F238E27FC236}">
                  <a16:creationId xmlns:a16="http://schemas.microsoft.com/office/drawing/2014/main" id="{6D68922F-4153-41B3-ACA7-414726BC2E22}"/>
                </a:ext>
              </a:extLst>
            </p:cNvPr>
            <p:cNvSpPr/>
            <p:nvPr/>
          </p:nvSpPr>
          <p:spPr>
            <a:xfrm>
              <a:off x="4737451" y="2619538"/>
              <a:ext cx="609600" cy="533400"/>
            </a:xfrm>
            <a:prstGeom prst="mathEqual">
              <a:avLst>
                <a:gd name="adj1" fmla="val 10333"/>
                <a:gd name="adj2" fmla="val 2055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3A4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9BAE57C-F2D6-482D-B2DD-0E6ECAAE87CB}"/>
                </a:ext>
              </a:extLst>
            </p:cNvPr>
            <p:cNvSpPr txBox="1"/>
            <p:nvPr/>
          </p:nvSpPr>
          <p:spPr>
            <a:xfrm>
              <a:off x="4213576" y="2503217"/>
              <a:ext cx="4603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F0876AF-7BDB-4225-AA8E-C4761ACE71DE}"/>
              </a:ext>
            </a:extLst>
          </p:cNvPr>
          <p:cNvGrpSpPr/>
          <p:nvPr/>
        </p:nvGrpSpPr>
        <p:grpSpPr>
          <a:xfrm>
            <a:off x="1882012" y="3650299"/>
            <a:ext cx="3023168" cy="622563"/>
            <a:chOff x="1876425" y="2601603"/>
            <a:chExt cx="3023168" cy="62256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1EE2422-4CFC-478F-BDEE-17D76DBCB3DF}"/>
                </a:ext>
              </a:extLst>
            </p:cNvPr>
            <p:cNvSpPr/>
            <p:nvPr/>
          </p:nvSpPr>
          <p:spPr>
            <a:xfrm>
              <a:off x="4366193" y="266483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A97DC7F-D25F-4E0A-8B6F-50C621622329}"/>
                </a:ext>
              </a:extLst>
            </p:cNvPr>
            <p:cNvGrpSpPr/>
            <p:nvPr/>
          </p:nvGrpSpPr>
          <p:grpSpPr>
            <a:xfrm>
              <a:off x="1876425" y="2601603"/>
              <a:ext cx="1733550" cy="584775"/>
              <a:chOff x="1905000" y="2688156"/>
              <a:chExt cx="1733550" cy="584775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036556A-583A-4061-8C3E-81EE4C3F7B12}"/>
                  </a:ext>
                </a:extLst>
              </p:cNvPr>
              <p:cNvSpPr/>
              <p:nvPr/>
            </p:nvSpPr>
            <p:spPr>
              <a:xfrm>
                <a:off x="1905000" y="2739531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4383C53-4616-4562-A3F8-4684CBE1240F}"/>
                  </a:ext>
                </a:extLst>
              </p:cNvPr>
              <p:cNvSpPr/>
              <p:nvPr/>
            </p:nvSpPr>
            <p:spPr>
              <a:xfrm>
                <a:off x="3105150" y="2739531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Multiplication Sign 86">
                <a:extLst>
                  <a:ext uri="{FF2B5EF4-FFF2-40B4-BE49-F238E27FC236}">
                    <a16:creationId xmlns:a16="http://schemas.microsoft.com/office/drawing/2014/main" id="{3B0A1809-D4C3-4EA4-9FD0-6E068F28DEA8}"/>
                  </a:ext>
                </a:extLst>
              </p:cNvPr>
              <p:cNvSpPr/>
              <p:nvPr/>
            </p:nvSpPr>
            <p:spPr>
              <a:xfrm>
                <a:off x="2505075" y="2688156"/>
                <a:ext cx="533400" cy="584775"/>
              </a:xfrm>
              <a:prstGeom prst="mathMultiply">
                <a:avLst>
                  <a:gd name="adj1" fmla="val 744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Equals 83">
              <a:extLst>
                <a:ext uri="{FF2B5EF4-FFF2-40B4-BE49-F238E27FC236}">
                  <a16:creationId xmlns:a16="http://schemas.microsoft.com/office/drawing/2014/main" id="{B6BEF512-F586-40B5-B38E-14D523EFD201}"/>
                </a:ext>
              </a:extLst>
            </p:cNvPr>
            <p:cNvSpPr/>
            <p:nvPr/>
          </p:nvSpPr>
          <p:spPr>
            <a:xfrm>
              <a:off x="3672239" y="2690766"/>
              <a:ext cx="609600" cy="533400"/>
            </a:xfrm>
            <a:prstGeom prst="mathEqual">
              <a:avLst>
                <a:gd name="adj1" fmla="val 10333"/>
                <a:gd name="adj2" fmla="val 2055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AC5DC40-086A-43CF-9C75-23D3FED03DEC}"/>
              </a:ext>
            </a:extLst>
          </p:cNvPr>
          <p:cNvSpPr txBox="1"/>
          <p:nvPr/>
        </p:nvSpPr>
        <p:spPr>
          <a:xfrm>
            <a:off x="1951123" y="1709962"/>
            <a:ext cx="41870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as-I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F56D3BC-E255-4F8D-B9C5-BEA5B8008720}"/>
              </a:ext>
            </a:extLst>
          </p:cNvPr>
          <p:cNvSpPr txBox="1"/>
          <p:nvPr/>
        </p:nvSpPr>
        <p:spPr>
          <a:xfrm>
            <a:off x="4358534" y="1694568"/>
            <a:ext cx="43794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1769113-E23A-4231-83CB-654DAA876481}"/>
              </a:ext>
            </a:extLst>
          </p:cNvPr>
          <p:cNvSpPr txBox="1"/>
          <p:nvPr/>
        </p:nvSpPr>
        <p:spPr>
          <a:xfrm>
            <a:off x="1890063" y="3595512"/>
            <a:ext cx="437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01AF181-F899-4A36-A585-8AC10B77B69D}"/>
              </a:ext>
            </a:extLst>
          </p:cNvPr>
          <p:cNvSpPr txBox="1"/>
          <p:nvPr/>
        </p:nvSpPr>
        <p:spPr>
          <a:xfrm>
            <a:off x="3065946" y="3610905"/>
            <a:ext cx="479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10EFAB5-8EDF-45E1-8ACB-E1244E718E15}"/>
              </a:ext>
            </a:extLst>
          </p:cNvPr>
          <p:cNvSpPr txBox="1"/>
          <p:nvPr/>
        </p:nvSpPr>
        <p:spPr>
          <a:xfrm>
            <a:off x="4307299" y="3610898"/>
            <a:ext cx="662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</p:txBody>
      </p:sp>
    </p:spTree>
    <p:extLst>
      <p:ext uri="{BB962C8B-B14F-4D97-AF65-F5344CB8AC3E}">
        <p14:creationId xmlns:p14="http://schemas.microsoft.com/office/powerpoint/2010/main" val="1691258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E30CA0BD-EA35-4269-B827-1371CB47F043}"/>
              </a:ext>
            </a:extLst>
          </p:cNvPr>
          <p:cNvSpPr/>
          <p:nvPr/>
        </p:nvSpPr>
        <p:spPr>
          <a:xfrm rot="10800000" flipH="1">
            <a:off x="4550019" y="2629021"/>
            <a:ext cx="2060815" cy="1668384"/>
          </a:xfrm>
          <a:custGeom>
            <a:avLst/>
            <a:gdLst>
              <a:gd name="connsiteX0" fmla="*/ 0 w 2489200"/>
              <a:gd name="connsiteY0" fmla="*/ 1238340 h 1238340"/>
              <a:gd name="connsiteX1" fmla="*/ 0 w 2489200"/>
              <a:gd name="connsiteY1" fmla="*/ 0 h 1238340"/>
              <a:gd name="connsiteX2" fmla="*/ 2489200 w 2489200"/>
              <a:gd name="connsiteY2" fmla="*/ 1238340 h 1238340"/>
              <a:gd name="connsiteX3" fmla="*/ 0 w 2489200"/>
              <a:gd name="connsiteY3" fmla="*/ 1238340 h 1238340"/>
              <a:gd name="connsiteX0" fmla="*/ 0 w 2489200"/>
              <a:gd name="connsiteY0" fmla="*/ 1265234 h 1265234"/>
              <a:gd name="connsiteX1" fmla="*/ 820271 w 2489200"/>
              <a:gd name="connsiteY1" fmla="*/ 0 h 1265234"/>
              <a:gd name="connsiteX2" fmla="*/ 2489200 w 2489200"/>
              <a:gd name="connsiteY2" fmla="*/ 1265234 h 1265234"/>
              <a:gd name="connsiteX3" fmla="*/ 0 w 2489200"/>
              <a:gd name="connsiteY3" fmla="*/ 1265234 h 1265234"/>
              <a:gd name="connsiteX0" fmla="*/ 389550 w 1668929"/>
              <a:gd name="connsiteY0" fmla="*/ 1254433 h 1265234"/>
              <a:gd name="connsiteX1" fmla="*/ 0 w 1668929"/>
              <a:gd name="connsiteY1" fmla="*/ 0 h 1265234"/>
              <a:gd name="connsiteX2" fmla="*/ 1668929 w 1668929"/>
              <a:gd name="connsiteY2" fmla="*/ 1265234 h 1265234"/>
              <a:gd name="connsiteX3" fmla="*/ 389550 w 1668929"/>
              <a:gd name="connsiteY3" fmla="*/ 1254433 h 1265234"/>
              <a:gd name="connsiteX0" fmla="*/ 419695 w 1668929"/>
              <a:gd name="connsiteY0" fmla="*/ 1269864 h 1269864"/>
              <a:gd name="connsiteX1" fmla="*/ 0 w 1668929"/>
              <a:gd name="connsiteY1" fmla="*/ 0 h 1269864"/>
              <a:gd name="connsiteX2" fmla="*/ 1668929 w 1668929"/>
              <a:gd name="connsiteY2" fmla="*/ 1265234 h 1269864"/>
              <a:gd name="connsiteX3" fmla="*/ 419695 w 1668929"/>
              <a:gd name="connsiteY3" fmla="*/ 1269864 h 1269864"/>
              <a:gd name="connsiteX0" fmla="*/ 811581 w 2060815"/>
              <a:gd name="connsiteY0" fmla="*/ 1281008 h 1281008"/>
              <a:gd name="connsiteX1" fmla="*/ 0 w 2060815"/>
              <a:gd name="connsiteY1" fmla="*/ 0 h 1281008"/>
              <a:gd name="connsiteX2" fmla="*/ 2060815 w 2060815"/>
              <a:gd name="connsiteY2" fmla="*/ 1276378 h 1281008"/>
              <a:gd name="connsiteX3" fmla="*/ 811581 w 2060815"/>
              <a:gd name="connsiteY3" fmla="*/ 1281008 h 128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815" h="1281008">
                <a:moveTo>
                  <a:pt x="811581" y="1281008"/>
                </a:moveTo>
                <a:lnTo>
                  <a:pt x="0" y="0"/>
                </a:lnTo>
                <a:lnTo>
                  <a:pt x="2060815" y="1276378"/>
                </a:lnTo>
                <a:lnTo>
                  <a:pt x="811581" y="1281008"/>
                </a:lnTo>
                <a:close/>
              </a:path>
            </a:pathLst>
          </a:custGeom>
          <a:solidFill>
            <a:srgbClr val="EAC8D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1B055-B9FF-4F54-BDFA-F59D8774B3C7}"/>
              </a:ext>
            </a:extLst>
          </p:cNvPr>
          <p:cNvSpPr txBox="1"/>
          <p:nvPr/>
        </p:nvSpPr>
        <p:spPr>
          <a:xfrm>
            <a:off x="1723020" y="832991"/>
            <a:ext cx="10479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রেজা ধরণাকে ব্যবহার করে 3 সেমি ভূমি এবং ৪ সেমি উচ্চতাবিশিষ্ট একটি সূক্ষ্মকোণী ত্রিভুজের ক্ষেত্রফল নির্ণয়ের চেষ্টা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EE9C43-4049-4C82-B4EE-8B3349045C28}"/>
              </a:ext>
            </a:extLst>
          </p:cNvPr>
          <p:cNvGrpSpPr/>
          <p:nvPr/>
        </p:nvGrpSpPr>
        <p:grpSpPr>
          <a:xfrm>
            <a:off x="3733800" y="2231121"/>
            <a:ext cx="4405272" cy="2532150"/>
            <a:chOff x="4038600" y="2590800"/>
            <a:chExt cx="4405272" cy="25321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888C45-F023-4BFD-A308-08745909A84D}"/>
                </a:ext>
              </a:extLst>
            </p:cNvPr>
            <p:cNvGrpSpPr/>
            <p:nvPr/>
          </p:nvGrpSpPr>
          <p:grpSpPr>
            <a:xfrm>
              <a:off x="4038600" y="2590800"/>
              <a:ext cx="3733800" cy="2481151"/>
              <a:chOff x="7394713" y="985631"/>
              <a:chExt cx="3458817" cy="229842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C3A7A4D-26D8-43E9-A162-A686E87918B3}"/>
                  </a:ext>
                </a:extLst>
              </p:cNvPr>
              <p:cNvGrpSpPr/>
              <p:nvPr/>
            </p:nvGrpSpPr>
            <p:grpSpPr>
              <a:xfrm>
                <a:off x="7394713" y="985631"/>
                <a:ext cx="3458817" cy="1151282"/>
                <a:chOff x="7394713" y="985631"/>
                <a:chExt cx="3458817" cy="1151282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F5B1B28F-4A1E-4216-9451-BC6FE5F63E24}"/>
                    </a:ext>
                  </a:extLst>
                </p:cNvPr>
                <p:cNvGrpSpPr/>
                <p:nvPr/>
              </p:nvGrpSpPr>
              <p:grpSpPr>
                <a:xfrm>
                  <a:off x="7394713" y="985631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4ADD6423-0621-4F11-8A93-539E34D53D40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429721E7-EBB6-453F-9D3F-F62365C441E6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1C324D11-2C90-4D2C-8EBF-C31A62661E7C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FDEEA7E5-B110-4C41-A3C2-360D464A5FAA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020BC634-A24C-4012-870E-72948C26C916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216E5236-A252-4AD3-A48B-DFC6FBB61C24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C87125E-E502-4255-AAB0-801C7AB9E413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3D95080-F62E-4CC5-95C4-D992F0C6A8A0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892E2A3D-61B7-4FD7-9ADD-76C241D8292A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ECD519F5-60D1-45B5-8CB7-034399F6226E}"/>
                    </a:ext>
                  </a:extLst>
                </p:cNvPr>
                <p:cNvGrpSpPr/>
                <p:nvPr/>
              </p:nvGrpSpPr>
              <p:grpSpPr>
                <a:xfrm>
                  <a:off x="7394713" y="1371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CFCD0700-13EE-4467-88E3-BBC6BAD20740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807F3018-35CD-4B96-9C05-E14B0A1B6958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287461BE-B16F-43B2-9A02-8EE42F57B4E6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37A6C610-1E16-4ACF-B291-36235D8882F1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D1463600-B462-47A4-8A4F-DE3F3C71B107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AF556955-74B4-4F1E-9861-DBDF3F9E25D5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3501F692-D6E1-4F55-8F90-542A8E327C80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FF4CDEB7-94A8-45C0-AF6C-7780559935DB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6CA1D40-3EAF-481D-894C-0A880EBC67A9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F018AC0E-D008-46FC-9A5B-18285C92A32F}"/>
                    </a:ext>
                  </a:extLst>
                </p:cNvPr>
                <p:cNvGrpSpPr/>
                <p:nvPr/>
              </p:nvGrpSpPr>
              <p:grpSpPr>
                <a:xfrm>
                  <a:off x="7394713" y="1752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13B98C2-45ED-4FC6-8C94-D71898E3D26A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0E8317B9-0BE4-479B-B6F3-B233039319D5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2A878DC5-2AE3-4F2A-A40E-C40C1A152D3F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BAFCA18B-134B-4312-97DA-2644AFBCFED7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88793452-717D-486B-BD95-BDD77D3F7A7A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A1020C8D-D679-40A9-B2A7-EAE14202689B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E25E2C1C-6B74-426E-A68F-501796FEB138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F2CE6938-43E6-4F68-97B4-A17CE9C5D7C9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71D34A8F-2A62-4827-A45F-BDE5A5E2B822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59C632C-91B8-4A40-BAAC-84C62C15AC1E}"/>
                  </a:ext>
                </a:extLst>
              </p:cNvPr>
              <p:cNvGrpSpPr/>
              <p:nvPr/>
            </p:nvGrpSpPr>
            <p:grpSpPr>
              <a:xfrm>
                <a:off x="7394713" y="2132771"/>
                <a:ext cx="3458817" cy="1151282"/>
                <a:chOff x="7394713" y="985631"/>
                <a:chExt cx="3458817" cy="1151282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3AE05B9-9EEE-432C-ABF2-D7A77EC60A1F}"/>
                    </a:ext>
                  </a:extLst>
                </p:cNvPr>
                <p:cNvGrpSpPr/>
                <p:nvPr/>
              </p:nvGrpSpPr>
              <p:grpSpPr>
                <a:xfrm>
                  <a:off x="7394713" y="985631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C0140F97-05D4-43E7-9673-F2829B53BDE9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1E0BE916-0F39-48DE-95B0-70E80E698E93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DDC42C1-8E6E-41B4-8665-4F53AD75ECF5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B16460FB-58D8-4C27-9B83-E8D2793DD9E7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B65699C2-3C74-4081-B01E-67E75F59B87F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949AFF7-4CB6-4FB3-B595-2CB7834DB1BE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BC972E1A-7BE6-458F-B6FE-DE64BCCCD586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1220FAEF-40D0-46B6-9AD7-AD1FA7D3A93F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286EF3EE-1857-4673-949C-ECDCF37CC996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EDB2B12-41AD-4388-A856-8C8F4DEDFE7E}"/>
                    </a:ext>
                  </a:extLst>
                </p:cNvPr>
                <p:cNvGrpSpPr/>
                <p:nvPr/>
              </p:nvGrpSpPr>
              <p:grpSpPr>
                <a:xfrm>
                  <a:off x="7394713" y="1371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835F7859-C0CC-4552-BDBB-3D26E0A13053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544CE87C-0DF8-4279-962F-580068C27F54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09C5610-CFAE-4A9A-96DE-488155B5A15C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D659F10-D929-4A5B-82FF-DC1DF7DF3E6D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CC2CD25-0F08-4C94-B654-4EEDD400C4A7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DA175054-087B-4ADF-A363-FB017F499ECC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E88802FC-B2A1-4C30-9689-A870B54DEA34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1A485259-B524-44BE-8306-379E33C4906C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FC0E45E1-A720-426D-A356-49EA7252E087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9AD5E90-04DA-49AF-8EE6-6100B1AC6F37}"/>
                    </a:ext>
                  </a:extLst>
                </p:cNvPr>
                <p:cNvGrpSpPr/>
                <p:nvPr/>
              </p:nvGrpSpPr>
              <p:grpSpPr>
                <a:xfrm>
                  <a:off x="7394713" y="1752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8B75C51D-8D03-4EEA-9C3A-1CCE2FC182EF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2FA1C473-14C2-4B73-8B09-5D43D58B4619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51A2CD2-1B04-4158-BB02-85A8A9CA5C78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57E257FC-A446-40AA-B422-3027BE70AA92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005D27C-B02B-401A-A118-FDA194B98C3D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1D091E99-FA96-4DAC-95C3-B8E07A7277DB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0CDFE6EE-C55E-42C4-8AB1-E087AD523ADE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3B2B7DAD-F9F6-4A00-B40A-54E357F8797E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61328034-BF3F-484B-940A-FED295304392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06DE7DA-890A-408F-BA32-886F4FD4AB0C}"/>
                </a:ext>
              </a:extLst>
            </p:cNvPr>
            <p:cNvSpPr txBox="1"/>
            <p:nvPr/>
          </p:nvSpPr>
          <p:spPr>
            <a:xfrm>
              <a:off x="7411217" y="3606914"/>
              <a:ext cx="1032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B091EDC-9276-4BAB-B973-CA9BF6BF98E9}"/>
                </a:ext>
              </a:extLst>
            </p:cNvPr>
            <p:cNvSpPr txBox="1"/>
            <p:nvPr/>
          </p:nvSpPr>
          <p:spPr>
            <a:xfrm>
              <a:off x="5626614" y="4661285"/>
              <a:ext cx="1051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109" name="Right Triangle 2">
              <a:extLst>
                <a:ext uri="{FF2B5EF4-FFF2-40B4-BE49-F238E27FC236}">
                  <a16:creationId xmlns:a16="http://schemas.microsoft.com/office/drawing/2014/main" id="{4691F257-9DEF-4CCD-8652-D216B200F57D}"/>
                </a:ext>
              </a:extLst>
            </p:cNvPr>
            <p:cNvSpPr/>
            <p:nvPr/>
          </p:nvSpPr>
          <p:spPr>
            <a:xfrm flipH="1">
              <a:off x="4855631" y="3003554"/>
              <a:ext cx="2060815" cy="1668384"/>
            </a:xfrm>
            <a:custGeom>
              <a:avLst/>
              <a:gdLst>
                <a:gd name="connsiteX0" fmla="*/ 0 w 2489200"/>
                <a:gd name="connsiteY0" fmla="*/ 1238340 h 1238340"/>
                <a:gd name="connsiteX1" fmla="*/ 0 w 2489200"/>
                <a:gd name="connsiteY1" fmla="*/ 0 h 1238340"/>
                <a:gd name="connsiteX2" fmla="*/ 2489200 w 2489200"/>
                <a:gd name="connsiteY2" fmla="*/ 1238340 h 1238340"/>
                <a:gd name="connsiteX3" fmla="*/ 0 w 2489200"/>
                <a:gd name="connsiteY3" fmla="*/ 1238340 h 1238340"/>
                <a:gd name="connsiteX0" fmla="*/ 0 w 2489200"/>
                <a:gd name="connsiteY0" fmla="*/ 1265234 h 1265234"/>
                <a:gd name="connsiteX1" fmla="*/ 820271 w 2489200"/>
                <a:gd name="connsiteY1" fmla="*/ 0 h 1265234"/>
                <a:gd name="connsiteX2" fmla="*/ 2489200 w 2489200"/>
                <a:gd name="connsiteY2" fmla="*/ 1265234 h 1265234"/>
                <a:gd name="connsiteX3" fmla="*/ 0 w 2489200"/>
                <a:gd name="connsiteY3" fmla="*/ 1265234 h 1265234"/>
                <a:gd name="connsiteX0" fmla="*/ 389550 w 1668929"/>
                <a:gd name="connsiteY0" fmla="*/ 1254433 h 1265234"/>
                <a:gd name="connsiteX1" fmla="*/ 0 w 1668929"/>
                <a:gd name="connsiteY1" fmla="*/ 0 h 1265234"/>
                <a:gd name="connsiteX2" fmla="*/ 1668929 w 1668929"/>
                <a:gd name="connsiteY2" fmla="*/ 1265234 h 1265234"/>
                <a:gd name="connsiteX3" fmla="*/ 389550 w 1668929"/>
                <a:gd name="connsiteY3" fmla="*/ 1254433 h 1265234"/>
                <a:gd name="connsiteX0" fmla="*/ 419695 w 1668929"/>
                <a:gd name="connsiteY0" fmla="*/ 1269864 h 1269864"/>
                <a:gd name="connsiteX1" fmla="*/ 0 w 1668929"/>
                <a:gd name="connsiteY1" fmla="*/ 0 h 1269864"/>
                <a:gd name="connsiteX2" fmla="*/ 1668929 w 1668929"/>
                <a:gd name="connsiteY2" fmla="*/ 1265234 h 1269864"/>
                <a:gd name="connsiteX3" fmla="*/ 419695 w 1668929"/>
                <a:gd name="connsiteY3" fmla="*/ 1269864 h 1269864"/>
                <a:gd name="connsiteX0" fmla="*/ 811581 w 2060815"/>
                <a:gd name="connsiteY0" fmla="*/ 1281008 h 1281008"/>
                <a:gd name="connsiteX1" fmla="*/ 0 w 2060815"/>
                <a:gd name="connsiteY1" fmla="*/ 0 h 1281008"/>
                <a:gd name="connsiteX2" fmla="*/ 2060815 w 2060815"/>
                <a:gd name="connsiteY2" fmla="*/ 1276378 h 1281008"/>
                <a:gd name="connsiteX3" fmla="*/ 811581 w 2060815"/>
                <a:gd name="connsiteY3" fmla="*/ 1281008 h 128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0815" h="1281008">
                  <a:moveTo>
                    <a:pt x="811581" y="1281008"/>
                  </a:moveTo>
                  <a:lnTo>
                    <a:pt x="0" y="0"/>
                  </a:lnTo>
                  <a:lnTo>
                    <a:pt x="2060815" y="1276378"/>
                  </a:lnTo>
                  <a:lnTo>
                    <a:pt x="811581" y="1281008"/>
                  </a:lnTo>
                  <a:close/>
                </a:path>
              </a:pathLst>
            </a:custGeom>
            <a:solidFill>
              <a:srgbClr val="146F8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F02476B-9989-4BF7-96DC-C5AFF7B40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9" y="655926"/>
            <a:ext cx="1266841" cy="10772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056713D-2552-44EF-8363-226C75FE9A36}"/>
              </a:ext>
            </a:extLst>
          </p:cNvPr>
          <p:cNvGrpSpPr/>
          <p:nvPr/>
        </p:nvGrpSpPr>
        <p:grpSpPr>
          <a:xfrm>
            <a:off x="3429000" y="5085522"/>
            <a:ext cx="4201229" cy="830997"/>
            <a:chOff x="3429000" y="5085522"/>
            <a:chExt cx="4201229" cy="830997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9CE1EF2-4476-4F4C-9FD8-F41B35FFACF6}"/>
                </a:ext>
              </a:extLst>
            </p:cNvPr>
            <p:cNvGrpSpPr/>
            <p:nvPr/>
          </p:nvGrpSpPr>
          <p:grpSpPr>
            <a:xfrm>
              <a:off x="3429000" y="5085522"/>
              <a:ext cx="4201229" cy="830997"/>
              <a:chOff x="1876425" y="2503217"/>
              <a:chExt cx="4201229" cy="830997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619B2C3-C25C-46EA-9D97-7AD4F451ADEA}"/>
                  </a:ext>
                </a:extLst>
              </p:cNvPr>
              <p:cNvSpPr/>
              <p:nvPr/>
            </p:nvSpPr>
            <p:spPr>
              <a:xfrm>
                <a:off x="5544254" y="2652978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525E8F8F-E41F-41F9-A4A1-B08A4D1C937D}"/>
                  </a:ext>
                </a:extLst>
              </p:cNvPr>
              <p:cNvGrpSpPr/>
              <p:nvPr/>
            </p:nvGrpSpPr>
            <p:grpSpPr>
              <a:xfrm>
                <a:off x="1876425" y="2601603"/>
                <a:ext cx="1733550" cy="584775"/>
                <a:chOff x="1905000" y="2688156"/>
                <a:chExt cx="1733550" cy="584775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606FDE2F-09C2-4BD3-8102-A94BA95B6E51}"/>
                    </a:ext>
                  </a:extLst>
                </p:cNvPr>
                <p:cNvSpPr/>
                <p:nvPr/>
              </p:nvSpPr>
              <p:spPr>
                <a:xfrm>
                  <a:off x="1905000" y="2739531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44D123D4-8521-45D0-A912-11649A0685F4}"/>
                    </a:ext>
                  </a:extLst>
                </p:cNvPr>
                <p:cNvSpPr/>
                <p:nvPr/>
              </p:nvSpPr>
              <p:spPr>
                <a:xfrm>
                  <a:off x="3105150" y="2739531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Multiplication Sign 121">
                  <a:extLst>
                    <a:ext uri="{FF2B5EF4-FFF2-40B4-BE49-F238E27FC236}">
                      <a16:creationId xmlns:a16="http://schemas.microsoft.com/office/drawing/2014/main" id="{8356CE21-B833-4342-95ED-A7F09E5E6F7B}"/>
                    </a:ext>
                  </a:extLst>
                </p:cNvPr>
                <p:cNvSpPr/>
                <p:nvPr/>
              </p:nvSpPr>
              <p:spPr>
                <a:xfrm>
                  <a:off x="2505075" y="2688156"/>
                  <a:ext cx="533400" cy="584775"/>
                </a:xfrm>
                <a:prstGeom prst="mathMultiply">
                  <a:avLst>
                    <a:gd name="adj1" fmla="val 7449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13AE669-7454-40EA-9DD5-9B946EA1FEDD}"/>
                  </a:ext>
                </a:extLst>
              </p:cNvPr>
              <p:cNvGrpSpPr/>
              <p:nvPr/>
            </p:nvGrpSpPr>
            <p:grpSpPr>
              <a:xfrm>
                <a:off x="3754928" y="2701167"/>
                <a:ext cx="378922" cy="381003"/>
                <a:chOff x="3810000" y="2563549"/>
                <a:chExt cx="533400" cy="536329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7EDCC80C-146C-49DB-87CB-8426846BDA03}"/>
                    </a:ext>
                  </a:extLst>
                </p:cNvPr>
                <p:cNvSpPr/>
                <p:nvPr/>
              </p:nvSpPr>
              <p:spPr>
                <a:xfrm>
                  <a:off x="3810000" y="2824073"/>
                  <a:ext cx="533400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AE4BD573-4700-4BB1-9821-071403C1E169}"/>
                    </a:ext>
                  </a:extLst>
                </p:cNvPr>
                <p:cNvSpPr/>
                <p:nvPr/>
              </p:nvSpPr>
              <p:spPr>
                <a:xfrm>
                  <a:off x="4000500" y="2563549"/>
                  <a:ext cx="152399" cy="15240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1A6FD685-F5A3-419C-95C1-B9C73D2E1765}"/>
                    </a:ext>
                  </a:extLst>
                </p:cNvPr>
                <p:cNvSpPr/>
                <p:nvPr/>
              </p:nvSpPr>
              <p:spPr>
                <a:xfrm>
                  <a:off x="4012223" y="2947479"/>
                  <a:ext cx="152399" cy="1523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5" name="Equals 114">
                <a:extLst>
                  <a:ext uri="{FF2B5EF4-FFF2-40B4-BE49-F238E27FC236}">
                    <a16:creationId xmlns:a16="http://schemas.microsoft.com/office/drawing/2014/main" id="{10FBCD4B-11ED-4C3F-A13E-BA2209BC1A6A}"/>
                  </a:ext>
                </a:extLst>
              </p:cNvPr>
              <p:cNvSpPr/>
              <p:nvPr/>
            </p:nvSpPr>
            <p:spPr>
              <a:xfrm>
                <a:off x="4737451" y="2619538"/>
                <a:ext cx="609600" cy="533400"/>
              </a:xfrm>
              <a:prstGeom prst="mathEqual">
                <a:avLst>
                  <a:gd name="adj1" fmla="val 10333"/>
                  <a:gd name="adj2" fmla="val 2055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6046504-231F-4521-9427-084B7AFAE17D}"/>
                  </a:ext>
                </a:extLst>
              </p:cNvPr>
              <p:cNvSpPr txBox="1"/>
              <p:nvPr/>
            </p:nvSpPr>
            <p:spPr>
              <a:xfrm>
                <a:off x="4213576" y="2503217"/>
                <a:ext cx="4603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DF89762-3B18-44E2-A59A-557730BF61AE}"/>
                </a:ext>
              </a:extLst>
            </p:cNvPr>
            <p:cNvSpPr txBox="1"/>
            <p:nvPr/>
          </p:nvSpPr>
          <p:spPr>
            <a:xfrm>
              <a:off x="3454537" y="5116299"/>
              <a:ext cx="50206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8736DA9-1692-4A52-A110-511514C03831}"/>
                </a:ext>
              </a:extLst>
            </p:cNvPr>
            <p:cNvSpPr txBox="1"/>
            <p:nvPr/>
          </p:nvSpPr>
          <p:spPr>
            <a:xfrm>
              <a:off x="4691596" y="5134936"/>
              <a:ext cx="4187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3A3B2AE-9501-4641-9FA8-BE64CE13BB42}"/>
                </a:ext>
              </a:extLst>
            </p:cNvPr>
            <p:cNvSpPr txBox="1"/>
            <p:nvPr/>
          </p:nvSpPr>
          <p:spPr>
            <a:xfrm>
              <a:off x="7115704" y="5134935"/>
              <a:ext cx="4956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9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CAA38E-D07D-4A76-B21F-D90351F74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2198927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D6BD3E-00F9-468E-905F-8954E2C7A585}"/>
              </a:ext>
            </a:extLst>
          </p:cNvPr>
          <p:cNvGrpSpPr/>
          <p:nvPr/>
        </p:nvGrpSpPr>
        <p:grpSpPr>
          <a:xfrm>
            <a:off x="3056427" y="3629006"/>
            <a:ext cx="6019800" cy="2511054"/>
            <a:chOff x="3086100" y="3505200"/>
            <a:chExt cx="6019800" cy="251105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4560284" y="3505200"/>
              <a:ext cx="30714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383A46"/>
                  </a:solidFill>
                  <a:latin typeface="SutonnyMJ" pitchFamily="2" charset="0"/>
                </a:rPr>
                <a:t>আবু হাসান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4908962" y="4310200"/>
              <a:ext cx="240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383A46"/>
                  </a:solidFill>
                  <a:latin typeface="SutonnyMJ" pitchFamily="2" charset="0"/>
                </a:rPr>
                <a:t>সহকারি শিক্ষক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3086100" y="4708203"/>
              <a:ext cx="601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383A46"/>
                  </a:solidFill>
                  <a:latin typeface="SutonnyMJ" pitchFamily="2" charset="0"/>
                </a:rPr>
                <a:t>বিজবাগ সরকারি প্রাথমিক </a:t>
              </a:r>
              <a:r>
                <a:rPr lang="en-US" sz="4000" b="1" dirty="0">
                  <a:solidFill>
                    <a:srgbClr val="383A46"/>
                  </a:solidFill>
                  <a:latin typeface="+mj-lt"/>
                </a:rPr>
                <a:t>বিদ্যালয়।</a:t>
              </a:r>
              <a:endParaRPr lang="en-US" sz="4000" b="1" dirty="0">
                <a:solidFill>
                  <a:srgbClr val="383A46"/>
                </a:solidFill>
                <a:latin typeface="SutonnyMJ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4735265" y="5197979"/>
              <a:ext cx="2773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383A46"/>
                  </a:solidFill>
                  <a:latin typeface="SutonnyMJ" pitchFamily="2" charset="0"/>
                </a:rPr>
                <a:t>সেনবাগ, নোয়াখালী।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D489CE-3B6C-4C6E-BA45-2D114EA77A62}"/>
                </a:ext>
              </a:extLst>
            </p:cNvPr>
            <p:cNvSpPr txBox="1"/>
            <p:nvPr/>
          </p:nvSpPr>
          <p:spPr>
            <a:xfrm>
              <a:off x="3915873" y="5616144"/>
              <a:ext cx="4819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383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Email: mdabuhasan47@gmail.com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21747" y="209372"/>
            <a:ext cx="3541573" cy="4044327"/>
            <a:chOff x="156299" y="1193162"/>
            <a:chExt cx="4360089" cy="497903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F4FE46-24F0-4F9E-878D-EA10179068E3}"/>
                </a:ext>
              </a:extLst>
            </p:cNvPr>
            <p:cNvSpPr/>
            <p:nvPr/>
          </p:nvSpPr>
          <p:spPr>
            <a:xfrm>
              <a:off x="156299" y="1193162"/>
              <a:ext cx="4360089" cy="4360090"/>
            </a:xfrm>
            <a:prstGeom prst="ellipse">
              <a:avLst/>
            </a:prstGeom>
            <a:solidFill>
              <a:srgbClr val="383A46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ircle: Hollow 6">
              <a:extLst>
                <a:ext uri="{FF2B5EF4-FFF2-40B4-BE49-F238E27FC236}">
                  <a16:creationId xmlns:a16="http://schemas.microsoft.com/office/drawing/2014/main" id="{499FC8D8-16E8-42AC-8C28-E0F852FDAB2E}"/>
                </a:ext>
              </a:extLst>
            </p:cNvPr>
            <p:cNvSpPr/>
            <p:nvPr/>
          </p:nvSpPr>
          <p:spPr>
            <a:xfrm>
              <a:off x="392273" y="1465668"/>
              <a:ext cx="3815077" cy="3815078"/>
            </a:xfrm>
            <a:prstGeom prst="donut">
              <a:avLst>
                <a:gd name="adj" fmla="val 10987"/>
              </a:avLst>
            </a:prstGeom>
            <a:solidFill>
              <a:srgbClr val="585A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2" y="1465668"/>
              <a:ext cx="3233477" cy="470653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95263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773210" y="457200"/>
            <a:ext cx="4645580" cy="858598"/>
            <a:chOff x="1981199" y="4182012"/>
            <a:chExt cx="8411030" cy="1380588"/>
          </a:xfrm>
        </p:grpSpPr>
        <p:sp>
          <p:nvSpPr>
            <p:cNvPr id="17" name="Rounded Rectangle 16"/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21306" y="576707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40414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73209" y="499894"/>
            <a:ext cx="807186" cy="807186"/>
            <a:chOff x="10518139" y="984471"/>
            <a:chExt cx="807186" cy="807186"/>
          </a:xfrm>
        </p:grpSpPr>
        <p:sp>
          <p:nvSpPr>
            <p:cNvPr id="20" name="Oval 19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E31BF9C-3D8C-40F7-BCB2-71074C1F3F0E}"/>
              </a:ext>
            </a:extLst>
          </p:cNvPr>
          <p:cNvSpPr/>
          <p:nvPr/>
        </p:nvSpPr>
        <p:spPr>
          <a:xfrm>
            <a:off x="587286" y="1563566"/>
            <a:ext cx="874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3600" dirty="0">
              <a:solidFill>
                <a:srgbClr val="40414A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E86594-92A6-4731-97B8-4FAAFA3E3840}"/>
              </a:ext>
            </a:extLst>
          </p:cNvPr>
          <p:cNvSpPr txBox="1"/>
          <p:nvPr/>
        </p:nvSpPr>
        <p:spPr>
          <a:xfrm>
            <a:off x="1690525" y="2626807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12EDC9-7635-4DC0-8B46-19E6F9D1D9F3}"/>
              </a:ext>
            </a:extLst>
          </p:cNvPr>
          <p:cNvSpPr txBox="1"/>
          <p:nvPr/>
        </p:nvSpPr>
        <p:spPr>
          <a:xfrm>
            <a:off x="6353821" y="2626807"/>
            <a:ext cx="823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832DE7-E5A8-45F4-8985-6C544E38FE92}"/>
              </a:ext>
            </a:extLst>
          </p:cNvPr>
          <p:cNvSpPr txBox="1"/>
          <p:nvPr/>
        </p:nvSpPr>
        <p:spPr>
          <a:xfrm>
            <a:off x="10364639" y="2626807"/>
            <a:ext cx="77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68F69-A7C3-4A7A-9D5B-2FD72A537B63}"/>
              </a:ext>
            </a:extLst>
          </p:cNvPr>
          <p:cNvGrpSpPr/>
          <p:nvPr/>
        </p:nvGrpSpPr>
        <p:grpSpPr>
          <a:xfrm>
            <a:off x="743596" y="4406316"/>
            <a:ext cx="3508138" cy="1621724"/>
            <a:chOff x="743596" y="4406316"/>
            <a:chExt cx="3508138" cy="16217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853963-78D0-4324-B960-9B9EAC32748C}"/>
                </a:ext>
              </a:extLst>
            </p:cNvPr>
            <p:cNvSpPr txBox="1"/>
            <p:nvPr/>
          </p:nvSpPr>
          <p:spPr>
            <a:xfrm>
              <a:off x="3212216" y="4717044"/>
              <a:ext cx="1039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8C3E72-12E9-4AE6-BF49-F6EFF43A8CB6}"/>
                </a:ext>
              </a:extLst>
            </p:cNvPr>
            <p:cNvSpPr txBox="1"/>
            <p:nvPr/>
          </p:nvSpPr>
          <p:spPr>
            <a:xfrm>
              <a:off x="1772060" y="5566375"/>
              <a:ext cx="1189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CE75DF9-0927-4062-B661-3A4B683D5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596" y="4406316"/>
              <a:ext cx="2450804" cy="107598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E5CFB26-D4FA-4329-AB62-C65125F7CF90}"/>
              </a:ext>
            </a:extLst>
          </p:cNvPr>
          <p:cNvGrpSpPr/>
          <p:nvPr/>
        </p:nvGrpSpPr>
        <p:grpSpPr>
          <a:xfrm>
            <a:off x="4762746" y="3705909"/>
            <a:ext cx="3305036" cy="2322131"/>
            <a:chOff x="4762746" y="3705909"/>
            <a:chExt cx="3305036" cy="23221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2400EF-47A6-4149-A99E-4B405FF830C6}"/>
                </a:ext>
              </a:extLst>
            </p:cNvPr>
            <p:cNvSpPr txBox="1"/>
            <p:nvPr/>
          </p:nvSpPr>
          <p:spPr>
            <a:xfrm>
              <a:off x="5715492" y="5566375"/>
              <a:ext cx="858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FD9046-909E-4869-AF8B-8200E1E24ACA}"/>
                </a:ext>
              </a:extLst>
            </p:cNvPr>
            <p:cNvSpPr txBox="1"/>
            <p:nvPr/>
          </p:nvSpPr>
          <p:spPr>
            <a:xfrm>
              <a:off x="7209373" y="4486211"/>
              <a:ext cx="858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 </a:t>
              </a:r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35" name="Right Triangle 2">
              <a:extLst>
                <a:ext uri="{FF2B5EF4-FFF2-40B4-BE49-F238E27FC236}">
                  <a16:creationId xmlns:a16="http://schemas.microsoft.com/office/drawing/2014/main" id="{FA63370D-3EB1-4D77-8719-C4AFC7748474}"/>
                </a:ext>
              </a:extLst>
            </p:cNvPr>
            <p:cNvSpPr/>
            <p:nvPr/>
          </p:nvSpPr>
          <p:spPr>
            <a:xfrm flipH="1">
              <a:off x="4762746" y="3705909"/>
              <a:ext cx="2730363" cy="1776387"/>
            </a:xfrm>
            <a:custGeom>
              <a:avLst/>
              <a:gdLst>
                <a:gd name="connsiteX0" fmla="*/ 0 w 2489200"/>
                <a:gd name="connsiteY0" fmla="*/ 1238340 h 1238340"/>
                <a:gd name="connsiteX1" fmla="*/ 0 w 2489200"/>
                <a:gd name="connsiteY1" fmla="*/ 0 h 1238340"/>
                <a:gd name="connsiteX2" fmla="*/ 2489200 w 2489200"/>
                <a:gd name="connsiteY2" fmla="*/ 1238340 h 1238340"/>
                <a:gd name="connsiteX3" fmla="*/ 0 w 2489200"/>
                <a:gd name="connsiteY3" fmla="*/ 1238340 h 1238340"/>
                <a:gd name="connsiteX0" fmla="*/ 0 w 2489200"/>
                <a:gd name="connsiteY0" fmla="*/ 1265234 h 1265234"/>
                <a:gd name="connsiteX1" fmla="*/ 820271 w 2489200"/>
                <a:gd name="connsiteY1" fmla="*/ 0 h 1265234"/>
                <a:gd name="connsiteX2" fmla="*/ 2489200 w 2489200"/>
                <a:gd name="connsiteY2" fmla="*/ 1265234 h 1265234"/>
                <a:gd name="connsiteX3" fmla="*/ 0 w 2489200"/>
                <a:gd name="connsiteY3" fmla="*/ 1265234 h 12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200" h="1265234">
                  <a:moveTo>
                    <a:pt x="0" y="1265234"/>
                  </a:moveTo>
                  <a:lnTo>
                    <a:pt x="820271" y="0"/>
                  </a:lnTo>
                  <a:lnTo>
                    <a:pt x="2489200" y="1265234"/>
                  </a:lnTo>
                  <a:lnTo>
                    <a:pt x="0" y="12652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38ECD5-B36A-436C-975B-932BB66EE7B0}"/>
              </a:ext>
            </a:extLst>
          </p:cNvPr>
          <p:cNvGrpSpPr/>
          <p:nvPr/>
        </p:nvGrpSpPr>
        <p:grpSpPr>
          <a:xfrm>
            <a:off x="8560141" y="3211582"/>
            <a:ext cx="2959853" cy="2816458"/>
            <a:chOff x="8560141" y="3211582"/>
            <a:chExt cx="2959853" cy="28164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3E656C-A4DF-43D5-81CC-84C9934D7C15}"/>
                </a:ext>
              </a:extLst>
            </p:cNvPr>
            <p:cNvSpPr txBox="1"/>
            <p:nvPr/>
          </p:nvSpPr>
          <p:spPr>
            <a:xfrm>
              <a:off x="10512083" y="4540415"/>
              <a:ext cx="1007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 </a:t>
              </a:r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E2545B-A9C8-48C5-A79A-8FDB0E8EC096}"/>
                </a:ext>
              </a:extLst>
            </p:cNvPr>
            <p:cNvSpPr txBox="1"/>
            <p:nvPr/>
          </p:nvSpPr>
          <p:spPr>
            <a:xfrm>
              <a:off x="8991600" y="5566375"/>
              <a:ext cx="1007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40" name="Right Triangle 2">
              <a:extLst>
                <a:ext uri="{FF2B5EF4-FFF2-40B4-BE49-F238E27FC236}">
                  <a16:creationId xmlns:a16="http://schemas.microsoft.com/office/drawing/2014/main" id="{D46D8F89-731D-46F1-9A56-2B1512E02DB2}"/>
                </a:ext>
              </a:extLst>
            </p:cNvPr>
            <p:cNvSpPr/>
            <p:nvPr/>
          </p:nvSpPr>
          <p:spPr>
            <a:xfrm flipH="1">
              <a:off x="8560141" y="3211582"/>
              <a:ext cx="2412658" cy="2270714"/>
            </a:xfrm>
            <a:custGeom>
              <a:avLst/>
              <a:gdLst>
                <a:gd name="connsiteX0" fmla="*/ 0 w 2489200"/>
                <a:gd name="connsiteY0" fmla="*/ 1238340 h 1238340"/>
                <a:gd name="connsiteX1" fmla="*/ 0 w 2489200"/>
                <a:gd name="connsiteY1" fmla="*/ 0 h 1238340"/>
                <a:gd name="connsiteX2" fmla="*/ 2489200 w 2489200"/>
                <a:gd name="connsiteY2" fmla="*/ 1238340 h 1238340"/>
                <a:gd name="connsiteX3" fmla="*/ 0 w 2489200"/>
                <a:gd name="connsiteY3" fmla="*/ 1238340 h 1238340"/>
                <a:gd name="connsiteX0" fmla="*/ 0 w 2489200"/>
                <a:gd name="connsiteY0" fmla="*/ 1265234 h 1265234"/>
                <a:gd name="connsiteX1" fmla="*/ 820271 w 2489200"/>
                <a:gd name="connsiteY1" fmla="*/ 0 h 1265234"/>
                <a:gd name="connsiteX2" fmla="*/ 2489200 w 2489200"/>
                <a:gd name="connsiteY2" fmla="*/ 1265234 h 1265234"/>
                <a:gd name="connsiteX3" fmla="*/ 0 w 2489200"/>
                <a:gd name="connsiteY3" fmla="*/ 1265234 h 1265234"/>
                <a:gd name="connsiteX0" fmla="*/ 389550 w 1668929"/>
                <a:gd name="connsiteY0" fmla="*/ 1254433 h 1265234"/>
                <a:gd name="connsiteX1" fmla="*/ 0 w 1668929"/>
                <a:gd name="connsiteY1" fmla="*/ 0 h 1265234"/>
                <a:gd name="connsiteX2" fmla="*/ 1668929 w 1668929"/>
                <a:gd name="connsiteY2" fmla="*/ 1265234 h 1265234"/>
                <a:gd name="connsiteX3" fmla="*/ 389550 w 1668929"/>
                <a:gd name="connsiteY3" fmla="*/ 1254433 h 1265234"/>
                <a:gd name="connsiteX0" fmla="*/ 419695 w 1668929"/>
                <a:gd name="connsiteY0" fmla="*/ 1269864 h 1269864"/>
                <a:gd name="connsiteX1" fmla="*/ 0 w 1668929"/>
                <a:gd name="connsiteY1" fmla="*/ 0 h 1269864"/>
                <a:gd name="connsiteX2" fmla="*/ 1668929 w 1668929"/>
                <a:gd name="connsiteY2" fmla="*/ 1265234 h 1269864"/>
                <a:gd name="connsiteX3" fmla="*/ 419695 w 1668929"/>
                <a:gd name="connsiteY3" fmla="*/ 1269864 h 1269864"/>
                <a:gd name="connsiteX0" fmla="*/ 811581 w 2060815"/>
                <a:gd name="connsiteY0" fmla="*/ 1281008 h 1281008"/>
                <a:gd name="connsiteX1" fmla="*/ 0 w 2060815"/>
                <a:gd name="connsiteY1" fmla="*/ 0 h 1281008"/>
                <a:gd name="connsiteX2" fmla="*/ 2060815 w 2060815"/>
                <a:gd name="connsiteY2" fmla="*/ 1276378 h 1281008"/>
                <a:gd name="connsiteX3" fmla="*/ 811581 w 2060815"/>
                <a:gd name="connsiteY3" fmla="*/ 1281008 h 128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0815" h="1281008">
                  <a:moveTo>
                    <a:pt x="811581" y="1281008"/>
                  </a:moveTo>
                  <a:lnTo>
                    <a:pt x="0" y="0"/>
                  </a:lnTo>
                  <a:lnTo>
                    <a:pt x="2060815" y="1276378"/>
                  </a:lnTo>
                  <a:lnTo>
                    <a:pt x="811581" y="128100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451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144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  <p:bldP spid="29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23C408-222E-4686-A503-F161D9D1E2B0}"/>
              </a:ext>
            </a:extLst>
          </p:cNvPr>
          <p:cNvSpPr txBox="1"/>
          <p:nvPr/>
        </p:nvSpPr>
        <p:spPr>
          <a:xfrm>
            <a:off x="5798473" y="318385"/>
            <a:ext cx="2734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36" y="254838"/>
            <a:ext cx="1041107" cy="9879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BF3F43-EF44-4E82-A912-55CA5DCDDBB7}"/>
              </a:ext>
            </a:extLst>
          </p:cNvPr>
          <p:cNvSpPr/>
          <p:nvPr/>
        </p:nvSpPr>
        <p:spPr>
          <a:xfrm>
            <a:off x="2226863" y="2736115"/>
            <a:ext cx="7516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C0CB4F-FA66-4DAA-B855-0B58D56540A5}"/>
              </a:ext>
            </a:extLst>
          </p:cNvPr>
          <p:cNvGrpSpPr/>
          <p:nvPr/>
        </p:nvGrpSpPr>
        <p:grpSpPr>
          <a:xfrm>
            <a:off x="2914313" y="3807205"/>
            <a:ext cx="5806370" cy="769441"/>
            <a:chOff x="1752600" y="1614844"/>
            <a:chExt cx="5806370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2CBDA5-EF11-4369-85FF-340EFDB66F44}"/>
                </a:ext>
              </a:extLst>
            </p:cNvPr>
            <p:cNvGrpSpPr/>
            <p:nvPr/>
          </p:nvGrpSpPr>
          <p:grpSpPr>
            <a:xfrm>
              <a:off x="1752600" y="1676400"/>
              <a:ext cx="5056192" cy="646331"/>
              <a:chOff x="3048000" y="4114800"/>
              <a:chExt cx="5056192" cy="64633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D052C9-4898-4336-852D-2720350FE240}"/>
                  </a:ext>
                </a:extLst>
              </p:cNvPr>
              <p:cNvSpPr txBox="1"/>
              <p:nvPr/>
            </p:nvSpPr>
            <p:spPr>
              <a:xfrm>
                <a:off x="3048000" y="4114800"/>
                <a:ext cx="5056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ল= ভ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Multiplication Sign 16">
                <a:extLst>
                  <a:ext uri="{FF2B5EF4-FFF2-40B4-BE49-F238E27FC236}">
                    <a16:creationId xmlns:a16="http://schemas.microsoft.com/office/drawing/2014/main" id="{6D7F57C2-4E2B-4C6F-BA60-EC6196BD4DA6}"/>
                  </a:ext>
                </a:extLst>
              </p:cNvPr>
              <p:cNvSpPr/>
              <p:nvPr/>
            </p:nvSpPr>
            <p:spPr>
              <a:xfrm>
                <a:off x="6553200" y="4193677"/>
                <a:ext cx="488576" cy="488576"/>
              </a:xfrm>
              <a:prstGeom prst="mathMultiply">
                <a:avLst>
                  <a:gd name="adj1" fmla="val 5176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843209B-5A88-4E73-A24C-4EC1DD6961FA}"/>
                </a:ext>
              </a:extLst>
            </p:cNvPr>
            <p:cNvGrpSpPr/>
            <p:nvPr/>
          </p:nvGrpSpPr>
          <p:grpSpPr>
            <a:xfrm>
              <a:off x="6629400" y="1796737"/>
              <a:ext cx="378922" cy="387326"/>
              <a:chOff x="3088700" y="5002190"/>
              <a:chExt cx="378922" cy="38732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DDD8A0-BCE9-483E-85CB-1F557168A6BD}"/>
                  </a:ext>
                </a:extLst>
              </p:cNvPr>
              <p:cNvSpPr/>
              <p:nvPr/>
            </p:nvSpPr>
            <p:spPr>
              <a:xfrm>
                <a:off x="3088700" y="5179614"/>
                <a:ext cx="378922" cy="32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A086841-9DD9-42B9-A40E-BC9958450115}"/>
                  </a:ext>
                </a:extLst>
              </p:cNvPr>
              <p:cNvSpPr/>
              <p:nvPr/>
            </p:nvSpPr>
            <p:spPr>
              <a:xfrm>
                <a:off x="3241100" y="5002190"/>
                <a:ext cx="108263" cy="1082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F9657F7-9193-42D7-BC3D-12E3620B731D}"/>
                  </a:ext>
                </a:extLst>
              </p:cNvPr>
              <p:cNvSpPr/>
              <p:nvPr/>
            </p:nvSpPr>
            <p:spPr>
              <a:xfrm>
                <a:off x="3238478" y="5281253"/>
                <a:ext cx="108263" cy="1082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896353-ABE6-4166-BE19-8DC2414E683B}"/>
                </a:ext>
              </a:extLst>
            </p:cNvPr>
            <p:cNvSpPr txBox="1"/>
            <p:nvPr/>
          </p:nvSpPr>
          <p:spPr>
            <a:xfrm>
              <a:off x="7121030" y="1614844"/>
              <a:ext cx="4379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28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2400" y="152400"/>
            <a:ext cx="118110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762000"/>
            <a:ext cx="4974901" cy="1189292"/>
            <a:chOff x="491226" y="536760"/>
            <a:chExt cx="4974901" cy="1189292"/>
          </a:xfrm>
        </p:grpSpPr>
        <p:grpSp>
          <p:nvGrpSpPr>
            <p:cNvPr id="20" name="Group 19"/>
            <p:cNvGrpSpPr/>
            <p:nvPr/>
          </p:nvGrpSpPr>
          <p:grpSpPr>
            <a:xfrm>
              <a:off x="491226" y="536760"/>
              <a:ext cx="4974901" cy="1189292"/>
              <a:chOff x="640698" y="791908"/>
              <a:chExt cx="4974901" cy="13827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F9EDF0F-C82A-48B3-9399-93E30D6B48F6}"/>
                  </a:ext>
                </a:extLst>
              </p:cNvPr>
              <p:cNvGrpSpPr/>
              <p:nvPr/>
            </p:nvGrpSpPr>
            <p:grpSpPr>
              <a:xfrm>
                <a:off x="640698" y="791910"/>
                <a:ext cx="4082494" cy="1382738"/>
                <a:chOff x="1543242" y="699188"/>
                <a:chExt cx="4145323" cy="1589648"/>
              </a:xfrm>
            </p:grpSpPr>
            <p:sp>
              <p:nvSpPr>
                <p:cNvPr id="33" name="Freeform: Shape 25">
                  <a:extLst>
                    <a:ext uri="{FF2B5EF4-FFF2-40B4-BE49-F238E27FC236}">
                      <a16:creationId xmlns:a16="http://schemas.microsoft.com/office/drawing/2014/main" id="{28D15D18-648A-42E4-BF22-01898E8B0AC0}"/>
                    </a:ext>
                  </a:extLst>
                </p:cNvPr>
                <p:cNvSpPr/>
                <p:nvPr/>
              </p:nvSpPr>
              <p:spPr>
                <a:xfrm rot="16200000">
                  <a:off x="4522709" y="1122979"/>
                  <a:ext cx="1561514" cy="770199"/>
                </a:xfrm>
                <a:custGeom>
                  <a:avLst/>
                  <a:gdLst>
                    <a:gd name="connsiteX0" fmla="*/ 1561514 w 1561514"/>
                    <a:gd name="connsiteY0" fmla="*/ 0 h 641295"/>
                    <a:gd name="connsiteX1" fmla="*/ 1561514 w 1561514"/>
                    <a:gd name="connsiteY1" fmla="*/ 641295 h 641295"/>
                    <a:gd name="connsiteX2" fmla="*/ 1090247 w 1561514"/>
                    <a:gd name="connsiteY2" fmla="*/ 641295 h 641295"/>
                    <a:gd name="connsiteX3" fmla="*/ 1083959 w 1561514"/>
                    <a:gd name="connsiteY3" fmla="*/ 578925 h 641295"/>
                    <a:gd name="connsiteX4" fmla="*/ 780757 w 1561514"/>
                    <a:gd name="connsiteY4" fmla="*/ 331808 h 641295"/>
                    <a:gd name="connsiteX5" fmla="*/ 477555 w 1561514"/>
                    <a:gd name="connsiteY5" fmla="*/ 578925 h 641295"/>
                    <a:gd name="connsiteX6" fmla="*/ 471267 w 1561514"/>
                    <a:gd name="connsiteY6" fmla="*/ 641295 h 641295"/>
                    <a:gd name="connsiteX7" fmla="*/ 0 w 1561514"/>
                    <a:gd name="connsiteY7" fmla="*/ 641295 h 641295"/>
                    <a:gd name="connsiteX8" fmla="*/ 0 w 1561514"/>
                    <a:gd name="connsiteY8" fmla="*/ 0 h 64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1514" h="641295">
                      <a:moveTo>
                        <a:pt x="1561514" y="0"/>
                      </a:moveTo>
                      <a:lnTo>
                        <a:pt x="1561514" y="641295"/>
                      </a:lnTo>
                      <a:lnTo>
                        <a:pt x="1090247" y="641295"/>
                      </a:lnTo>
                      <a:lnTo>
                        <a:pt x="1083959" y="578925"/>
                      </a:lnTo>
                      <a:cubicBezTo>
                        <a:pt x="1055100" y="437896"/>
                        <a:pt x="930318" y="331808"/>
                        <a:pt x="780757" y="331808"/>
                      </a:cubicBezTo>
                      <a:cubicBezTo>
                        <a:pt x="631196" y="331808"/>
                        <a:pt x="506413" y="437896"/>
                        <a:pt x="477555" y="578925"/>
                      </a:cubicBezTo>
                      <a:lnTo>
                        <a:pt x="471267" y="641295"/>
                      </a:lnTo>
                      <a:lnTo>
                        <a:pt x="0" y="641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22000"/>
                  </a:schemeClr>
                </a:solidFill>
                <a:ln>
                  <a:noFill/>
                </a:ln>
                <a:effectLst>
                  <a:softEdge rad="101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4A22F80-88B5-42CC-B09D-C7930205BCCA}"/>
                    </a:ext>
                  </a:extLst>
                </p:cNvPr>
                <p:cNvGrpSpPr/>
                <p:nvPr/>
              </p:nvGrpSpPr>
              <p:grpSpPr>
                <a:xfrm>
                  <a:off x="1543242" y="699188"/>
                  <a:ext cx="3914382" cy="1561514"/>
                  <a:chOff x="777702" y="1039430"/>
                  <a:chExt cx="3914382" cy="1561514"/>
                </a:xfrm>
              </p:grpSpPr>
              <p:sp>
                <p:nvSpPr>
                  <p:cNvPr id="35" name="Freeform: Shape 9">
                    <a:extLst>
                      <a:ext uri="{FF2B5EF4-FFF2-40B4-BE49-F238E27FC236}">
                        <a16:creationId xmlns:a16="http://schemas.microsoft.com/office/drawing/2014/main" id="{8A9B883D-EF96-429C-A314-F138863FD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54136" y="-137004"/>
                    <a:ext cx="1561514" cy="3914382"/>
                  </a:xfrm>
                  <a:custGeom>
                    <a:avLst/>
                    <a:gdLst>
                      <a:gd name="connsiteX0" fmla="*/ 1561514 w 1561514"/>
                      <a:gd name="connsiteY0" fmla="*/ 260258 h 3914382"/>
                      <a:gd name="connsiteX1" fmla="*/ 1561514 w 1561514"/>
                      <a:gd name="connsiteY1" fmla="*/ 3914382 h 3914382"/>
                      <a:gd name="connsiteX2" fmla="*/ 1090247 w 1561514"/>
                      <a:gd name="connsiteY2" fmla="*/ 3914382 h 3914382"/>
                      <a:gd name="connsiteX3" fmla="*/ 1083959 w 1561514"/>
                      <a:gd name="connsiteY3" fmla="*/ 3852012 h 3914382"/>
                      <a:gd name="connsiteX4" fmla="*/ 780757 w 1561514"/>
                      <a:gd name="connsiteY4" fmla="*/ 3604895 h 3914382"/>
                      <a:gd name="connsiteX5" fmla="*/ 477555 w 1561514"/>
                      <a:gd name="connsiteY5" fmla="*/ 3852012 h 3914382"/>
                      <a:gd name="connsiteX6" fmla="*/ 471267 w 1561514"/>
                      <a:gd name="connsiteY6" fmla="*/ 3914382 h 3914382"/>
                      <a:gd name="connsiteX7" fmla="*/ 0 w 1561514"/>
                      <a:gd name="connsiteY7" fmla="*/ 3914382 h 3914382"/>
                      <a:gd name="connsiteX8" fmla="*/ 0 w 1561514"/>
                      <a:gd name="connsiteY8" fmla="*/ 260258 h 3914382"/>
                      <a:gd name="connsiteX9" fmla="*/ 260258 w 1561514"/>
                      <a:gd name="connsiteY9" fmla="*/ 0 h 3914382"/>
                      <a:gd name="connsiteX10" fmla="*/ 1301256 w 1561514"/>
                      <a:gd name="connsiteY10" fmla="*/ 0 h 3914382"/>
                      <a:gd name="connsiteX11" fmla="*/ 1561514 w 1561514"/>
                      <a:gd name="connsiteY11" fmla="*/ 260258 h 39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1514" h="3914382">
                        <a:moveTo>
                          <a:pt x="1561514" y="260258"/>
                        </a:moveTo>
                        <a:lnTo>
                          <a:pt x="1561514" y="3914382"/>
                        </a:lnTo>
                        <a:lnTo>
                          <a:pt x="1090247" y="3914382"/>
                        </a:lnTo>
                        <a:lnTo>
                          <a:pt x="1083959" y="3852012"/>
                        </a:lnTo>
                        <a:cubicBezTo>
                          <a:pt x="1055100" y="3710983"/>
                          <a:pt x="930318" y="3604895"/>
                          <a:pt x="780757" y="3604895"/>
                        </a:cubicBezTo>
                        <a:cubicBezTo>
                          <a:pt x="631196" y="3604895"/>
                          <a:pt x="506413" y="3710983"/>
                          <a:pt x="477555" y="3852012"/>
                        </a:cubicBezTo>
                        <a:lnTo>
                          <a:pt x="471267" y="3914382"/>
                        </a:lnTo>
                        <a:lnTo>
                          <a:pt x="0" y="3914382"/>
                        </a:lnTo>
                        <a:lnTo>
                          <a:pt x="0" y="260258"/>
                        </a:lnTo>
                        <a:cubicBezTo>
                          <a:pt x="0" y="116521"/>
                          <a:pt x="116521" y="0"/>
                          <a:pt x="260258" y="0"/>
                        </a:cubicBezTo>
                        <a:lnTo>
                          <a:pt x="1301256" y="0"/>
                        </a:lnTo>
                        <a:cubicBezTo>
                          <a:pt x="1444993" y="0"/>
                          <a:pt x="1561514" y="116521"/>
                          <a:pt x="1561514" y="2602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23A6E8"/>
                      </a:gs>
                      <a:gs pos="100000">
                        <a:srgbClr val="0066CC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Freeform: Shape 8">
                    <a:extLst>
                      <a:ext uri="{FF2B5EF4-FFF2-40B4-BE49-F238E27FC236}">
                        <a16:creationId xmlns:a16="http://schemas.microsoft.com/office/drawing/2014/main" id="{C328BB9E-BA83-4487-A40C-3640C9EA6DB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224374" y="-16821"/>
                    <a:ext cx="1261403" cy="3674013"/>
                  </a:xfrm>
                  <a:custGeom>
                    <a:avLst/>
                    <a:gdLst>
                      <a:gd name="connsiteX0" fmla="*/ 1261403 w 1261403"/>
                      <a:gd name="connsiteY0" fmla="*/ 210238 h 3674013"/>
                      <a:gd name="connsiteX1" fmla="*/ 1261403 w 1261403"/>
                      <a:gd name="connsiteY1" fmla="*/ 3674013 h 3674013"/>
                      <a:gd name="connsiteX2" fmla="*/ 940190 w 1261403"/>
                      <a:gd name="connsiteY2" fmla="*/ 3674013 h 3674013"/>
                      <a:gd name="connsiteX3" fmla="*/ 933902 w 1261403"/>
                      <a:gd name="connsiteY3" fmla="*/ 3611645 h 3674013"/>
                      <a:gd name="connsiteX4" fmla="*/ 630700 w 1261403"/>
                      <a:gd name="connsiteY4" fmla="*/ 3364528 h 3674013"/>
                      <a:gd name="connsiteX5" fmla="*/ 327498 w 1261403"/>
                      <a:gd name="connsiteY5" fmla="*/ 3611645 h 3674013"/>
                      <a:gd name="connsiteX6" fmla="*/ 321211 w 1261403"/>
                      <a:gd name="connsiteY6" fmla="*/ 3674013 h 3674013"/>
                      <a:gd name="connsiteX7" fmla="*/ 0 w 1261403"/>
                      <a:gd name="connsiteY7" fmla="*/ 3674013 h 3674013"/>
                      <a:gd name="connsiteX8" fmla="*/ 0 w 1261403"/>
                      <a:gd name="connsiteY8" fmla="*/ 210238 h 3674013"/>
                      <a:gd name="connsiteX9" fmla="*/ 210238 w 1261403"/>
                      <a:gd name="connsiteY9" fmla="*/ 0 h 3674013"/>
                      <a:gd name="connsiteX10" fmla="*/ 1051165 w 1261403"/>
                      <a:gd name="connsiteY10" fmla="*/ 0 h 3674013"/>
                      <a:gd name="connsiteX11" fmla="*/ 1261403 w 1261403"/>
                      <a:gd name="connsiteY11" fmla="*/ 210238 h 3674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1403" h="3674013">
                        <a:moveTo>
                          <a:pt x="1261403" y="210238"/>
                        </a:moveTo>
                        <a:lnTo>
                          <a:pt x="1261403" y="3674013"/>
                        </a:lnTo>
                        <a:lnTo>
                          <a:pt x="940190" y="3674013"/>
                        </a:lnTo>
                        <a:lnTo>
                          <a:pt x="933902" y="3611645"/>
                        </a:lnTo>
                        <a:cubicBezTo>
                          <a:pt x="905044" y="3470616"/>
                          <a:pt x="780261" y="3364528"/>
                          <a:pt x="630700" y="3364528"/>
                        </a:cubicBezTo>
                        <a:cubicBezTo>
                          <a:pt x="481139" y="3364528"/>
                          <a:pt x="356357" y="3470616"/>
                          <a:pt x="327498" y="3611645"/>
                        </a:cubicBezTo>
                        <a:lnTo>
                          <a:pt x="321211" y="3674013"/>
                        </a:lnTo>
                        <a:lnTo>
                          <a:pt x="0" y="3674013"/>
                        </a:lnTo>
                        <a:lnTo>
                          <a:pt x="0" y="210238"/>
                        </a:lnTo>
                        <a:cubicBezTo>
                          <a:pt x="0" y="94127"/>
                          <a:pt x="94127" y="0"/>
                          <a:pt x="210238" y="0"/>
                        </a:cubicBezTo>
                        <a:lnTo>
                          <a:pt x="1051165" y="0"/>
                        </a:lnTo>
                        <a:cubicBezTo>
                          <a:pt x="1167276" y="0"/>
                          <a:pt x="1261403" y="94127"/>
                          <a:pt x="1261403" y="210238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Left Bracket 12">
                    <a:extLst>
                      <a:ext uri="{FF2B5EF4-FFF2-40B4-BE49-F238E27FC236}">
                        <a16:creationId xmlns:a16="http://schemas.microsoft.com/office/drawing/2014/main" id="{9A036B36-32C2-451B-BCB8-E0DF87143723}"/>
                      </a:ext>
                    </a:extLst>
                  </p:cNvPr>
                  <p:cNvSpPr/>
                  <p:nvPr/>
                </p:nvSpPr>
                <p:spPr>
                  <a:xfrm>
                    <a:off x="903184" y="1092183"/>
                    <a:ext cx="3788898" cy="1434903"/>
                  </a:xfrm>
                  <a:custGeom>
                    <a:avLst/>
                    <a:gdLst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013" h="1434903" stroke="0" extrusionOk="0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  <a:lnTo>
                          <a:pt x="3674013" y="1434903"/>
                        </a:lnTo>
                        <a:close/>
                      </a:path>
                      <a:path w="3674013" h="1434903" fill="none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</a:path>
                    </a:pathLst>
                  </a:custGeom>
                  <a:ln w="9525">
                    <a:solidFill>
                      <a:schemeClr val="bg1">
                        <a:lumMod val="9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 flipH="1">
                <a:off x="1760546" y="791908"/>
                <a:ext cx="3855053" cy="1358266"/>
                <a:chOff x="777702" y="1039430"/>
                <a:chExt cx="3914382" cy="1561514"/>
              </a:xfrm>
            </p:grpSpPr>
            <p:sp>
              <p:nvSpPr>
                <p:cNvPr id="52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1536893" y="689592"/>
              <a:ext cx="278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1702B3A-62AE-4DA2-B2B8-9EC1FA1C1A3F}"/>
              </a:ext>
            </a:extLst>
          </p:cNvPr>
          <p:cNvSpPr/>
          <p:nvPr/>
        </p:nvSpPr>
        <p:spPr>
          <a:xfrm>
            <a:off x="381000" y="3145852"/>
            <a:ext cx="874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ত্রিভুজগুলোর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3600" dirty="0">
              <a:solidFill>
                <a:srgbClr val="40414A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EC487-B262-4B9D-984F-DDCBAC8B2532}"/>
              </a:ext>
            </a:extLst>
          </p:cNvPr>
          <p:cNvSpPr txBox="1"/>
          <p:nvPr/>
        </p:nvSpPr>
        <p:spPr>
          <a:xfrm>
            <a:off x="1204292" y="4004837"/>
            <a:ext cx="4501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=4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া=3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D4773A-4FEF-445F-9F6C-7BA8A0494E0F}"/>
              </a:ext>
            </a:extLst>
          </p:cNvPr>
          <p:cNvSpPr txBox="1"/>
          <p:nvPr/>
        </p:nvSpPr>
        <p:spPr>
          <a:xfrm>
            <a:off x="6096000" y="4048905"/>
            <a:ext cx="4644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(২)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=5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া=7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15315A-DB8C-4672-81BA-BA0EE6989A4C}"/>
              </a:ext>
            </a:extLst>
          </p:cNvPr>
          <p:cNvSpPr txBox="1"/>
          <p:nvPr/>
        </p:nvSpPr>
        <p:spPr>
          <a:xfrm>
            <a:off x="1204292" y="5143020"/>
            <a:ext cx="3940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(৩)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=5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া=৫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E04E90-D1F7-493B-A1A0-E3BA728790F8}"/>
              </a:ext>
            </a:extLst>
          </p:cNvPr>
          <p:cNvSpPr txBox="1"/>
          <p:nvPr/>
        </p:nvSpPr>
        <p:spPr>
          <a:xfrm>
            <a:off x="6096000" y="5143020"/>
            <a:ext cx="4859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(৪)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=2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া=২.5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9A1BF9-BB5B-45A9-B94D-05DC0EE5C88D}"/>
              </a:ext>
            </a:extLst>
          </p:cNvPr>
          <p:cNvSpPr/>
          <p:nvPr/>
        </p:nvSpPr>
        <p:spPr>
          <a:xfrm rot="439804">
            <a:off x="5773486" y="4699479"/>
            <a:ext cx="5374001" cy="1350843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36607" y="3786339"/>
            <a:ext cx="6032554" cy="1898544"/>
            <a:chOff x="5413659" y="1364860"/>
            <a:chExt cx="3922676" cy="121334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381000" y="3509400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57107" y="4415615"/>
            <a:ext cx="5262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EB71432-6C5F-4531-BA8C-E97DB384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9331" rIns="91440" bIns="17933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0DA58F9-0ADA-4EE5-884C-37611A8FD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09BF79-6998-4A43-993D-690640048CD8}"/>
              </a:ext>
            </a:extLst>
          </p:cNvPr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23CD8B-82BF-4A6D-B7E1-8850EFB74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0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161">
        <p15:prstTrans prst="origami"/>
      </p:transition>
    </mc:Choice>
    <mc:Fallback xmlns="">
      <p:transition spd="slow" advTm="416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97 0.01018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76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8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97 0.01018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76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8" grpId="0"/>
          <p:bldP spid="2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52F39-6187-453E-8917-DA4C7D292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A6D3E0"/>
              </a:gs>
              <a:gs pos="100000">
                <a:srgbClr val="48A6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1509512" y="348297"/>
            <a:ext cx="1745939" cy="1093807"/>
            <a:chOff x="1097375" y="1153886"/>
            <a:chExt cx="8016049" cy="50219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8707A-9BDA-40E1-BF9A-8FBA454E685C}"/>
              </a:ext>
            </a:extLst>
          </p:cNvPr>
          <p:cNvGrpSpPr/>
          <p:nvPr/>
        </p:nvGrpSpPr>
        <p:grpSpPr>
          <a:xfrm rot="3199893">
            <a:off x="2782190" y="164349"/>
            <a:ext cx="1453281" cy="2906560"/>
            <a:chOff x="3187700" y="1663700"/>
            <a:chExt cx="1765301" cy="35306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A54F28-DF5B-48FB-8329-3EC4CBA6461F}"/>
                </a:ext>
              </a:extLst>
            </p:cNvPr>
            <p:cNvSpPr/>
            <p:nvPr/>
          </p:nvSpPr>
          <p:spPr>
            <a:xfrm>
              <a:off x="3187700" y="1663700"/>
              <a:ext cx="1765300" cy="3530600"/>
            </a:xfrm>
            <a:custGeom>
              <a:avLst/>
              <a:gdLst>
                <a:gd name="connsiteX0" fmla="*/ 1765300 w 1765300"/>
                <a:gd name="connsiteY0" fmla="*/ 0 h 3530600"/>
                <a:gd name="connsiteX1" fmla="*/ 1765300 w 1765300"/>
                <a:gd name="connsiteY1" fmla="*/ 1168598 h 3530600"/>
                <a:gd name="connsiteX2" fmla="*/ 1745343 w 1765300"/>
                <a:gd name="connsiteY2" fmla="*/ 1166586 h 3530600"/>
                <a:gd name="connsiteX3" fmla="*/ 1146629 w 1765300"/>
                <a:gd name="connsiteY3" fmla="*/ 1765300 h 3530600"/>
                <a:gd name="connsiteX4" fmla="*/ 1745343 w 1765300"/>
                <a:gd name="connsiteY4" fmla="*/ 2364014 h 3530600"/>
                <a:gd name="connsiteX5" fmla="*/ 1765300 w 1765300"/>
                <a:gd name="connsiteY5" fmla="*/ 2362002 h 3530600"/>
                <a:gd name="connsiteX6" fmla="*/ 1765300 w 1765300"/>
                <a:gd name="connsiteY6" fmla="*/ 3530600 h 3530600"/>
                <a:gd name="connsiteX7" fmla="*/ 0 w 1765300"/>
                <a:gd name="connsiteY7" fmla="*/ 1765300 h 3530600"/>
                <a:gd name="connsiteX8" fmla="*/ 1765300 w 1765300"/>
                <a:gd name="connsiteY8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300" h="3530600">
                  <a:moveTo>
                    <a:pt x="1765300" y="0"/>
                  </a:moveTo>
                  <a:lnTo>
                    <a:pt x="1765300" y="1168598"/>
                  </a:lnTo>
                  <a:lnTo>
                    <a:pt x="1745343" y="1166586"/>
                  </a:lnTo>
                  <a:cubicBezTo>
                    <a:pt x="1414682" y="1166586"/>
                    <a:pt x="1146629" y="1434639"/>
                    <a:pt x="1146629" y="1765300"/>
                  </a:cubicBezTo>
                  <a:cubicBezTo>
                    <a:pt x="1146629" y="2095961"/>
                    <a:pt x="1414682" y="2364014"/>
                    <a:pt x="1745343" y="2364014"/>
                  </a:cubicBezTo>
                  <a:lnTo>
                    <a:pt x="1765300" y="2362002"/>
                  </a:lnTo>
                  <a:lnTo>
                    <a:pt x="1765300" y="3530600"/>
                  </a:lnTo>
                  <a:cubicBezTo>
                    <a:pt x="790352" y="3530600"/>
                    <a:pt x="0" y="2740248"/>
                    <a:pt x="0" y="1765300"/>
                  </a:cubicBezTo>
                  <a:cubicBezTo>
                    <a:pt x="0" y="790352"/>
                    <a:pt x="790352" y="0"/>
                    <a:pt x="17653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7E334D-649C-4965-BD24-F784FB862A15}"/>
                </a:ext>
              </a:extLst>
            </p:cNvPr>
            <p:cNvSpPr/>
            <p:nvPr/>
          </p:nvSpPr>
          <p:spPr>
            <a:xfrm>
              <a:off x="3497944" y="1973943"/>
              <a:ext cx="1455057" cy="2910114"/>
            </a:xfrm>
            <a:custGeom>
              <a:avLst/>
              <a:gdLst>
                <a:gd name="connsiteX0" fmla="*/ 1455057 w 1455057"/>
                <a:gd name="connsiteY0" fmla="*/ 0 h 2910114"/>
                <a:gd name="connsiteX1" fmla="*/ 1455057 w 1455057"/>
                <a:gd name="connsiteY1" fmla="*/ 858355 h 2910114"/>
                <a:gd name="connsiteX2" fmla="*/ 1435099 w 1455057"/>
                <a:gd name="connsiteY2" fmla="*/ 856343 h 2910114"/>
                <a:gd name="connsiteX3" fmla="*/ 836385 w 1455057"/>
                <a:gd name="connsiteY3" fmla="*/ 1455057 h 2910114"/>
                <a:gd name="connsiteX4" fmla="*/ 1435099 w 1455057"/>
                <a:gd name="connsiteY4" fmla="*/ 2053771 h 2910114"/>
                <a:gd name="connsiteX5" fmla="*/ 1455057 w 1455057"/>
                <a:gd name="connsiteY5" fmla="*/ 2051759 h 2910114"/>
                <a:gd name="connsiteX6" fmla="*/ 1455057 w 1455057"/>
                <a:gd name="connsiteY6" fmla="*/ 2910114 h 2910114"/>
                <a:gd name="connsiteX7" fmla="*/ 0 w 1455057"/>
                <a:gd name="connsiteY7" fmla="*/ 1455057 h 2910114"/>
                <a:gd name="connsiteX8" fmla="*/ 1455057 w 1455057"/>
                <a:gd name="connsiteY8" fmla="*/ 0 h 29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57" h="2910114">
                  <a:moveTo>
                    <a:pt x="1455057" y="0"/>
                  </a:moveTo>
                  <a:lnTo>
                    <a:pt x="1455057" y="858355"/>
                  </a:lnTo>
                  <a:lnTo>
                    <a:pt x="1435099" y="856343"/>
                  </a:lnTo>
                  <a:cubicBezTo>
                    <a:pt x="1104438" y="856343"/>
                    <a:pt x="836385" y="1124396"/>
                    <a:pt x="836385" y="1455057"/>
                  </a:cubicBezTo>
                  <a:cubicBezTo>
                    <a:pt x="836385" y="1785718"/>
                    <a:pt x="1104438" y="2053771"/>
                    <a:pt x="1435099" y="2053771"/>
                  </a:cubicBezTo>
                  <a:lnTo>
                    <a:pt x="1455057" y="2051759"/>
                  </a:lnTo>
                  <a:lnTo>
                    <a:pt x="1455057" y="2910114"/>
                  </a:lnTo>
                  <a:cubicBezTo>
                    <a:pt x="651451" y="2910114"/>
                    <a:pt x="0" y="2258663"/>
                    <a:pt x="0" y="1455057"/>
                  </a:cubicBezTo>
                  <a:cubicBezTo>
                    <a:pt x="0" y="651451"/>
                    <a:pt x="651451" y="0"/>
                    <a:pt x="1455057" y="0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05116-F509-4356-93FC-AE097BF8057A}"/>
                </a:ext>
              </a:extLst>
            </p:cNvPr>
            <p:cNvSpPr/>
            <p:nvPr/>
          </p:nvSpPr>
          <p:spPr>
            <a:xfrm>
              <a:off x="3715658" y="2191657"/>
              <a:ext cx="1237343" cy="2474686"/>
            </a:xfrm>
            <a:custGeom>
              <a:avLst/>
              <a:gdLst>
                <a:gd name="connsiteX0" fmla="*/ 1237343 w 1237343"/>
                <a:gd name="connsiteY0" fmla="*/ 0 h 2474686"/>
                <a:gd name="connsiteX1" fmla="*/ 1237343 w 1237343"/>
                <a:gd name="connsiteY1" fmla="*/ 640641 h 2474686"/>
                <a:gd name="connsiteX2" fmla="*/ 1217385 w 1237343"/>
                <a:gd name="connsiteY2" fmla="*/ 638629 h 2474686"/>
                <a:gd name="connsiteX3" fmla="*/ 618671 w 1237343"/>
                <a:gd name="connsiteY3" fmla="*/ 1237343 h 2474686"/>
                <a:gd name="connsiteX4" fmla="*/ 1217385 w 1237343"/>
                <a:gd name="connsiteY4" fmla="*/ 1836057 h 2474686"/>
                <a:gd name="connsiteX5" fmla="*/ 1237343 w 1237343"/>
                <a:gd name="connsiteY5" fmla="*/ 1834045 h 2474686"/>
                <a:gd name="connsiteX6" fmla="*/ 1237343 w 1237343"/>
                <a:gd name="connsiteY6" fmla="*/ 2474686 h 2474686"/>
                <a:gd name="connsiteX7" fmla="*/ 0 w 1237343"/>
                <a:gd name="connsiteY7" fmla="*/ 1237343 h 2474686"/>
                <a:gd name="connsiteX8" fmla="*/ 1237343 w 1237343"/>
                <a:gd name="connsiteY8" fmla="*/ 0 h 24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343" h="2474686">
                  <a:moveTo>
                    <a:pt x="1237343" y="0"/>
                  </a:moveTo>
                  <a:lnTo>
                    <a:pt x="1237343" y="640641"/>
                  </a:lnTo>
                  <a:lnTo>
                    <a:pt x="1217385" y="638629"/>
                  </a:lnTo>
                  <a:cubicBezTo>
                    <a:pt x="886724" y="638629"/>
                    <a:pt x="618671" y="906682"/>
                    <a:pt x="618671" y="1237343"/>
                  </a:cubicBezTo>
                  <a:cubicBezTo>
                    <a:pt x="618671" y="1568004"/>
                    <a:pt x="886724" y="1836057"/>
                    <a:pt x="1217385" y="1836057"/>
                  </a:cubicBezTo>
                  <a:lnTo>
                    <a:pt x="1237343" y="1834045"/>
                  </a:lnTo>
                  <a:lnTo>
                    <a:pt x="1237343" y="2474686"/>
                  </a:lnTo>
                  <a:cubicBezTo>
                    <a:pt x="553977" y="2474686"/>
                    <a:pt x="0" y="1920709"/>
                    <a:pt x="0" y="1237343"/>
                  </a:cubicBezTo>
                  <a:cubicBezTo>
                    <a:pt x="0" y="553977"/>
                    <a:pt x="553977" y="0"/>
                    <a:pt x="1237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4DE70F-4F3D-4DA5-B8CE-4723AEBF08A7}"/>
                </a:ext>
              </a:extLst>
            </p:cNvPr>
            <p:cNvSpPr/>
            <p:nvPr/>
          </p:nvSpPr>
          <p:spPr>
            <a:xfrm>
              <a:off x="3989615" y="2465614"/>
              <a:ext cx="963385" cy="1926772"/>
            </a:xfrm>
            <a:custGeom>
              <a:avLst/>
              <a:gdLst>
                <a:gd name="connsiteX0" fmla="*/ 963385 w 963385"/>
                <a:gd name="connsiteY0" fmla="*/ 0 h 1926772"/>
                <a:gd name="connsiteX1" fmla="*/ 963385 w 963385"/>
                <a:gd name="connsiteY1" fmla="*/ 366684 h 1926772"/>
                <a:gd name="connsiteX2" fmla="*/ 943428 w 963385"/>
                <a:gd name="connsiteY2" fmla="*/ 364672 h 1926772"/>
                <a:gd name="connsiteX3" fmla="*/ 344714 w 963385"/>
                <a:gd name="connsiteY3" fmla="*/ 963386 h 1926772"/>
                <a:gd name="connsiteX4" fmla="*/ 943428 w 963385"/>
                <a:gd name="connsiteY4" fmla="*/ 1562100 h 1926772"/>
                <a:gd name="connsiteX5" fmla="*/ 963385 w 963385"/>
                <a:gd name="connsiteY5" fmla="*/ 1560088 h 1926772"/>
                <a:gd name="connsiteX6" fmla="*/ 963385 w 963385"/>
                <a:gd name="connsiteY6" fmla="*/ 1926772 h 1926772"/>
                <a:gd name="connsiteX7" fmla="*/ 864886 w 963385"/>
                <a:gd name="connsiteY7" fmla="*/ 1921798 h 1926772"/>
                <a:gd name="connsiteX8" fmla="*/ 0 w 963385"/>
                <a:gd name="connsiteY8" fmla="*/ 963386 h 1926772"/>
                <a:gd name="connsiteX9" fmla="*/ 864886 w 963385"/>
                <a:gd name="connsiteY9" fmla="*/ 4974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385" h="1926772">
                  <a:moveTo>
                    <a:pt x="963385" y="0"/>
                  </a:moveTo>
                  <a:lnTo>
                    <a:pt x="963385" y="366684"/>
                  </a:lnTo>
                  <a:lnTo>
                    <a:pt x="943428" y="364672"/>
                  </a:lnTo>
                  <a:cubicBezTo>
                    <a:pt x="612767" y="364672"/>
                    <a:pt x="344714" y="632725"/>
                    <a:pt x="344714" y="963386"/>
                  </a:cubicBezTo>
                  <a:cubicBezTo>
                    <a:pt x="344714" y="1294047"/>
                    <a:pt x="612767" y="1562100"/>
                    <a:pt x="943428" y="1562100"/>
                  </a:cubicBezTo>
                  <a:lnTo>
                    <a:pt x="963385" y="1560088"/>
                  </a:lnTo>
                  <a:lnTo>
                    <a:pt x="963385" y="1926772"/>
                  </a:lnTo>
                  <a:lnTo>
                    <a:pt x="864886" y="1921798"/>
                  </a:lnTo>
                  <a:cubicBezTo>
                    <a:pt x="379093" y="1872463"/>
                    <a:pt x="0" y="1462195"/>
                    <a:pt x="0" y="963386"/>
                  </a:cubicBezTo>
                  <a:cubicBezTo>
                    <a:pt x="0" y="464577"/>
                    <a:pt x="379093" y="54309"/>
                    <a:pt x="864886" y="49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D58102-B788-4195-99A2-F25A2E96C481}"/>
              </a:ext>
            </a:extLst>
          </p:cNvPr>
          <p:cNvSpPr/>
          <p:nvPr/>
        </p:nvSpPr>
        <p:spPr>
          <a:xfrm>
            <a:off x="1818145" y="678241"/>
            <a:ext cx="8555708" cy="566843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520700" dist="5207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9B0162-98CA-42D7-9B37-EC8A7AD9031B}"/>
              </a:ext>
            </a:extLst>
          </p:cNvPr>
          <p:cNvSpPr/>
          <p:nvPr/>
        </p:nvSpPr>
        <p:spPr>
          <a:xfrm>
            <a:off x="2087976" y="957945"/>
            <a:ext cx="8016049" cy="50219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FC5488-12AF-45B1-9639-05A9F7137D2E}"/>
              </a:ext>
            </a:extLst>
          </p:cNvPr>
          <p:cNvSpPr/>
          <p:nvPr/>
        </p:nvSpPr>
        <p:spPr>
          <a:xfrm>
            <a:off x="2444658" y="1234319"/>
            <a:ext cx="7302684" cy="4480156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9038641" y="67824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5874657" y="91693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1241675" y="2497005"/>
            <a:ext cx="1262644" cy="791029"/>
            <a:chOff x="1097375" y="1153886"/>
            <a:chExt cx="8016049" cy="50219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7B699-69B2-4329-8783-80938570D4C9}"/>
              </a:ext>
            </a:extLst>
          </p:cNvPr>
          <p:cNvSpPr txBox="1"/>
          <p:nvPr/>
        </p:nvSpPr>
        <p:spPr>
          <a:xfrm>
            <a:off x="4372672" y="1634792"/>
            <a:ext cx="31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FC4719-FA1A-456F-9BDE-1CF8B2E74A5A}"/>
              </a:ext>
            </a:extLst>
          </p:cNvPr>
          <p:cNvSpPr txBox="1"/>
          <p:nvPr/>
        </p:nvSpPr>
        <p:spPr>
          <a:xfrm>
            <a:off x="3306164" y="2438370"/>
            <a:ext cx="54603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১১.৬ (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তারিখ:04/০7/২০২২ইং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ight Triangle 35">
            <a:extLst>
              <a:ext uri="{FF2B5EF4-FFF2-40B4-BE49-F238E27FC236}">
                <a16:creationId xmlns:a16="http://schemas.microsoft.com/office/drawing/2014/main" id="{37BA49BC-D2FB-48CF-922E-F9AB318D2CD8}"/>
              </a:ext>
            </a:extLst>
          </p:cNvPr>
          <p:cNvSpPr/>
          <p:nvPr/>
        </p:nvSpPr>
        <p:spPr>
          <a:xfrm>
            <a:off x="0" y="5738715"/>
            <a:ext cx="11048999" cy="1128584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A0727CAB-C863-4CF4-BF8D-C66A0277BC27}"/>
              </a:ext>
            </a:extLst>
          </p:cNvPr>
          <p:cNvSpPr/>
          <p:nvPr/>
        </p:nvSpPr>
        <p:spPr>
          <a:xfrm flipH="1">
            <a:off x="-228599" y="5317384"/>
            <a:ext cx="12420599" cy="1540617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C1D9F6F-AFC0-44E3-BE7A-6CC9048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3099" r="9382" b="13042"/>
          <a:stretch/>
        </p:blipFill>
        <p:spPr>
          <a:xfrm>
            <a:off x="8706869" y="3297642"/>
            <a:ext cx="2350779" cy="3522574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8E73DA78-234C-4303-B0A6-790CCDA5E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798571" y="5976432"/>
            <a:ext cx="6572196" cy="88621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3CDEE89-4575-47FA-A3E6-149DED45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1371" r="12336" b="12804"/>
          <a:stretch/>
        </p:blipFill>
        <p:spPr>
          <a:xfrm>
            <a:off x="1364451" y="3409001"/>
            <a:ext cx="2249347" cy="320894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BF39C634-FA10-4A1A-8B43-1EB690B33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-228599" y="5990849"/>
            <a:ext cx="6543764" cy="8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7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 w="2095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EBD8C2-6428-4ACF-AF39-B6D6EEBFC138}"/>
              </a:ext>
            </a:extLst>
          </p:cNvPr>
          <p:cNvSpPr txBox="1"/>
          <p:nvPr/>
        </p:nvSpPr>
        <p:spPr>
          <a:xfrm>
            <a:off x="3768538" y="1972914"/>
            <a:ext cx="603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F1C9015-10B0-4650-8237-19E5781EC43B}"/>
              </a:ext>
            </a:extLst>
          </p:cNvPr>
          <p:cNvSpPr/>
          <p:nvPr/>
        </p:nvSpPr>
        <p:spPr>
          <a:xfrm>
            <a:off x="3260911" y="2088963"/>
            <a:ext cx="457200" cy="3788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6BDF45-9C14-40B1-BA67-FDF1152E8732}"/>
              </a:ext>
            </a:extLst>
          </p:cNvPr>
          <p:cNvGrpSpPr/>
          <p:nvPr/>
        </p:nvGrpSpPr>
        <p:grpSpPr>
          <a:xfrm>
            <a:off x="3204436" y="424507"/>
            <a:ext cx="5783128" cy="1122560"/>
            <a:chOff x="3894272" y="424507"/>
            <a:chExt cx="5783128" cy="112256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836AA9E-B481-4B3E-9229-BE7C626E5927}"/>
                </a:ext>
              </a:extLst>
            </p:cNvPr>
            <p:cNvGrpSpPr/>
            <p:nvPr/>
          </p:nvGrpSpPr>
          <p:grpSpPr>
            <a:xfrm>
              <a:off x="3894272" y="424507"/>
              <a:ext cx="5783128" cy="1122560"/>
              <a:chOff x="4194668" y="525534"/>
              <a:chExt cx="4236827" cy="71670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41F2D08-7D86-4C70-8965-A417DE690F25}"/>
                  </a:ext>
                </a:extLst>
              </p:cNvPr>
              <p:cNvGrpSpPr/>
              <p:nvPr/>
            </p:nvGrpSpPr>
            <p:grpSpPr>
              <a:xfrm>
                <a:off x="5400091" y="525534"/>
                <a:ext cx="310648" cy="716703"/>
                <a:chOff x="5400091" y="525534"/>
                <a:chExt cx="310648" cy="716703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03A6F1E5-2012-42CB-BF51-9615831A8B06}"/>
                    </a:ext>
                  </a:extLst>
                </p:cNvPr>
                <p:cNvSpPr/>
                <p:nvPr/>
              </p:nvSpPr>
              <p:spPr>
                <a:xfrm>
                  <a:off x="5400091" y="1066277"/>
                  <a:ext cx="310648" cy="175960"/>
                </a:xfrm>
                <a:prstGeom prst="ellipse">
                  <a:avLst/>
                </a:prstGeom>
                <a:solidFill>
                  <a:srgbClr val="DA5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6C1712B-8853-4A97-AF33-0351C3088D32}"/>
                    </a:ext>
                  </a:extLst>
                </p:cNvPr>
                <p:cNvSpPr/>
                <p:nvPr/>
              </p:nvSpPr>
              <p:spPr>
                <a:xfrm>
                  <a:off x="5400091" y="525534"/>
                  <a:ext cx="310648" cy="175960"/>
                </a:xfrm>
                <a:prstGeom prst="ellipse">
                  <a:avLst/>
                </a:prstGeom>
                <a:solidFill>
                  <a:srgbClr val="DA5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FC641F97-7165-4FC9-865D-FB63BF2DD625}"/>
                  </a:ext>
                </a:extLst>
              </p:cNvPr>
              <p:cNvSpPr/>
              <p:nvPr/>
            </p:nvSpPr>
            <p:spPr>
              <a:xfrm>
                <a:off x="4194668" y="586700"/>
                <a:ext cx="1661639" cy="582502"/>
              </a:xfrm>
              <a:prstGeom prst="roundRect">
                <a:avLst/>
              </a:prstGeom>
              <a:solidFill>
                <a:srgbClr val="0860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00ED5CA9-C4B0-4A2E-A6EF-2420324BB8BD}"/>
                  </a:ext>
                </a:extLst>
              </p:cNvPr>
              <p:cNvSpPr/>
              <p:nvPr/>
            </p:nvSpPr>
            <p:spPr>
              <a:xfrm>
                <a:off x="5856307" y="586700"/>
                <a:ext cx="2575188" cy="582502"/>
              </a:xfrm>
              <a:prstGeom prst="roundRect">
                <a:avLst>
                  <a:gd name="adj" fmla="val 1237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50B4764-2DD4-497B-8853-C8FF8F957A87}"/>
                  </a:ext>
                </a:extLst>
              </p:cNvPr>
              <p:cNvSpPr/>
              <p:nvPr/>
            </p:nvSpPr>
            <p:spPr>
              <a:xfrm>
                <a:off x="5506586" y="525534"/>
                <a:ext cx="699443" cy="714254"/>
              </a:xfrm>
              <a:custGeom>
                <a:avLst/>
                <a:gdLst>
                  <a:gd name="connsiteX0" fmla="*/ 7994 w 867240"/>
                  <a:gd name="connsiteY0" fmla="*/ 0 h 885604"/>
                  <a:gd name="connsiteX1" fmla="*/ 434696 w 867240"/>
                  <a:gd name="connsiteY1" fmla="*/ 0 h 885604"/>
                  <a:gd name="connsiteX2" fmla="*/ 867240 w 867240"/>
                  <a:gd name="connsiteY2" fmla="*/ 409927 h 885604"/>
                  <a:gd name="connsiteX3" fmla="*/ 416436 w 867240"/>
                  <a:gd name="connsiteY3" fmla="*/ 885604 h 885604"/>
                  <a:gd name="connsiteX4" fmla="*/ 2141 w 867240"/>
                  <a:gd name="connsiteY4" fmla="*/ 885604 h 885604"/>
                  <a:gd name="connsiteX5" fmla="*/ 896 w 867240"/>
                  <a:gd name="connsiteY5" fmla="*/ 884424 h 885604"/>
                  <a:gd name="connsiteX6" fmla="*/ 437836 w 867240"/>
                  <a:gd name="connsiteY6" fmla="*/ 423377 h 885604"/>
                  <a:gd name="connsiteX7" fmla="*/ 0 w 867240"/>
                  <a:gd name="connsiteY7" fmla="*/ 8435 h 885604"/>
                  <a:gd name="connsiteX8" fmla="*/ 7994 w 867240"/>
                  <a:gd name="connsiteY8" fmla="*/ 0 h 88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7240" h="885604">
                    <a:moveTo>
                      <a:pt x="7994" y="0"/>
                    </a:moveTo>
                    <a:lnTo>
                      <a:pt x="434696" y="0"/>
                    </a:lnTo>
                    <a:lnTo>
                      <a:pt x="867240" y="409927"/>
                    </a:lnTo>
                    <a:lnTo>
                      <a:pt x="416436" y="885604"/>
                    </a:lnTo>
                    <a:lnTo>
                      <a:pt x="2141" y="885604"/>
                    </a:lnTo>
                    <a:lnTo>
                      <a:pt x="896" y="884424"/>
                    </a:lnTo>
                    <a:lnTo>
                      <a:pt x="437836" y="423377"/>
                    </a:lnTo>
                    <a:lnTo>
                      <a:pt x="0" y="8435"/>
                    </a:lnTo>
                    <a:lnTo>
                      <a:pt x="799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6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9EAAB0-FF62-4F4E-86CA-2FC455D64EDE}"/>
                </a:ext>
              </a:extLst>
            </p:cNvPr>
            <p:cNvSpPr txBox="1"/>
            <p:nvPr/>
          </p:nvSpPr>
          <p:spPr>
            <a:xfrm>
              <a:off x="6639712" y="660703"/>
              <a:ext cx="29322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 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F75400-61FA-42D1-B9FB-6BF17FE21B7F}"/>
              </a:ext>
            </a:extLst>
          </p:cNvPr>
          <p:cNvGrpSpPr/>
          <p:nvPr/>
        </p:nvGrpSpPr>
        <p:grpSpPr>
          <a:xfrm>
            <a:off x="3167704" y="5787162"/>
            <a:ext cx="5564344" cy="646331"/>
            <a:chOff x="3048000" y="4114800"/>
            <a:chExt cx="5564344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7F6D3F-E16D-4C25-8653-4FED63356CAF}"/>
                </a:ext>
              </a:extLst>
            </p:cNvPr>
            <p:cNvSpPr txBox="1"/>
            <p:nvPr/>
          </p:nvSpPr>
          <p:spPr>
            <a:xfrm>
              <a:off x="3048000" y="4114800"/>
              <a:ext cx="55643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 ক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ল= ভ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উ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Multiplication Sign 26">
              <a:extLst>
                <a:ext uri="{FF2B5EF4-FFF2-40B4-BE49-F238E27FC236}">
                  <a16:creationId xmlns:a16="http://schemas.microsoft.com/office/drawing/2014/main" id="{AF05901F-937D-4705-93B0-725FC350E703}"/>
                </a:ext>
              </a:extLst>
            </p:cNvPr>
            <p:cNvSpPr/>
            <p:nvPr/>
          </p:nvSpPr>
          <p:spPr>
            <a:xfrm>
              <a:off x="7162800" y="4193677"/>
              <a:ext cx="488576" cy="488576"/>
            </a:xfrm>
            <a:prstGeom prst="mathMultiply">
              <a:avLst>
                <a:gd name="adj1" fmla="val 517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7F7C22-E36C-4C2B-A4CC-6CF0C95133B9}"/>
              </a:ext>
            </a:extLst>
          </p:cNvPr>
          <p:cNvGrpSpPr/>
          <p:nvPr/>
        </p:nvGrpSpPr>
        <p:grpSpPr>
          <a:xfrm>
            <a:off x="4262330" y="2834853"/>
            <a:ext cx="3967480" cy="3031186"/>
            <a:chOff x="4961367" y="741386"/>
            <a:chExt cx="6000946" cy="4584770"/>
          </a:xfrm>
        </p:grpSpPr>
        <p:sp>
          <p:nvSpPr>
            <p:cNvPr id="30" name="Rectangle 82">
              <a:extLst>
                <a:ext uri="{FF2B5EF4-FFF2-40B4-BE49-F238E27FC236}">
                  <a16:creationId xmlns:a16="http://schemas.microsoft.com/office/drawing/2014/main" id="{435C47DD-CCF6-4C79-8192-5E261A0B7EE2}"/>
                </a:ext>
              </a:extLst>
            </p:cNvPr>
            <p:cNvSpPr/>
            <p:nvPr/>
          </p:nvSpPr>
          <p:spPr>
            <a:xfrm>
              <a:off x="4961367" y="741386"/>
              <a:ext cx="6000946" cy="3609635"/>
            </a:xfrm>
            <a:custGeom>
              <a:avLst/>
              <a:gdLst>
                <a:gd name="connsiteX0" fmla="*/ 0 w 3074504"/>
                <a:gd name="connsiteY0" fmla="*/ 0 h 2298422"/>
                <a:gd name="connsiteX1" fmla="*/ 3074504 w 3074504"/>
                <a:gd name="connsiteY1" fmla="*/ 0 h 2298422"/>
                <a:gd name="connsiteX2" fmla="*/ 3074504 w 3074504"/>
                <a:gd name="connsiteY2" fmla="*/ 2298422 h 2298422"/>
                <a:gd name="connsiteX3" fmla="*/ 0 w 3074504"/>
                <a:gd name="connsiteY3" fmla="*/ 2298422 h 2298422"/>
                <a:gd name="connsiteX4" fmla="*/ 0 w 3074504"/>
                <a:gd name="connsiteY4" fmla="*/ 0 h 2298422"/>
                <a:gd name="connsiteX0" fmla="*/ 0 w 3074504"/>
                <a:gd name="connsiteY0" fmla="*/ 0 h 2298422"/>
                <a:gd name="connsiteX1" fmla="*/ 3074504 w 3074504"/>
                <a:gd name="connsiteY1" fmla="*/ 0 h 2298422"/>
                <a:gd name="connsiteX2" fmla="*/ 2332382 w 3074504"/>
                <a:gd name="connsiteY2" fmla="*/ 2298422 h 2298422"/>
                <a:gd name="connsiteX3" fmla="*/ 0 w 3074504"/>
                <a:gd name="connsiteY3" fmla="*/ 2298422 h 2298422"/>
                <a:gd name="connsiteX4" fmla="*/ 0 w 3074504"/>
                <a:gd name="connsiteY4" fmla="*/ 0 h 2298422"/>
                <a:gd name="connsiteX0" fmla="*/ 755374 w 3829878"/>
                <a:gd name="connsiteY0" fmla="*/ 0 h 2311674"/>
                <a:gd name="connsiteX1" fmla="*/ 3829878 w 3829878"/>
                <a:gd name="connsiteY1" fmla="*/ 0 h 2311674"/>
                <a:gd name="connsiteX2" fmla="*/ 3087756 w 3829878"/>
                <a:gd name="connsiteY2" fmla="*/ 2298422 h 2311674"/>
                <a:gd name="connsiteX3" fmla="*/ 0 w 3829878"/>
                <a:gd name="connsiteY3" fmla="*/ 2311674 h 2311674"/>
                <a:gd name="connsiteX4" fmla="*/ 755374 w 3829878"/>
                <a:gd name="connsiteY4" fmla="*/ 0 h 2311674"/>
                <a:gd name="connsiteX0" fmla="*/ 763849 w 3838353"/>
                <a:gd name="connsiteY0" fmla="*/ 0 h 2320149"/>
                <a:gd name="connsiteX1" fmla="*/ 3838353 w 3838353"/>
                <a:gd name="connsiteY1" fmla="*/ 0 h 2320149"/>
                <a:gd name="connsiteX2" fmla="*/ 3096231 w 3838353"/>
                <a:gd name="connsiteY2" fmla="*/ 2298422 h 2320149"/>
                <a:gd name="connsiteX3" fmla="*/ 0 w 3838353"/>
                <a:gd name="connsiteY3" fmla="*/ 2320149 h 2320149"/>
                <a:gd name="connsiteX4" fmla="*/ 763849 w 3838353"/>
                <a:gd name="connsiteY4" fmla="*/ 0 h 2320149"/>
                <a:gd name="connsiteX0" fmla="*/ 763849 w 3838353"/>
                <a:gd name="connsiteY0" fmla="*/ 0 h 2320149"/>
                <a:gd name="connsiteX1" fmla="*/ 3838353 w 3838353"/>
                <a:gd name="connsiteY1" fmla="*/ 0 h 2320149"/>
                <a:gd name="connsiteX2" fmla="*/ 3062330 w 3838353"/>
                <a:gd name="connsiteY2" fmla="*/ 2298422 h 2320149"/>
                <a:gd name="connsiteX3" fmla="*/ 0 w 3838353"/>
                <a:gd name="connsiteY3" fmla="*/ 2320149 h 2320149"/>
                <a:gd name="connsiteX4" fmla="*/ 763849 w 3838353"/>
                <a:gd name="connsiteY4" fmla="*/ 0 h 2320149"/>
                <a:gd name="connsiteX0" fmla="*/ 755373 w 3829877"/>
                <a:gd name="connsiteY0" fmla="*/ 0 h 2303199"/>
                <a:gd name="connsiteX1" fmla="*/ 3829877 w 3829877"/>
                <a:gd name="connsiteY1" fmla="*/ 0 h 2303199"/>
                <a:gd name="connsiteX2" fmla="*/ 3053854 w 3829877"/>
                <a:gd name="connsiteY2" fmla="*/ 2298422 h 2303199"/>
                <a:gd name="connsiteX3" fmla="*/ 0 w 3829877"/>
                <a:gd name="connsiteY3" fmla="*/ 2303199 h 2303199"/>
                <a:gd name="connsiteX4" fmla="*/ 755373 w 3829877"/>
                <a:gd name="connsiteY4" fmla="*/ 0 h 2303199"/>
                <a:gd name="connsiteX0" fmla="*/ 763276 w 3837780"/>
                <a:gd name="connsiteY0" fmla="*/ 0 h 2308467"/>
                <a:gd name="connsiteX1" fmla="*/ 3837780 w 3837780"/>
                <a:gd name="connsiteY1" fmla="*/ 0 h 2308467"/>
                <a:gd name="connsiteX2" fmla="*/ 3061757 w 3837780"/>
                <a:gd name="connsiteY2" fmla="*/ 2298422 h 2308467"/>
                <a:gd name="connsiteX3" fmla="*/ 0 w 3837780"/>
                <a:gd name="connsiteY3" fmla="*/ 2308467 h 2308467"/>
                <a:gd name="connsiteX4" fmla="*/ 763276 w 3837780"/>
                <a:gd name="connsiteY4" fmla="*/ 0 h 230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7780" h="2308467">
                  <a:moveTo>
                    <a:pt x="763276" y="0"/>
                  </a:moveTo>
                  <a:lnTo>
                    <a:pt x="3837780" y="0"/>
                  </a:lnTo>
                  <a:lnTo>
                    <a:pt x="3061757" y="2298422"/>
                  </a:lnTo>
                  <a:lnTo>
                    <a:pt x="0" y="2308467"/>
                  </a:lnTo>
                  <a:lnTo>
                    <a:pt x="76327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2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4A5C4D-7AA7-4672-9EB0-5F10908C4D8B}"/>
                </a:ext>
              </a:extLst>
            </p:cNvPr>
            <p:cNvGrpSpPr/>
            <p:nvPr/>
          </p:nvGrpSpPr>
          <p:grpSpPr>
            <a:xfrm>
              <a:off x="5005158" y="741386"/>
              <a:ext cx="4785432" cy="4584770"/>
              <a:chOff x="5005158" y="741386"/>
              <a:chExt cx="4785432" cy="4584770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3E0A0F0C-FE5F-41F9-9785-97168696BF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8406" y="741386"/>
                <a:ext cx="0" cy="36096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01CF80-D0ED-4CED-8D97-C1D98EA586EF}"/>
                  </a:ext>
                </a:extLst>
              </p:cNvPr>
              <p:cNvSpPr txBox="1"/>
              <p:nvPr/>
            </p:nvSpPr>
            <p:spPr>
              <a:xfrm>
                <a:off x="7358404" y="2107624"/>
                <a:ext cx="1423861" cy="88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ভ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440D51E4-542E-42AC-8D76-9627FAD462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5158" y="4492136"/>
                <a:ext cx="4785432" cy="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D08E5B-3E50-4370-91A1-0C42D76BCF11}"/>
                  </a:ext>
                </a:extLst>
              </p:cNvPr>
              <p:cNvSpPr txBox="1"/>
              <p:nvPr/>
            </p:nvSpPr>
            <p:spPr>
              <a:xfrm>
                <a:off x="6755773" y="4441664"/>
                <a:ext cx="1635286" cy="88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1786082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4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4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5912D6-06D7-4BB2-BE78-E3163164A125}"/>
              </a:ext>
            </a:extLst>
          </p:cNvPr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64689-A354-4FC8-B548-9FF882513C68}"/>
              </a:ext>
            </a:extLst>
          </p:cNvPr>
          <p:cNvSpPr/>
          <p:nvPr/>
        </p:nvSpPr>
        <p:spPr>
          <a:xfrm>
            <a:off x="3429000" y="136902"/>
            <a:ext cx="8610600" cy="6553200"/>
          </a:xfrm>
          <a:prstGeom prst="rect">
            <a:avLst/>
          </a:prstGeom>
          <a:solidFill>
            <a:srgbClr val="F31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E8B25-C35B-4BAE-ABAC-F3A5DE61E5D3}"/>
              </a:ext>
            </a:extLst>
          </p:cNvPr>
          <p:cNvSpPr txBox="1"/>
          <p:nvPr/>
        </p:nvSpPr>
        <p:spPr>
          <a:xfrm>
            <a:off x="4428139" y="2351038"/>
            <a:ext cx="6612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ক্লাস শুরুর </a:t>
            </a:r>
            <a:r>
              <a:rPr lang="en-US" sz="7200" b="1" dirty="0" err="1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7200" b="1" dirty="0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7200" b="1" dirty="0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দেখি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7C70B-0C8A-4CE7-B2FD-80E4017A6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32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 w="2095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AC1F5B-AE2F-4BC6-BDB3-A255FAB9DE6B}"/>
              </a:ext>
            </a:extLst>
          </p:cNvPr>
          <p:cNvGrpSpPr/>
          <p:nvPr/>
        </p:nvGrpSpPr>
        <p:grpSpPr>
          <a:xfrm>
            <a:off x="3848602" y="1180691"/>
            <a:ext cx="4468366" cy="3899819"/>
            <a:chOff x="5406981" y="1295400"/>
            <a:chExt cx="2462424" cy="2133600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B785AEF1-986C-44D3-B0B8-969860CEB1B6}"/>
                </a:ext>
              </a:extLst>
            </p:cNvPr>
            <p:cNvSpPr/>
            <p:nvPr/>
          </p:nvSpPr>
          <p:spPr>
            <a:xfrm>
              <a:off x="6324600" y="1295400"/>
              <a:ext cx="609600" cy="533400"/>
            </a:xfrm>
            <a:prstGeom prst="triangl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C109FB6A-43CF-4437-85F5-2AFE55894ACE}"/>
                </a:ext>
              </a:extLst>
            </p:cNvPr>
            <p:cNvSpPr/>
            <p:nvPr/>
          </p:nvSpPr>
          <p:spPr>
            <a:xfrm>
              <a:off x="6018727" y="1828800"/>
              <a:ext cx="609600" cy="533400"/>
            </a:xfrm>
            <a:prstGeom prst="triangl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6DC48CB-D5F3-4D48-AF11-7EC2BBF19DB6}"/>
                </a:ext>
              </a:extLst>
            </p:cNvPr>
            <p:cNvSpPr/>
            <p:nvPr/>
          </p:nvSpPr>
          <p:spPr>
            <a:xfrm>
              <a:off x="5712854" y="2362200"/>
              <a:ext cx="609600" cy="533400"/>
            </a:xfrm>
            <a:prstGeom prst="triangl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129289A7-1E72-4F2E-AEA1-3E8C6B391AD1}"/>
                </a:ext>
              </a:extLst>
            </p:cNvPr>
            <p:cNvSpPr/>
            <p:nvPr/>
          </p:nvSpPr>
          <p:spPr>
            <a:xfrm>
              <a:off x="5406981" y="2895600"/>
              <a:ext cx="609600" cy="533400"/>
            </a:xfrm>
            <a:prstGeom prst="triangl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9381E86-70A2-4B95-A65B-5F67E0600DAF}"/>
                </a:ext>
              </a:extLst>
            </p:cNvPr>
            <p:cNvSpPr/>
            <p:nvPr/>
          </p:nvSpPr>
          <p:spPr>
            <a:xfrm>
              <a:off x="6636335" y="1828800"/>
              <a:ext cx="609600" cy="533400"/>
            </a:xfrm>
            <a:prstGeom prst="triangl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58149566-7E92-424B-93FF-F6C23EB97513}"/>
                </a:ext>
              </a:extLst>
            </p:cNvPr>
            <p:cNvSpPr/>
            <p:nvPr/>
          </p:nvSpPr>
          <p:spPr>
            <a:xfrm>
              <a:off x="6948070" y="2362200"/>
              <a:ext cx="609600" cy="533400"/>
            </a:xfrm>
            <a:prstGeom prst="triangl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1AF061FE-D825-49F3-9B4A-93AB5268B0DA}"/>
                </a:ext>
              </a:extLst>
            </p:cNvPr>
            <p:cNvSpPr/>
            <p:nvPr/>
          </p:nvSpPr>
          <p:spPr>
            <a:xfrm>
              <a:off x="7259805" y="2895600"/>
              <a:ext cx="609600" cy="533400"/>
            </a:xfrm>
            <a:prstGeom prst="triangl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E23AFA-C65F-43F6-ABCC-9F7AACF2A7AA}"/>
                </a:ext>
              </a:extLst>
            </p:cNvPr>
            <p:cNvSpPr/>
            <p:nvPr/>
          </p:nvSpPr>
          <p:spPr>
            <a:xfrm>
              <a:off x="6331535" y="2362200"/>
              <a:ext cx="609600" cy="533400"/>
            </a:xfrm>
            <a:prstGeom prst="triangl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17F8D9D-ED5E-4084-AD0A-82BE7FB713DF}"/>
                </a:ext>
              </a:extLst>
            </p:cNvPr>
            <p:cNvSpPr/>
            <p:nvPr/>
          </p:nvSpPr>
          <p:spPr>
            <a:xfrm>
              <a:off x="6031327" y="2895600"/>
              <a:ext cx="609600" cy="533400"/>
            </a:xfrm>
            <a:prstGeom prst="triangl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6BE1E778-4045-4CEE-8B10-210268324CCD}"/>
                </a:ext>
              </a:extLst>
            </p:cNvPr>
            <p:cNvSpPr/>
            <p:nvPr/>
          </p:nvSpPr>
          <p:spPr>
            <a:xfrm>
              <a:off x="6656746" y="2895600"/>
              <a:ext cx="609600" cy="533400"/>
            </a:xfrm>
            <a:prstGeom prst="triangl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669CEA-C28F-4413-B55E-9EFC1C61D27E}"/>
              </a:ext>
            </a:extLst>
          </p:cNvPr>
          <p:cNvSpPr txBox="1"/>
          <p:nvPr/>
        </p:nvSpPr>
        <p:spPr>
          <a:xfrm>
            <a:off x="1865515" y="357928"/>
            <a:ext cx="8460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বলো দেখি এখানে কতটি ত্রিভুজ আছে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265398-4931-4B39-A30C-A7CE253A0AF2}"/>
              </a:ext>
            </a:extLst>
          </p:cNvPr>
          <p:cNvSpPr txBox="1"/>
          <p:nvPr/>
        </p:nvSpPr>
        <p:spPr>
          <a:xfrm>
            <a:off x="3605184" y="5171160"/>
            <a:ext cx="4955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716571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7F7EC7-E8E5-4244-9D65-27D2CA8D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2000" cy="6705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78770A-7F02-410E-B19E-1FC2E520865C}"/>
              </a:ext>
            </a:extLst>
          </p:cNvPr>
          <p:cNvSpPr/>
          <p:nvPr/>
        </p:nvSpPr>
        <p:spPr>
          <a:xfrm>
            <a:off x="3810000" y="3319125"/>
            <a:ext cx="5170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B3053-E8E8-45AB-87A2-312D11A32CF9}"/>
              </a:ext>
            </a:extLst>
          </p:cNvPr>
          <p:cNvSpPr txBox="1"/>
          <p:nvPr/>
        </p:nvSpPr>
        <p:spPr>
          <a:xfrm>
            <a:off x="5028054" y="2512244"/>
            <a:ext cx="3207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person">
            <a:extLst>
              <a:ext uri="{FF2B5EF4-FFF2-40B4-BE49-F238E27FC236}">
                <a16:creationId xmlns:a16="http://schemas.microsoft.com/office/drawing/2014/main" id="{FA06A5C6-C656-4D7D-9ADB-7BEB92ECA414}"/>
              </a:ext>
            </a:extLst>
          </p:cNvPr>
          <p:cNvGrpSpPr/>
          <p:nvPr/>
        </p:nvGrpSpPr>
        <p:grpSpPr>
          <a:xfrm>
            <a:off x="-1745007" y="3274155"/>
            <a:ext cx="1770917" cy="3055121"/>
            <a:chOff x="3006612" y="1232029"/>
            <a:chExt cx="2475154" cy="5548925"/>
          </a:xfrm>
          <a:effectLst>
            <a:outerShdw blurRad="76200" dist="101600" dir="13800000" sy="23000" kx="1200000" algn="br" rotWithShape="0">
              <a:prstClr val="black">
                <a:alpha val="5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1E31E46-2A10-4280-ADB7-AF2FF4B19701}"/>
                </a:ext>
              </a:extLst>
            </p:cNvPr>
            <p:cNvSpPr/>
            <p:nvPr/>
          </p:nvSpPr>
          <p:spPr>
            <a:xfrm>
              <a:off x="4225322" y="6540602"/>
              <a:ext cx="624289" cy="229518"/>
            </a:xfrm>
            <a:custGeom>
              <a:avLst/>
              <a:gdLst>
                <a:gd name="connsiteX0" fmla="*/ 6630 w 624289"/>
                <a:gd name="connsiteY0" fmla="*/ 219164 h 229518"/>
                <a:gd name="connsiteX1" fmla="*/ 564727 w 624289"/>
                <a:gd name="connsiteY1" fmla="*/ 223204 h 229518"/>
                <a:gd name="connsiteX2" fmla="*/ 625411 w 624289"/>
                <a:gd name="connsiteY2" fmla="*/ 162978 h 229518"/>
                <a:gd name="connsiteX3" fmla="*/ 625411 w 624289"/>
                <a:gd name="connsiteY3" fmla="*/ 162978 h 229518"/>
                <a:gd name="connsiteX4" fmla="*/ 585383 w 624289"/>
                <a:gd name="connsiteY4" fmla="*/ 105507 h 229518"/>
                <a:gd name="connsiteX5" fmla="*/ 309962 w 624289"/>
                <a:gd name="connsiteY5" fmla="*/ 6630 h 229518"/>
                <a:gd name="connsiteX6" fmla="*/ 8099 w 624289"/>
                <a:gd name="connsiteY6" fmla="*/ 11863 h 2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289" h="229518">
                  <a:moveTo>
                    <a:pt x="6630" y="219164"/>
                  </a:moveTo>
                  <a:lnTo>
                    <a:pt x="564727" y="223204"/>
                  </a:lnTo>
                  <a:cubicBezTo>
                    <a:pt x="598105" y="223305"/>
                    <a:pt x="625259" y="196356"/>
                    <a:pt x="625411" y="162978"/>
                  </a:cubicBezTo>
                  <a:lnTo>
                    <a:pt x="625411" y="162978"/>
                  </a:lnTo>
                  <a:cubicBezTo>
                    <a:pt x="625640" y="137260"/>
                    <a:pt x="609585" y="114209"/>
                    <a:pt x="585383" y="105507"/>
                  </a:cubicBezTo>
                  <a:lnTo>
                    <a:pt x="309962" y="6630"/>
                  </a:lnTo>
                  <a:lnTo>
                    <a:pt x="8099" y="11863"/>
                  </a:lnTo>
                  <a:close/>
                </a:path>
              </a:pathLst>
            </a:custGeom>
            <a:solidFill>
              <a:srgbClr val="656374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045E66-97CB-456F-9642-3CFABC544F87}"/>
                </a:ext>
              </a:extLst>
            </p:cNvPr>
            <p:cNvGrpSpPr/>
            <p:nvPr/>
          </p:nvGrpSpPr>
          <p:grpSpPr>
            <a:xfrm>
              <a:off x="3006612" y="1232029"/>
              <a:ext cx="2475154" cy="5548925"/>
              <a:chOff x="3006612" y="1232029"/>
              <a:chExt cx="2475154" cy="55489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A012720-5477-488A-BDC2-BB1BD3C991D3}"/>
                  </a:ext>
                </a:extLst>
              </p:cNvPr>
              <p:cNvGrpSpPr/>
              <p:nvPr/>
            </p:nvGrpSpPr>
            <p:grpSpPr>
              <a:xfrm>
                <a:off x="3750679" y="6216523"/>
                <a:ext cx="850666" cy="564431"/>
                <a:chOff x="3750679" y="6216523"/>
                <a:chExt cx="850666" cy="56443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97CADCA-CEB7-4E1C-9BD2-FEF775E87AA1}"/>
                    </a:ext>
                  </a:extLst>
                </p:cNvPr>
                <p:cNvSpPr/>
                <p:nvPr/>
              </p:nvSpPr>
              <p:spPr>
                <a:xfrm>
                  <a:off x="4245152" y="6223316"/>
                  <a:ext cx="220337" cy="367229"/>
                </a:xfrm>
                <a:custGeom>
                  <a:avLst/>
                  <a:gdLst>
                    <a:gd name="connsiteX0" fmla="*/ 15811 w 220337"/>
                    <a:gd name="connsiteY0" fmla="*/ 55105 h 367228"/>
                    <a:gd name="connsiteX1" fmla="*/ 6630 w 220337"/>
                    <a:gd name="connsiteY1" fmla="*/ 361190 h 367228"/>
                    <a:gd name="connsiteX2" fmla="*/ 217787 w 220337"/>
                    <a:gd name="connsiteY2" fmla="*/ 365138 h 367228"/>
                    <a:gd name="connsiteX3" fmla="*/ 213105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5811" y="55105"/>
                      </a:moveTo>
                      <a:cubicBezTo>
                        <a:pt x="14342" y="75119"/>
                        <a:pt x="6630" y="361190"/>
                        <a:pt x="6630" y="361190"/>
                      </a:cubicBezTo>
                      <a:lnTo>
                        <a:pt x="217787" y="365138"/>
                      </a:lnTo>
                      <a:lnTo>
                        <a:pt x="213105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A23951C-B6B8-4583-9E00-40F1C0ABFF57}"/>
                    </a:ext>
                  </a:extLst>
                </p:cNvPr>
                <p:cNvSpPr/>
                <p:nvPr/>
              </p:nvSpPr>
              <p:spPr>
                <a:xfrm>
                  <a:off x="4518718" y="6549120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80096 h 82626"/>
                    <a:gd name="connsiteX1" fmla="*/ 75138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80096"/>
                      </a:moveTo>
                      <a:lnTo>
                        <a:pt x="75138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2C072C0-C09C-4DD1-8B21-267112DD2814}"/>
                    </a:ext>
                  </a:extLst>
                </p:cNvPr>
                <p:cNvSpPr/>
                <p:nvPr/>
              </p:nvSpPr>
              <p:spPr>
                <a:xfrm>
                  <a:off x="3771427" y="6216523"/>
                  <a:ext cx="220337" cy="367229"/>
                </a:xfrm>
                <a:custGeom>
                  <a:avLst/>
                  <a:gdLst>
                    <a:gd name="connsiteX0" fmla="*/ 10670 w 220337"/>
                    <a:gd name="connsiteY0" fmla="*/ 58410 h 367228"/>
                    <a:gd name="connsiteX1" fmla="*/ 6630 w 220337"/>
                    <a:gd name="connsiteY1" fmla="*/ 362842 h 367228"/>
                    <a:gd name="connsiteX2" fmla="*/ 218246 w 220337"/>
                    <a:gd name="connsiteY2" fmla="*/ 362842 h 367228"/>
                    <a:gd name="connsiteX3" fmla="*/ 207229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0670" y="58410"/>
                      </a:moveTo>
                      <a:cubicBezTo>
                        <a:pt x="9476" y="78332"/>
                        <a:pt x="6630" y="362842"/>
                        <a:pt x="6630" y="362842"/>
                      </a:cubicBezTo>
                      <a:lnTo>
                        <a:pt x="218246" y="362842"/>
                      </a:lnTo>
                      <a:lnTo>
                        <a:pt x="207229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70F19AF-1838-4D54-BF98-74EA11B1A23B}"/>
                    </a:ext>
                  </a:extLst>
                </p:cNvPr>
                <p:cNvSpPr/>
                <p:nvPr/>
              </p:nvSpPr>
              <p:spPr>
                <a:xfrm>
                  <a:off x="3750679" y="6542255"/>
                  <a:ext cx="624289" cy="238699"/>
                </a:xfrm>
                <a:custGeom>
                  <a:avLst/>
                  <a:gdLst>
                    <a:gd name="connsiteX0" fmla="*/ 6630 w 624289"/>
                    <a:gd name="connsiteY0" fmla="*/ 212921 h 238698"/>
                    <a:gd name="connsiteX1" fmla="*/ 564267 w 624289"/>
                    <a:gd name="connsiteY1" fmla="*/ 234495 h 238698"/>
                    <a:gd name="connsiteX2" fmla="*/ 626779 w 624289"/>
                    <a:gd name="connsiteY2" fmla="*/ 176455 h 238698"/>
                    <a:gd name="connsiteX3" fmla="*/ 626788 w 624289"/>
                    <a:gd name="connsiteY3" fmla="*/ 176197 h 238698"/>
                    <a:gd name="connsiteX4" fmla="*/ 626788 w 624289"/>
                    <a:gd name="connsiteY4" fmla="*/ 176198 h 238698"/>
                    <a:gd name="connsiteX5" fmla="*/ 588596 w 624289"/>
                    <a:gd name="connsiteY5" fmla="*/ 117809 h 238698"/>
                    <a:gd name="connsiteX6" fmla="*/ 316388 w 624289"/>
                    <a:gd name="connsiteY6" fmla="*/ 10945 h 238698"/>
                    <a:gd name="connsiteX7" fmla="*/ 14525 w 624289"/>
                    <a:gd name="connsiteY7" fmla="*/ 6630 h 2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4289" h="238698">
                      <a:moveTo>
                        <a:pt x="6630" y="212921"/>
                      </a:moveTo>
                      <a:lnTo>
                        <a:pt x="564267" y="234495"/>
                      </a:lnTo>
                      <a:cubicBezTo>
                        <a:pt x="597557" y="235730"/>
                        <a:pt x="625544" y="209745"/>
                        <a:pt x="626779" y="176455"/>
                      </a:cubicBezTo>
                      <a:cubicBezTo>
                        <a:pt x="626782" y="176369"/>
                        <a:pt x="626785" y="176284"/>
                        <a:pt x="626788" y="176197"/>
                      </a:cubicBezTo>
                      <a:lnTo>
                        <a:pt x="626788" y="176198"/>
                      </a:lnTo>
                      <a:cubicBezTo>
                        <a:pt x="627804" y="150584"/>
                        <a:pt x="612471" y="127142"/>
                        <a:pt x="588596" y="117809"/>
                      </a:cubicBezTo>
                      <a:lnTo>
                        <a:pt x="316388" y="10945"/>
                      </a:lnTo>
                      <a:lnTo>
                        <a:pt x="14525" y="6630"/>
                      </a:lnTo>
                      <a:close/>
                    </a:path>
                  </a:pathLst>
                </a:custGeom>
                <a:solidFill>
                  <a:srgbClr val="777385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899DC69-8E0A-4DF2-9F4A-4BD2397809F0}"/>
                    </a:ext>
                  </a:extLst>
                </p:cNvPr>
                <p:cNvSpPr/>
                <p:nvPr/>
              </p:nvSpPr>
              <p:spPr>
                <a:xfrm>
                  <a:off x="4048022" y="6557016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434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434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3DECF8E-0623-444A-B919-C2FEC1528B13}"/>
                    </a:ext>
                  </a:extLst>
                </p:cNvPr>
                <p:cNvSpPr/>
                <p:nvPr/>
              </p:nvSpPr>
              <p:spPr>
                <a:xfrm>
                  <a:off x="4095395" y="6578774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342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34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8D901820-7B69-4561-97DF-EC8ADD6574DB}"/>
                    </a:ext>
                  </a:extLst>
                </p:cNvPr>
                <p:cNvSpPr/>
                <p:nvPr/>
              </p:nvSpPr>
              <p:spPr>
                <a:xfrm>
                  <a:off x="4140472" y="6598145"/>
                  <a:ext cx="91807" cy="91807"/>
                </a:xfrm>
                <a:custGeom>
                  <a:avLst/>
                  <a:gdLst>
                    <a:gd name="connsiteX0" fmla="*/ 9680 w 91807"/>
                    <a:gd name="connsiteY0" fmla="*/ 86798 h 91807"/>
                    <a:gd name="connsiteX1" fmla="*/ 85972 w 91807"/>
                    <a:gd name="connsiteY1" fmla="*/ 9680 h 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807" h="91807">
                      <a:moveTo>
                        <a:pt x="9680" y="86798"/>
                      </a:moveTo>
                      <a:lnTo>
                        <a:pt x="8597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1D4D98-13E4-47B4-AA57-63FB0464DA1F}"/>
                  </a:ext>
                </a:extLst>
              </p:cNvPr>
              <p:cNvGrpSpPr/>
              <p:nvPr/>
            </p:nvGrpSpPr>
            <p:grpSpPr>
              <a:xfrm>
                <a:off x="3006612" y="1232029"/>
                <a:ext cx="2475154" cy="5290212"/>
                <a:chOff x="3006612" y="1232029"/>
                <a:chExt cx="2475154" cy="5290212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E733811-280D-4D58-8C06-381471983BEA}"/>
                    </a:ext>
                  </a:extLst>
                </p:cNvPr>
                <p:cNvSpPr/>
                <p:nvPr/>
              </p:nvSpPr>
              <p:spPr>
                <a:xfrm>
                  <a:off x="4156834" y="4327406"/>
                  <a:ext cx="422313" cy="2194193"/>
                </a:xfrm>
                <a:custGeom>
                  <a:avLst/>
                  <a:gdLst>
                    <a:gd name="connsiteX0" fmla="*/ 6630 w 422313"/>
                    <a:gd name="connsiteY0" fmla="*/ 6630 h 2194192"/>
                    <a:gd name="connsiteX1" fmla="*/ 7273 w 422313"/>
                    <a:gd name="connsiteY1" fmla="*/ 45097 h 2194192"/>
                    <a:gd name="connsiteX2" fmla="*/ 75945 w 422313"/>
                    <a:gd name="connsiteY2" fmla="*/ 2194947 h 2194192"/>
                    <a:gd name="connsiteX3" fmla="*/ 348796 w 422313"/>
                    <a:gd name="connsiteY3" fmla="*/ 2185767 h 2194192"/>
                    <a:gd name="connsiteX4" fmla="*/ 420956 w 422313"/>
                    <a:gd name="connsiteY4" fmla="*/ 59144 h 2194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94192">
                      <a:moveTo>
                        <a:pt x="6630" y="6630"/>
                      </a:moveTo>
                      <a:cubicBezTo>
                        <a:pt x="6630" y="9017"/>
                        <a:pt x="6630" y="22329"/>
                        <a:pt x="7273" y="45097"/>
                      </a:cubicBezTo>
                      <a:cubicBezTo>
                        <a:pt x="17555" y="378174"/>
                        <a:pt x="75945" y="2194947"/>
                        <a:pt x="75945" y="2194947"/>
                      </a:cubicBezTo>
                      <a:lnTo>
                        <a:pt x="348796" y="2185767"/>
                      </a:lnTo>
                      <a:lnTo>
                        <a:pt x="420956" y="59144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A50385E-5478-4706-85D7-89FFABE8BA60}"/>
                    </a:ext>
                  </a:extLst>
                </p:cNvPr>
                <p:cNvSpPr/>
                <p:nvPr/>
              </p:nvSpPr>
              <p:spPr>
                <a:xfrm>
                  <a:off x="3643723" y="4337229"/>
                  <a:ext cx="422313" cy="2185012"/>
                </a:xfrm>
                <a:custGeom>
                  <a:avLst/>
                  <a:gdLst>
                    <a:gd name="connsiteX0" fmla="*/ 6630 w 422313"/>
                    <a:gd name="connsiteY0" fmla="*/ 6630 h 2185012"/>
                    <a:gd name="connsiteX1" fmla="*/ 7915 w 422313"/>
                    <a:gd name="connsiteY1" fmla="*/ 44914 h 2185012"/>
                    <a:gd name="connsiteX2" fmla="*/ 114504 w 422313"/>
                    <a:gd name="connsiteY2" fmla="*/ 2180717 h 2185012"/>
                    <a:gd name="connsiteX3" fmla="*/ 387079 w 422313"/>
                    <a:gd name="connsiteY3" fmla="*/ 2166671 h 2185012"/>
                    <a:gd name="connsiteX4" fmla="*/ 421782 w 422313"/>
                    <a:gd name="connsiteY4" fmla="*/ 51249 h 218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85012">
                      <a:moveTo>
                        <a:pt x="6630" y="6630"/>
                      </a:moveTo>
                      <a:cubicBezTo>
                        <a:pt x="6630" y="9109"/>
                        <a:pt x="6630" y="22237"/>
                        <a:pt x="7915" y="44914"/>
                      </a:cubicBezTo>
                      <a:cubicBezTo>
                        <a:pt x="24073" y="375420"/>
                        <a:pt x="114504" y="2180717"/>
                        <a:pt x="114504" y="2180717"/>
                      </a:cubicBezTo>
                      <a:lnTo>
                        <a:pt x="387079" y="2166671"/>
                      </a:lnTo>
                      <a:lnTo>
                        <a:pt x="421782" y="51249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786D2DE-F6B0-439D-9E0D-FFA24672BBA7}"/>
                    </a:ext>
                  </a:extLst>
                </p:cNvPr>
                <p:cNvGrpSpPr/>
                <p:nvPr/>
              </p:nvGrpSpPr>
              <p:grpSpPr>
                <a:xfrm>
                  <a:off x="3006612" y="1232029"/>
                  <a:ext cx="2475154" cy="3408881"/>
                  <a:chOff x="3006612" y="1232029"/>
                  <a:chExt cx="2475154" cy="3408881"/>
                </a:xfrm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079F024A-DBE3-4FFA-9BA1-2FA52FA0209F}"/>
                      </a:ext>
                    </a:extLst>
                  </p:cNvPr>
                  <p:cNvSpPr/>
                  <p:nvPr/>
                </p:nvSpPr>
                <p:spPr>
                  <a:xfrm>
                    <a:off x="5236568" y="1849251"/>
                    <a:ext cx="137711" cy="302964"/>
                  </a:xfrm>
                  <a:custGeom>
                    <a:avLst/>
                    <a:gdLst>
                      <a:gd name="connsiteX0" fmla="*/ 72708 w 137710"/>
                      <a:gd name="connsiteY0" fmla="*/ 274300 h 302963"/>
                      <a:gd name="connsiteX1" fmla="*/ 66498 w 137710"/>
                      <a:gd name="connsiteY1" fmla="*/ 300567 h 302963"/>
                      <a:gd name="connsiteX2" fmla="*/ 7978 w 137710"/>
                      <a:gd name="connsiteY2" fmla="*/ 286734 h 302963"/>
                      <a:gd name="connsiteX3" fmla="*/ 14187 w 137710"/>
                      <a:gd name="connsiteY3" fmla="*/ 260466 h 302963"/>
                      <a:gd name="connsiteX4" fmla="*/ 67663 w 137710"/>
                      <a:gd name="connsiteY4" fmla="*/ 34245 h 302963"/>
                      <a:gd name="connsiteX5" fmla="*/ 126184 w 137710"/>
                      <a:gd name="connsiteY5" fmla="*/ 48079 h 302963"/>
                      <a:gd name="connsiteX6" fmla="*/ 132394 w 137710"/>
                      <a:gd name="connsiteY6" fmla="*/ 21811 h 302963"/>
                      <a:gd name="connsiteX7" fmla="*/ 126184 w 137710"/>
                      <a:gd name="connsiteY7" fmla="*/ 48079 h 30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710" h="302963">
                        <a:moveTo>
                          <a:pt x="72708" y="274300"/>
                        </a:moveTo>
                        <a:cubicBezTo>
                          <a:pt x="69278" y="288807"/>
                          <a:pt x="66498" y="300567"/>
                          <a:pt x="66498" y="300567"/>
                        </a:cubicBezTo>
                        <a:lnTo>
                          <a:pt x="7978" y="286734"/>
                        </a:lnTo>
                        <a:cubicBezTo>
                          <a:pt x="7978" y="286734"/>
                          <a:pt x="10758" y="274973"/>
                          <a:pt x="14187" y="260466"/>
                        </a:cubicBezTo>
                        <a:lnTo>
                          <a:pt x="67663" y="34245"/>
                        </a:lnTo>
                        <a:lnTo>
                          <a:pt x="126184" y="48079"/>
                        </a:lnTo>
                        <a:cubicBezTo>
                          <a:pt x="129614" y="33572"/>
                          <a:pt x="132394" y="21811"/>
                          <a:pt x="132394" y="21811"/>
                        </a:cubicBezTo>
                        <a:cubicBezTo>
                          <a:pt x="132394" y="21811"/>
                          <a:pt x="129614" y="33572"/>
                          <a:pt x="126184" y="48079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A8DCC5F6-EA31-4E81-AC4C-0BCBEC665D10}"/>
                      </a:ext>
                    </a:extLst>
                  </p:cNvPr>
                  <p:cNvSpPr/>
                  <p:nvPr/>
                </p:nvSpPr>
                <p:spPr>
                  <a:xfrm>
                    <a:off x="5240986" y="1972089"/>
                    <a:ext cx="165253" cy="257060"/>
                  </a:xfrm>
                  <a:custGeom>
                    <a:avLst/>
                    <a:gdLst>
                      <a:gd name="connsiteX0" fmla="*/ 74619 w 165253"/>
                      <a:gd name="connsiteY0" fmla="*/ 229802 h 257060"/>
                      <a:gd name="connsiteX1" fmla="*/ 63938 w 165253"/>
                      <a:gd name="connsiteY1" fmla="*/ 254590 h 257060"/>
                      <a:gd name="connsiteX2" fmla="*/ 8713 w 165253"/>
                      <a:gd name="connsiteY2" fmla="*/ 230795 h 257060"/>
                      <a:gd name="connsiteX3" fmla="*/ 19393 w 165253"/>
                      <a:gd name="connsiteY3" fmla="*/ 206006 h 257060"/>
                      <a:gd name="connsiteX4" fmla="*/ 93722 w 165253"/>
                      <a:gd name="connsiteY4" fmla="*/ 33500 h 257060"/>
                      <a:gd name="connsiteX5" fmla="*/ 148947 w 165253"/>
                      <a:gd name="connsiteY5" fmla="*/ 57296 h 257060"/>
                      <a:gd name="connsiteX6" fmla="*/ 159628 w 165253"/>
                      <a:gd name="connsiteY6" fmla="*/ 32507 h 257060"/>
                      <a:gd name="connsiteX7" fmla="*/ 148947 w 165253"/>
                      <a:gd name="connsiteY7" fmla="*/ 57296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5253" h="257060">
                        <a:moveTo>
                          <a:pt x="74619" y="229802"/>
                        </a:moveTo>
                        <a:cubicBezTo>
                          <a:pt x="68720" y="243492"/>
                          <a:pt x="63938" y="254590"/>
                          <a:pt x="63938" y="254590"/>
                        </a:cubicBezTo>
                        <a:lnTo>
                          <a:pt x="8713" y="230795"/>
                        </a:lnTo>
                        <a:cubicBezTo>
                          <a:pt x="8713" y="230795"/>
                          <a:pt x="13495" y="219697"/>
                          <a:pt x="19393" y="206006"/>
                        </a:cubicBezTo>
                        <a:lnTo>
                          <a:pt x="93722" y="33500"/>
                        </a:lnTo>
                        <a:lnTo>
                          <a:pt x="148947" y="57296"/>
                        </a:lnTo>
                        <a:cubicBezTo>
                          <a:pt x="154846" y="43606"/>
                          <a:pt x="159628" y="32507"/>
                          <a:pt x="159628" y="32507"/>
                        </a:cubicBezTo>
                        <a:cubicBezTo>
                          <a:pt x="159628" y="32507"/>
                          <a:pt x="154846" y="43606"/>
                          <a:pt x="148947" y="57296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46E73B58-506C-438B-B965-A3DA80F32C82}"/>
                      </a:ext>
                    </a:extLst>
                  </p:cNvPr>
                  <p:cNvSpPr/>
                  <p:nvPr/>
                </p:nvSpPr>
                <p:spPr>
                  <a:xfrm>
                    <a:off x="5215360" y="2008767"/>
                    <a:ext cx="73446" cy="257060"/>
                  </a:xfrm>
                  <a:custGeom>
                    <a:avLst/>
                    <a:gdLst>
                      <a:gd name="connsiteX0" fmla="*/ 73408 w 73445"/>
                      <a:gd name="connsiteY0" fmla="*/ 221658 h 257060"/>
                      <a:gd name="connsiteX1" fmla="*/ 74217 w 73445"/>
                      <a:gd name="connsiteY1" fmla="*/ 248649 h 257060"/>
                      <a:gd name="connsiteX2" fmla="*/ 14084 w 73445"/>
                      <a:gd name="connsiteY2" fmla="*/ 250453 h 257060"/>
                      <a:gd name="connsiteX3" fmla="*/ 13274 w 73445"/>
                      <a:gd name="connsiteY3" fmla="*/ 223462 h 257060"/>
                      <a:gd name="connsiteX4" fmla="*/ 7639 w 73445"/>
                      <a:gd name="connsiteY4" fmla="*/ 35624 h 257060"/>
                      <a:gd name="connsiteX5" fmla="*/ 67773 w 73445"/>
                      <a:gd name="connsiteY5" fmla="*/ 33820 h 257060"/>
                      <a:gd name="connsiteX6" fmla="*/ 66963 w 73445"/>
                      <a:gd name="connsiteY6" fmla="*/ 6829 h 257060"/>
                      <a:gd name="connsiteX7" fmla="*/ 67773 w 73445"/>
                      <a:gd name="connsiteY7" fmla="*/ 33820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445" h="257060">
                        <a:moveTo>
                          <a:pt x="73408" y="221658"/>
                        </a:moveTo>
                        <a:cubicBezTo>
                          <a:pt x="73855" y="236565"/>
                          <a:pt x="74217" y="248649"/>
                          <a:pt x="74217" y="248649"/>
                        </a:cubicBezTo>
                        <a:lnTo>
                          <a:pt x="14084" y="250453"/>
                        </a:lnTo>
                        <a:cubicBezTo>
                          <a:pt x="14084" y="250453"/>
                          <a:pt x="13721" y="238369"/>
                          <a:pt x="13274" y="223462"/>
                        </a:cubicBezTo>
                        <a:lnTo>
                          <a:pt x="7639" y="35624"/>
                        </a:lnTo>
                        <a:lnTo>
                          <a:pt x="67773" y="33820"/>
                        </a:lnTo>
                        <a:cubicBezTo>
                          <a:pt x="67325" y="18913"/>
                          <a:pt x="66963" y="6829"/>
                          <a:pt x="66963" y="6829"/>
                        </a:cubicBezTo>
                        <a:cubicBezTo>
                          <a:pt x="66963" y="6829"/>
                          <a:pt x="67325" y="18913"/>
                          <a:pt x="67773" y="33820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1C69D239-A779-420F-8EF2-7A5FD2C2942C}"/>
                      </a:ext>
                    </a:extLst>
                  </p:cNvPr>
                  <p:cNvSpPr/>
                  <p:nvPr/>
                </p:nvSpPr>
                <p:spPr>
                  <a:xfrm>
                    <a:off x="5273504" y="2011335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300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300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4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300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300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4071C781-2B00-42CD-ADDC-66FEA5A1E7E8}"/>
                      </a:ext>
                    </a:extLst>
                  </p:cNvPr>
                  <p:cNvSpPr/>
                  <p:nvPr/>
                </p:nvSpPr>
                <p:spPr>
                  <a:xfrm>
                    <a:off x="5307332" y="2064196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299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299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3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299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299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6EEC73A0-317B-4ABA-8E97-A3790178861D}"/>
                      </a:ext>
                    </a:extLst>
                  </p:cNvPr>
                  <p:cNvSpPr/>
                  <p:nvPr/>
                </p:nvSpPr>
                <p:spPr>
                  <a:xfrm>
                    <a:off x="5189390" y="2024697"/>
                    <a:ext cx="247880" cy="330506"/>
                  </a:xfrm>
                  <a:custGeom>
                    <a:avLst/>
                    <a:gdLst>
                      <a:gd name="connsiteX0" fmla="*/ 82830 w 247879"/>
                      <a:gd name="connsiteY0" fmla="*/ 6630 h 330506"/>
                      <a:gd name="connsiteX1" fmla="*/ 53635 w 247879"/>
                      <a:gd name="connsiteY1" fmla="*/ 58501 h 330506"/>
                      <a:gd name="connsiteX2" fmla="*/ 11220 w 247879"/>
                      <a:gd name="connsiteY2" fmla="*/ 204383 h 330506"/>
                      <a:gd name="connsiteX3" fmla="*/ 6630 w 247879"/>
                      <a:gd name="connsiteY3" fmla="*/ 302525 h 330506"/>
                      <a:gd name="connsiteX4" fmla="*/ 166742 w 247879"/>
                      <a:gd name="connsiteY4" fmla="*/ 325109 h 330506"/>
                      <a:gd name="connsiteX5" fmla="*/ 236148 w 247879"/>
                      <a:gd name="connsiteY5" fmla="*/ 102752 h 330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7879" h="330506">
                        <a:moveTo>
                          <a:pt x="82830" y="6630"/>
                        </a:moveTo>
                        <a:cubicBezTo>
                          <a:pt x="81912" y="8834"/>
                          <a:pt x="68416" y="32703"/>
                          <a:pt x="53635" y="58501"/>
                        </a:cubicBezTo>
                        <a:cubicBezTo>
                          <a:pt x="28105" y="103067"/>
                          <a:pt x="13566" y="153076"/>
                          <a:pt x="11220" y="204383"/>
                        </a:cubicBezTo>
                        <a:lnTo>
                          <a:pt x="6630" y="302525"/>
                        </a:lnTo>
                        <a:cubicBezTo>
                          <a:pt x="6630" y="302525"/>
                          <a:pt x="162702" y="330526"/>
                          <a:pt x="166742" y="325109"/>
                        </a:cubicBezTo>
                        <a:cubicBezTo>
                          <a:pt x="275625" y="191071"/>
                          <a:pt x="236148" y="102752"/>
                          <a:pt x="236148" y="10275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24030AD-436C-42BD-BD9D-A7E9D7113958}"/>
                      </a:ext>
                    </a:extLst>
                  </p:cNvPr>
                  <p:cNvSpPr/>
                  <p:nvPr/>
                </p:nvSpPr>
                <p:spPr>
                  <a:xfrm>
                    <a:off x="5145873" y="2229335"/>
                    <a:ext cx="275422" cy="201976"/>
                  </a:xfrm>
                  <a:custGeom>
                    <a:avLst/>
                    <a:gdLst>
                      <a:gd name="connsiteX0" fmla="*/ 6630 w 275421"/>
                      <a:gd name="connsiteY0" fmla="*/ 89716 h 201975"/>
                      <a:gd name="connsiteX1" fmla="*/ 39130 w 275421"/>
                      <a:gd name="connsiteY1" fmla="*/ 6630 h 201975"/>
                      <a:gd name="connsiteX2" fmla="*/ 277553 w 275421"/>
                      <a:gd name="connsiteY2" fmla="*/ 107802 h 201975"/>
                      <a:gd name="connsiteX3" fmla="*/ 226967 w 275421"/>
                      <a:gd name="connsiteY3" fmla="*/ 201720 h 201975"/>
                      <a:gd name="connsiteX4" fmla="*/ 6630 w 275421"/>
                      <a:gd name="connsiteY4" fmla="*/ 89716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421" h="201975">
                        <a:moveTo>
                          <a:pt x="6630" y="89716"/>
                        </a:moveTo>
                        <a:lnTo>
                          <a:pt x="39130" y="6630"/>
                        </a:lnTo>
                        <a:lnTo>
                          <a:pt x="277553" y="107802"/>
                        </a:lnTo>
                        <a:lnTo>
                          <a:pt x="226967" y="201720"/>
                        </a:lnTo>
                        <a:lnTo>
                          <a:pt x="6630" y="897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D596E2D5-C78B-4B32-854E-ADB7FE3A4ADA}"/>
                      </a:ext>
                    </a:extLst>
                  </p:cNvPr>
                  <p:cNvSpPr/>
                  <p:nvPr/>
                </p:nvSpPr>
                <p:spPr>
                  <a:xfrm>
                    <a:off x="4256904" y="2276432"/>
                    <a:ext cx="1165952" cy="899711"/>
                  </a:xfrm>
                  <a:custGeom>
                    <a:avLst/>
                    <a:gdLst>
                      <a:gd name="connsiteX0" fmla="*/ 1162942 w 1165951"/>
                      <a:gd name="connsiteY0" fmla="*/ 122124 h 899710"/>
                      <a:gd name="connsiteX1" fmla="*/ 953346 w 1165951"/>
                      <a:gd name="connsiteY1" fmla="*/ 635142 h 899710"/>
                      <a:gd name="connsiteX2" fmla="*/ 566838 w 1165951"/>
                      <a:gd name="connsiteY2" fmla="*/ 895324 h 899710"/>
                      <a:gd name="connsiteX3" fmla="*/ 451161 w 1165951"/>
                      <a:gd name="connsiteY3" fmla="*/ 866405 h 899710"/>
                      <a:gd name="connsiteX4" fmla="*/ 50239 w 1165951"/>
                      <a:gd name="connsiteY4" fmla="*/ 624493 h 899710"/>
                      <a:gd name="connsiteX5" fmla="*/ 6630 w 1165951"/>
                      <a:gd name="connsiteY5" fmla="*/ 207504 h 899710"/>
                      <a:gd name="connsiteX6" fmla="*/ 485588 w 1165951"/>
                      <a:gd name="connsiteY6" fmla="*/ 541407 h 899710"/>
                      <a:gd name="connsiteX7" fmla="*/ 614118 w 1165951"/>
                      <a:gd name="connsiteY7" fmla="*/ 573448 h 899710"/>
                      <a:gd name="connsiteX8" fmla="*/ 695368 w 1165951"/>
                      <a:gd name="connsiteY8" fmla="*/ 503766 h 899710"/>
                      <a:gd name="connsiteX9" fmla="*/ 895233 w 1165951"/>
                      <a:gd name="connsiteY9" fmla="*/ 6630 h 89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5951" h="899710">
                        <a:moveTo>
                          <a:pt x="1162942" y="122124"/>
                        </a:moveTo>
                        <a:cubicBezTo>
                          <a:pt x="1162942" y="122124"/>
                          <a:pt x="953989" y="633398"/>
                          <a:pt x="953346" y="635142"/>
                        </a:cubicBezTo>
                        <a:cubicBezTo>
                          <a:pt x="891927" y="793143"/>
                          <a:pt x="736131" y="914879"/>
                          <a:pt x="566838" y="895324"/>
                        </a:cubicBezTo>
                        <a:cubicBezTo>
                          <a:pt x="527603" y="888626"/>
                          <a:pt x="488932" y="878959"/>
                          <a:pt x="451161" y="866405"/>
                        </a:cubicBezTo>
                        <a:cubicBezTo>
                          <a:pt x="417284" y="854286"/>
                          <a:pt x="50239" y="624493"/>
                          <a:pt x="50239" y="624493"/>
                        </a:cubicBezTo>
                        <a:lnTo>
                          <a:pt x="6630" y="207504"/>
                        </a:lnTo>
                        <a:cubicBezTo>
                          <a:pt x="6630" y="207504"/>
                          <a:pt x="459515" y="524882"/>
                          <a:pt x="485588" y="541407"/>
                        </a:cubicBezTo>
                        <a:cubicBezTo>
                          <a:pt x="530390" y="569684"/>
                          <a:pt x="590708" y="582537"/>
                          <a:pt x="614118" y="573448"/>
                        </a:cubicBezTo>
                        <a:cubicBezTo>
                          <a:pt x="655891" y="558116"/>
                          <a:pt x="674528" y="538928"/>
                          <a:pt x="695368" y="503766"/>
                        </a:cubicBezTo>
                        <a:cubicBezTo>
                          <a:pt x="798192" y="331169"/>
                          <a:pt x="895233" y="6630"/>
                          <a:pt x="895233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A07A192E-0ACF-4A20-AFA5-4D4341A4CD09}"/>
                      </a:ext>
                    </a:extLst>
                  </p:cNvPr>
                  <p:cNvSpPr/>
                  <p:nvPr/>
                </p:nvSpPr>
                <p:spPr>
                  <a:xfrm>
                    <a:off x="3657770" y="4138283"/>
                    <a:ext cx="936434" cy="468217"/>
                  </a:xfrm>
                  <a:custGeom>
                    <a:avLst/>
                    <a:gdLst>
                      <a:gd name="connsiteX0" fmla="*/ 934709 w 936433"/>
                      <a:gd name="connsiteY0" fmla="*/ 147279 h 468216"/>
                      <a:gd name="connsiteX1" fmla="*/ 708037 w 936433"/>
                      <a:gd name="connsiteY1" fmla="*/ 422701 h 468216"/>
                      <a:gd name="connsiteX2" fmla="*/ 286458 w 936433"/>
                      <a:gd name="connsiteY2" fmla="*/ 463463 h 468216"/>
                      <a:gd name="connsiteX3" fmla="*/ 249736 w 936433"/>
                      <a:gd name="connsiteY3" fmla="*/ 464198 h 468216"/>
                      <a:gd name="connsiteX4" fmla="*/ 160682 w 936433"/>
                      <a:gd name="connsiteY4" fmla="*/ 443082 h 468216"/>
                      <a:gd name="connsiteX5" fmla="*/ 146269 w 936433"/>
                      <a:gd name="connsiteY5" fmla="*/ 436105 h 468216"/>
                      <a:gd name="connsiteX6" fmla="*/ 11863 w 936433"/>
                      <a:gd name="connsiteY6" fmla="*/ 236883 h 468216"/>
                      <a:gd name="connsiteX7" fmla="*/ 6630 w 936433"/>
                      <a:gd name="connsiteY7" fmla="*/ 102385 h 468216"/>
                      <a:gd name="connsiteX8" fmla="*/ 913410 w 936433"/>
                      <a:gd name="connsiteY8" fmla="*/ 6630 h 468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6433" h="468216">
                        <a:moveTo>
                          <a:pt x="934709" y="147279"/>
                        </a:moveTo>
                        <a:cubicBezTo>
                          <a:pt x="948138" y="285918"/>
                          <a:pt x="846670" y="409207"/>
                          <a:pt x="708037" y="422701"/>
                        </a:cubicBezTo>
                        <a:lnTo>
                          <a:pt x="286458" y="463463"/>
                        </a:lnTo>
                        <a:cubicBezTo>
                          <a:pt x="274254" y="464648"/>
                          <a:pt x="261977" y="464894"/>
                          <a:pt x="249736" y="464198"/>
                        </a:cubicBezTo>
                        <a:cubicBezTo>
                          <a:pt x="218995" y="462771"/>
                          <a:pt x="188791" y="455610"/>
                          <a:pt x="160682" y="443082"/>
                        </a:cubicBezTo>
                        <a:cubicBezTo>
                          <a:pt x="155817" y="440970"/>
                          <a:pt x="150951" y="438583"/>
                          <a:pt x="146269" y="436105"/>
                        </a:cubicBezTo>
                        <a:cubicBezTo>
                          <a:pt x="70580" y="396789"/>
                          <a:pt x="19980" y="321787"/>
                          <a:pt x="11863" y="236883"/>
                        </a:cubicBezTo>
                        <a:lnTo>
                          <a:pt x="6630" y="102385"/>
                        </a:lnTo>
                        <a:lnTo>
                          <a:pt x="913410" y="6630"/>
                        </a:lnTo>
                        <a:close/>
                      </a:path>
                    </a:pathLst>
                  </a:custGeom>
                  <a:solidFill>
                    <a:srgbClr val="0C164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E7F0C1C8-97AE-4BF9-914A-9180A03E6180}"/>
                      </a:ext>
                    </a:extLst>
                  </p:cNvPr>
                  <p:cNvSpPr/>
                  <p:nvPr/>
                </p:nvSpPr>
                <p:spPr>
                  <a:xfrm>
                    <a:off x="3806258" y="1994639"/>
                    <a:ext cx="358048" cy="578386"/>
                  </a:xfrm>
                  <a:custGeom>
                    <a:avLst/>
                    <a:gdLst>
                      <a:gd name="connsiteX0" fmla="*/ 195524 w 358048"/>
                      <a:gd name="connsiteY0" fmla="*/ 18609 h 578385"/>
                      <a:gd name="connsiteX1" fmla="*/ 294773 w 358048"/>
                      <a:gd name="connsiteY1" fmla="*/ 7336 h 578385"/>
                      <a:gd name="connsiteX2" fmla="*/ 355291 w 358048"/>
                      <a:gd name="connsiteY2" fmla="*/ 540156 h 578385"/>
                      <a:gd name="connsiteX3" fmla="*/ 256043 w 358048"/>
                      <a:gd name="connsiteY3" fmla="*/ 551429 h 578385"/>
                      <a:gd name="connsiteX4" fmla="*/ 167103 w 358048"/>
                      <a:gd name="connsiteY4" fmla="*/ 561531 h 578385"/>
                      <a:gd name="connsiteX5" fmla="*/ 106584 w 358048"/>
                      <a:gd name="connsiteY5" fmla="*/ 28711 h 578385"/>
                      <a:gd name="connsiteX6" fmla="*/ 7336 w 358048"/>
                      <a:gd name="connsiteY6" fmla="*/ 39984 h 578385"/>
                      <a:gd name="connsiteX7" fmla="*/ 106584 w 358048"/>
                      <a:gd name="connsiteY7" fmla="*/ 28711 h 578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8048" h="578385">
                        <a:moveTo>
                          <a:pt x="195524" y="18609"/>
                        </a:moveTo>
                        <a:cubicBezTo>
                          <a:pt x="250337" y="12383"/>
                          <a:pt x="294773" y="7336"/>
                          <a:pt x="294773" y="7336"/>
                        </a:cubicBezTo>
                        <a:lnTo>
                          <a:pt x="355291" y="540156"/>
                        </a:lnTo>
                        <a:cubicBezTo>
                          <a:pt x="355291" y="540156"/>
                          <a:pt x="310856" y="545203"/>
                          <a:pt x="256043" y="551429"/>
                        </a:cubicBezTo>
                        <a:lnTo>
                          <a:pt x="167103" y="561531"/>
                        </a:lnTo>
                        <a:lnTo>
                          <a:pt x="106584" y="28711"/>
                        </a:lnTo>
                        <a:cubicBezTo>
                          <a:pt x="51771" y="34937"/>
                          <a:pt x="7336" y="39984"/>
                          <a:pt x="7336" y="39984"/>
                        </a:cubicBezTo>
                        <a:cubicBezTo>
                          <a:pt x="7336" y="39984"/>
                          <a:pt x="51771" y="34937"/>
                          <a:pt x="106584" y="28711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F3410215-2169-42DF-9A5D-BFD74CBBD6D1}"/>
                      </a:ext>
                    </a:extLst>
                  </p:cNvPr>
                  <p:cNvSpPr/>
                  <p:nvPr/>
                </p:nvSpPr>
                <p:spPr>
                  <a:xfrm>
                    <a:off x="3583073" y="1232029"/>
                    <a:ext cx="918072" cy="945614"/>
                  </a:xfrm>
                  <a:custGeom>
                    <a:avLst/>
                    <a:gdLst>
                      <a:gd name="connsiteX0" fmla="*/ 918058 w 918072"/>
                      <a:gd name="connsiteY0" fmla="*/ 442902 h 945614"/>
                      <a:gd name="connsiteX1" fmla="*/ 918058 w 918072"/>
                      <a:gd name="connsiteY1" fmla="*/ 463191 h 945614"/>
                      <a:gd name="connsiteX2" fmla="*/ 907776 w 918072"/>
                      <a:gd name="connsiteY2" fmla="*/ 558763 h 945614"/>
                      <a:gd name="connsiteX3" fmla="*/ 481882 w 918072"/>
                      <a:gd name="connsiteY3" fmla="*/ 917729 h 945614"/>
                      <a:gd name="connsiteX4" fmla="*/ 192873 w 918072"/>
                      <a:gd name="connsiteY4" fmla="*/ 912037 h 945614"/>
                      <a:gd name="connsiteX5" fmla="*/ 120804 w 918072"/>
                      <a:gd name="connsiteY5" fmla="*/ 840519 h 945614"/>
                      <a:gd name="connsiteX6" fmla="*/ 97118 w 918072"/>
                      <a:gd name="connsiteY6" fmla="*/ 808478 h 945614"/>
                      <a:gd name="connsiteX7" fmla="*/ 7055 w 918072"/>
                      <a:gd name="connsiteY7" fmla="*/ 482012 h 945614"/>
                      <a:gd name="connsiteX8" fmla="*/ 422024 w 918072"/>
                      <a:gd name="connsiteY8" fmla="*/ 8378 h 945614"/>
                      <a:gd name="connsiteX9" fmla="*/ 442680 w 918072"/>
                      <a:gd name="connsiteY9" fmla="*/ 7093 h 945614"/>
                      <a:gd name="connsiteX10" fmla="*/ 822854 w 918072"/>
                      <a:gd name="connsiteY10" fmla="*/ 182904 h 945614"/>
                      <a:gd name="connsiteX11" fmla="*/ 822854 w 918072"/>
                      <a:gd name="connsiteY11" fmla="*/ 182904 h 945614"/>
                      <a:gd name="connsiteX12" fmla="*/ 918058 w 918072"/>
                      <a:gd name="connsiteY12" fmla="*/ 442810 h 94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18072" h="945614">
                        <a:moveTo>
                          <a:pt x="918058" y="442902"/>
                        </a:moveTo>
                        <a:cubicBezTo>
                          <a:pt x="918058" y="449604"/>
                          <a:pt x="918058" y="456398"/>
                          <a:pt x="918058" y="463191"/>
                        </a:cubicBezTo>
                        <a:cubicBezTo>
                          <a:pt x="917960" y="495319"/>
                          <a:pt x="914514" y="527349"/>
                          <a:pt x="907776" y="558763"/>
                        </a:cubicBezTo>
                        <a:cubicBezTo>
                          <a:pt x="864016" y="761380"/>
                          <a:pt x="688983" y="908907"/>
                          <a:pt x="481882" y="917729"/>
                        </a:cubicBezTo>
                        <a:cubicBezTo>
                          <a:pt x="368133" y="922595"/>
                          <a:pt x="275500" y="977587"/>
                          <a:pt x="192873" y="912037"/>
                        </a:cubicBezTo>
                        <a:cubicBezTo>
                          <a:pt x="166228" y="890994"/>
                          <a:pt x="142052" y="867002"/>
                          <a:pt x="120804" y="840519"/>
                        </a:cubicBezTo>
                        <a:cubicBezTo>
                          <a:pt x="112480" y="830176"/>
                          <a:pt x="104585" y="819495"/>
                          <a:pt x="97118" y="808478"/>
                        </a:cubicBezTo>
                        <a:cubicBezTo>
                          <a:pt x="52041" y="741276"/>
                          <a:pt x="10819" y="568770"/>
                          <a:pt x="7055" y="482012"/>
                        </a:cubicBezTo>
                        <a:cubicBezTo>
                          <a:pt x="-3377" y="238623"/>
                          <a:pt x="179376" y="30034"/>
                          <a:pt x="422024" y="8378"/>
                        </a:cubicBezTo>
                        <a:cubicBezTo>
                          <a:pt x="428909" y="7828"/>
                          <a:pt x="435795" y="7368"/>
                          <a:pt x="442680" y="7093"/>
                        </a:cubicBezTo>
                        <a:cubicBezTo>
                          <a:pt x="590446" y="431"/>
                          <a:pt x="732232" y="66000"/>
                          <a:pt x="822854" y="182904"/>
                        </a:cubicBezTo>
                        <a:lnTo>
                          <a:pt x="822854" y="182904"/>
                        </a:lnTo>
                        <a:cubicBezTo>
                          <a:pt x="880746" y="257586"/>
                          <a:pt x="914013" y="348405"/>
                          <a:pt x="918058" y="44281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3931153F-C994-4FF5-B1C3-226333AD3091}"/>
                      </a:ext>
                    </a:extLst>
                  </p:cNvPr>
                  <p:cNvSpPr/>
                  <p:nvPr/>
                </p:nvSpPr>
                <p:spPr>
                  <a:xfrm>
                    <a:off x="3730481" y="1754148"/>
                    <a:ext cx="183614" cy="174434"/>
                  </a:xfrm>
                  <a:custGeom>
                    <a:avLst/>
                    <a:gdLst>
                      <a:gd name="connsiteX0" fmla="*/ 178126 w 183614"/>
                      <a:gd name="connsiteY0" fmla="*/ 82181 h 174433"/>
                      <a:gd name="connsiteX1" fmla="*/ 174454 w 183614"/>
                      <a:gd name="connsiteY1" fmla="*/ 110916 h 174433"/>
                      <a:gd name="connsiteX2" fmla="*/ 157837 w 183614"/>
                      <a:gd name="connsiteY2" fmla="*/ 142315 h 174433"/>
                      <a:gd name="connsiteX3" fmla="*/ 101926 w 183614"/>
                      <a:gd name="connsiteY3" fmla="*/ 171326 h 174433"/>
                      <a:gd name="connsiteX4" fmla="*/ 53544 w 183614"/>
                      <a:gd name="connsiteY4" fmla="*/ 174263 h 174433"/>
                      <a:gd name="connsiteX5" fmla="*/ 16821 w 183614"/>
                      <a:gd name="connsiteY5" fmla="*/ 176650 h 174433"/>
                      <a:gd name="connsiteX6" fmla="*/ 9843 w 183614"/>
                      <a:gd name="connsiteY6" fmla="*/ 66482 h 174433"/>
                      <a:gd name="connsiteX7" fmla="*/ 9843 w 183614"/>
                      <a:gd name="connsiteY7" fmla="*/ 66482 h 174433"/>
                      <a:gd name="connsiteX8" fmla="*/ 8466 w 183614"/>
                      <a:gd name="connsiteY8" fmla="*/ 46100 h 174433"/>
                      <a:gd name="connsiteX9" fmla="*/ 7456 w 183614"/>
                      <a:gd name="connsiteY9" fmla="*/ 30310 h 174433"/>
                      <a:gd name="connsiteX10" fmla="*/ 6630 w 183614"/>
                      <a:gd name="connsiteY10" fmla="*/ 15804 h 174433"/>
                      <a:gd name="connsiteX11" fmla="*/ 6630 w 183614"/>
                      <a:gd name="connsiteY11" fmla="*/ 12132 h 174433"/>
                      <a:gd name="connsiteX12" fmla="*/ 6630 w 183614"/>
                      <a:gd name="connsiteY12" fmla="*/ 12132 h 174433"/>
                      <a:gd name="connsiteX13" fmla="*/ 92011 w 183614"/>
                      <a:gd name="connsiteY13" fmla="*/ 6807 h 174433"/>
                      <a:gd name="connsiteX14" fmla="*/ 171241 w 183614"/>
                      <a:gd name="connsiteY14" fmla="*/ 54088 h 174433"/>
                      <a:gd name="connsiteX15" fmla="*/ 178126 w 183614"/>
                      <a:gd name="connsiteY15" fmla="*/ 82181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3614" h="174433">
                        <a:moveTo>
                          <a:pt x="178126" y="82181"/>
                        </a:moveTo>
                        <a:cubicBezTo>
                          <a:pt x="178726" y="91905"/>
                          <a:pt x="177480" y="101655"/>
                          <a:pt x="174454" y="110916"/>
                        </a:cubicBezTo>
                        <a:cubicBezTo>
                          <a:pt x="171135" y="122414"/>
                          <a:pt x="165478" y="133104"/>
                          <a:pt x="157837" y="142315"/>
                        </a:cubicBezTo>
                        <a:cubicBezTo>
                          <a:pt x="143762" y="158988"/>
                          <a:pt x="123663" y="169417"/>
                          <a:pt x="101926" y="171326"/>
                        </a:cubicBezTo>
                        <a:lnTo>
                          <a:pt x="53544" y="174263"/>
                        </a:lnTo>
                        <a:lnTo>
                          <a:pt x="16821" y="176650"/>
                        </a:lnTo>
                        <a:lnTo>
                          <a:pt x="9843" y="66482"/>
                        </a:lnTo>
                        <a:lnTo>
                          <a:pt x="9843" y="66482"/>
                        </a:lnTo>
                        <a:lnTo>
                          <a:pt x="8466" y="46100"/>
                        </a:lnTo>
                        <a:lnTo>
                          <a:pt x="7456" y="30310"/>
                        </a:lnTo>
                        <a:lnTo>
                          <a:pt x="6630" y="15804"/>
                        </a:lnTo>
                        <a:lnTo>
                          <a:pt x="6630" y="12132"/>
                        </a:lnTo>
                        <a:lnTo>
                          <a:pt x="6630" y="12132"/>
                        </a:lnTo>
                        <a:lnTo>
                          <a:pt x="92011" y="6807"/>
                        </a:lnTo>
                        <a:cubicBezTo>
                          <a:pt x="125676" y="4589"/>
                          <a:pt x="157209" y="23406"/>
                          <a:pt x="171241" y="54088"/>
                        </a:cubicBezTo>
                        <a:cubicBezTo>
                          <a:pt x="175375" y="62903"/>
                          <a:pt x="177716" y="72452"/>
                          <a:pt x="178126" y="82181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DAF5AA1-1854-4772-8D7C-B0EC7A319ED6}"/>
                      </a:ext>
                    </a:extLst>
                  </p:cNvPr>
                  <p:cNvSpPr/>
                  <p:nvPr/>
                </p:nvSpPr>
                <p:spPr>
                  <a:xfrm>
                    <a:off x="3730883" y="1368377"/>
                    <a:ext cx="771181" cy="954795"/>
                  </a:xfrm>
                  <a:custGeom>
                    <a:avLst/>
                    <a:gdLst>
                      <a:gd name="connsiteX0" fmla="*/ 756202 w 771180"/>
                      <a:gd name="connsiteY0" fmla="*/ 355212 h 954795"/>
                      <a:gd name="connsiteX1" fmla="*/ 767310 w 771180"/>
                      <a:gd name="connsiteY1" fmla="*/ 533134 h 954795"/>
                      <a:gd name="connsiteX2" fmla="*/ 768962 w 771180"/>
                      <a:gd name="connsiteY2" fmla="*/ 559758 h 954795"/>
                      <a:gd name="connsiteX3" fmla="*/ 768962 w 771180"/>
                      <a:gd name="connsiteY3" fmla="*/ 611905 h 954795"/>
                      <a:gd name="connsiteX4" fmla="*/ 483442 w 771180"/>
                      <a:gd name="connsiteY4" fmla="*/ 944155 h 954795"/>
                      <a:gd name="connsiteX5" fmla="*/ 469028 w 771180"/>
                      <a:gd name="connsiteY5" fmla="*/ 947276 h 954795"/>
                      <a:gd name="connsiteX6" fmla="*/ 417433 w 771180"/>
                      <a:gd name="connsiteY6" fmla="*/ 954162 h 954795"/>
                      <a:gd name="connsiteX7" fmla="*/ 366755 w 771180"/>
                      <a:gd name="connsiteY7" fmla="*/ 954162 h 954795"/>
                      <a:gd name="connsiteX8" fmla="*/ 272653 w 771180"/>
                      <a:gd name="connsiteY8" fmla="*/ 935158 h 954795"/>
                      <a:gd name="connsiteX9" fmla="*/ 272653 w 771180"/>
                      <a:gd name="connsiteY9" fmla="*/ 935158 h 954795"/>
                      <a:gd name="connsiteX10" fmla="*/ 22753 w 771180"/>
                      <a:gd name="connsiteY10" fmla="*/ 636968 h 954795"/>
                      <a:gd name="connsiteX11" fmla="*/ 21193 w 771180"/>
                      <a:gd name="connsiteY11" fmla="*/ 624299 h 954795"/>
                      <a:gd name="connsiteX12" fmla="*/ 19724 w 771180"/>
                      <a:gd name="connsiteY12" fmla="*/ 609242 h 954795"/>
                      <a:gd name="connsiteX13" fmla="*/ 19724 w 771180"/>
                      <a:gd name="connsiteY13" fmla="*/ 606580 h 954795"/>
                      <a:gd name="connsiteX14" fmla="*/ 18897 w 771180"/>
                      <a:gd name="connsiteY14" fmla="*/ 594553 h 954795"/>
                      <a:gd name="connsiteX15" fmla="*/ 16969 w 771180"/>
                      <a:gd name="connsiteY15" fmla="*/ 562788 h 954795"/>
                      <a:gd name="connsiteX16" fmla="*/ 9992 w 771180"/>
                      <a:gd name="connsiteY16" fmla="*/ 453813 h 954795"/>
                      <a:gd name="connsiteX17" fmla="*/ 9992 w 771180"/>
                      <a:gd name="connsiteY17" fmla="*/ 452527 h 954795"/>
                      <a:gd name="connsiteX18" fmla="*/ 8799 w 771180"/>
                      <a:gd name="connsiteY18" fmla="*/ 432330 h 954795"/>
                      <a:gd name="connsiteX19" fmla="*/ 7789 w 771180"/>
                      <a:gd name="connsiteY19" fmla="*/ 416539 h 954795"/>
                      <a:gd name="connsiteX20" fmla="*/ 6963 w 771180"/>
                      <a:gd name="connsiteY20" fmla="*/ 402033 h 954795"/>
                      <a:gd name="connsiteX21" fmla="*/ 6963 w 771180"/>
                      <a:gd name="connsiteY21" fmla="*/ 398361 h 954795"/>
                      <a:gd name="connsiteX22" fmla="*/ 12655 w 771180"/>
                      <a:gd name="connsiteY22" fmla="*/ 324273 h 954795"/>
                      <a:gd name="connsiteX23" fmla="*/ 25049 w 771180"/>
                      <a:gd name="connsiteY23" fmla="*/ 275064 h 954795"/>
                      <a:gd name="connsiteX24" fmla="*/ 27252 w 771180"/>
                      <a:gd name="connsiteY24" fmla="*/ 267719 h 954795"/>
                      <a:gd name="connsiteX25" fmla="*/ 42216 w 771180"/>
                      <a:gd name="connsiteY25" fmla="*/ 228977 h 954795"/>
                      <a:gd name="connsiteX26" fmla="*/ 134850 w 771180"/>
                      <a:gd name="connsiteY26" fmla="*/ 103568 h 954795"/>
                      <a:gd name="connsiteX27" fmla="*/ 159087 w 771180"/>
                      <a:gd name="connsiteY27" fmla="*/ 83554 h 954795"/>
                      <a:gd name="connsiteX28" fmla="*/ 638688 w 771180"/>
                      <a:gd name="connsiteY28" fmla="*/ 99988 h 954795"/>
                      <a:gd name="connsiteX29" fmla="*/ 727098 w 771180"/>
                      <a:gd name="connsiteY29" fmla="*/ 222367 h 954795"/>
                      <a:gd name="connsiteX30" fmla="*/ 746469 w 771180"/>
                      <a:gd name="connsiteY30" fmla="*/ 278277 h 954795"/>
                      <a:gd name="connsiteX31" fmla="*/ 756201 w 771180"/>
                      <a:gd name="connsiteY31" fmla="*/ 355212 h 954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771180" h="954795">
                        <a:moveTo>
                          <a:pt x="756202" y="355212"/>
                        </a:moveTo>
                        <a:lnTo>
                          <a:pt x="767310" y="533134"/>
                        </a:lnTo>
                        <a:lnTo>
                          <a:pt x="768962" y="559758"/>
                        </a:lnTo>
                        <a:cubicBezTo>
                          <a:pt x="770203" y="577118"/>
                          <a:pt x="770203" y="594545"/>
                          <a:pt x="768962" y="611905"/>
                        </a:cubicBezTo>
                        <a:cubicBezTo>
                          <a:pt x="755307" y="772601"/>
                          <a:pt x="640255" y="906482"/>
                          <a:pt x="483442" y="944155"/>
                        </a:cubicBezTo>
                        <a:cubicBezTo>
                          <a:pt x="478668" y="945441"/>
                          <a:pt x="474261" y="946450"/>
                          <a:pt x="469028" y="947276"/>
                        </a:cubicBezTo>
                        <a:cubicBezTo>
                          <a:pt x="452023" y="950841"/>
                          <a:pt x="434777" y="953142"/>
                          <a:pt x="417433" y="954162"/>
                        </a:cubicBezTo>
                        <a:cubicBezTo>
                          <a:pt x="400561" y="955357"/>
                          <a:pt x="383626" y="955357"/>
                          <a:pt x="366755" y="954162"/>
                        </a:cubicBezTo>
                        <a:cubicBezTo>
                          <a:pt x="334694" y="951950"/>
                          <a:pt x="303059" y="945562"/>
                          <a:pt x="272653" y="935158"/>
                        </a:cubicBezTo>
                        <a:lnTo>
                          <a:pt x="272653" y="935158"/>
                        </a:lnTo>
                        <a:cubicBezTo>
                          <a:pt x="140119" y="890352"/>
                          <a:pt x="43695" y="775295"/>
                          <a:pt x="22753" y="636968"/>
                        </a:cubicBezTo>
                        <a:cubicBezTo>
                          <a:pt x="22111" y="632653"/>
                          <a:pt x="21468" y="628522"/>
                          <a:pt x="21193" y="624299"/>
                        </a:cubicBezTo>
                        <a:cubicBezTo>
                          <a:pt x="20421" y="619311"/>
                          <a:pt x="19931" y="614285"/>
                          <a:pt x="19724" y="609242"/>
                        </a:cubicBezTo>
                        <a:lnTo>
                          <a:pt x="19724" y="606580"/>
                        </a:lnTo>
                        <a:lnTo>
                          <a:pt x="18897" y="594553"/>
                        </a:lnTo>
                        <a:lnTo>
                          <a:pt x="16969" y="562788"/>
                        </a:lnTo>
                        <a:lnTo>
                          <a:pt x="9992" y="453813"/>
                        </a:lnTo>
                        <a:lnTo>
                          <a:pt x="9992" y="452527"/>
                        </a:lnTo>
                        <a:lnTo>
                          <a:pt x="8799" y="432330"/>
                        </a:lnTo>
                        <a:lnTo>
                          <a:pt x="7789" y="416539"/>
                        </a:lnTo>
                        <a:lnTo>
                          <a:pt x="6963" y="402033"/>
                        </a:lnTo>
                        <a:lnTo>
                          <a:pt x="6963" y="398361"/>
                        </a:lnTo>
                        <a:cubicBezTo>
                          <a:pt x="5795" y="373525"/>
                          <a:pt x="7707" y="348639"/>
                          <a:pt x="12655" y="324273"/>
                        </a:cubicBezTo>
                        <a:cubicBezTo>
                          <a:pt x="15723" y="307620"/>
                          <a:pt x="19863" y="291183"/>
                          <a:pt x="25049" y="275064"/>
                        </a:cubicBezTo>
                        <a:cubicBezTo>
                          <a:pt x="25691" y="272402"/>
                          <a:pt x="26426" y="270106"/>
                          <a:pt x="27252" y="267719"/>
                        </a:cubicBezTo>
                        <a:cubicBezTo>
                          <a:pt x="31448" y="254513"/>
                          <a:pt x="36446" y="241575"/>
                          <a:pt x="42216" y="228977"/>
                        </a:cubicBezTo>
                        <a:cubicBezTo>
                          <a:pt x="64020" y="181177"/>
                          <a:pt x="95572" y="138461"/>
                          <a:pt x="134850" y="103568"/>
                        </a:cubicBezTo>
                        <a:cubicBezTo>
                          <a:pt x="142654" y="96591"/>
                          <a:pt x="150824" y="89889"/>
                          <a:pt x="159087" y="83554"/>
                        </a:cubicBezTo>
                        <a:cubicBezTo>
                          <a:pt x="302787" y="-24877"/>
                          <a:pt x="502747" y="-18025"/>
                          <a:pt x="638688" y="99988"/>
                        </a:cubicBezTo>
                        <a:cubicBezTo>
                          <a:pt x="676456" y="134091"/>
                          <a:pt x="706586" y="175797"/>
                          <a:pt x="727098" y="222367"/>
                        </a:cubicBezTo>
                        <a:cubicBezTo>
                          <a:pt x="735553" y="240250"/>
                          <a:pt x="742048" y="258996"/>
                          <a:pt x="746469" y="278277"/>
                        </a:cubicBezTo>
                        <a:cubicBezTo>
                          <a:pt x="751915" y="303595"/>
                          <a:pt x="755171" y="329335"/>
                          <a:pt x="756201" y="35521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22AF5527-02EE-4564-BCBE-0DC7EA6369FC}"/>
                      </a:ext>
                    </a:extLst>
                  </p:cNvPr>
                  <p:cNvSpPr/>
                  <p:nvPr/>
                </p:nvSpPr>
                <p:spPr>
                  <a:xfrm>
                    <a:off x="3652108" y="1811337"/>
                    <a:ext cx="137711" cy="192795"/>
                  </a:xfrm>
                  <a:custGeom>
                    <a:avLst/>
                    <a:gdLst>
                      <a:gd name="connsiteX0" fmla="*/ 125031 w 137710"/>
                      <a:gd name="connsiteY0" fmla="*/ 6630 h 192795"/>
                      <a:gd name="connsiteX1" fmla="*/ 131917 w 137710"/>
                      <a:gd name="connsiteY1" fmla="*/ 116799 h 192795"/>
                      <a:gd name="connsiteX2" fmla="*/ 136507 w 137710"/>
                      <a:gd name="connsiteY2" fmla="*/ 191438 h 192795"/>
                      <a:gd name="connsiteX3" fmla="*/ 107221 w 137710"/>
                      <a:gd name="connsiteY3" fmla="*/ 193274 h 192795"/>
                      <a:gd name="connsiteX4" fmla="*/ 100886 w 137710"/>
                      <a:gd name="connsiteY4" fmla="*/ 193274 h 192795"/>
                      <a:gd name="connsiteX5" fmla="*/ 6783 w 137710"/>
                      <a:gd name="connsiteY5" fmla="*/ 103762 h 192795"/>
                      <a:gd name="connsiteX6" fmla="*/ 30470 w 137710"/>
                      <a:gd name="connsiteY6" fmla="*/ 37936 h 192795"/>
                      <a:gd name="connsiteX7" fmla="*/ 87849 w 137710"/>
                      <a:gd name="connsiteY7" fmla="*/ 9017 h 192795"/>
                      <a:gd name="connsiteX8" fmla="*/ 87849 w 137710"/>
                      <a:gd name="connsiteY8" fmla="*/ 9017 h 192795"/>
                      <a:gd name="connsiteX9" fmla="*/ 95469 w 137710"/>
                      <a:gd name="connsiteY9" fmla="*/ 8099 h 192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7710" h="192795">
                        <a:moveTo>
                          <a:pt x="125031" y="6630"/>
                        </a:moveTo>
                        <a:lnTo>
                          <a:pt x="131917" y="116799"/>
                        </a:lnTo>
                        <a:lnTo>
                          <a:pt x="136507" y="191438"/>
                        </a:lnTo>
                        <a:lnTo>
                          <a:pt x="107221" y="193274"/>
                        </a:lnTo>
                        <a:cubicBezTo>
                          <a:pt x="105017" y="193274"/>
                          <a:pt x="102906" y="193274"/>
                          <a:pt x="100886" y="193274"/>
                        </a:cubicBezTo>
                        <a:cubicBezTo>
                          <a:pt x="51127" y="192172"/>
                          <a:pt x="10370" y="153404"/>
                          <a:pt x="6783" y="103762"/>
                        </a:cubicBezTo>
                        <a:cubicBezTo>
                          <a:pt x="5358" y="79506"/>
                          <a:pt x="13916" y="55723"/>
                          <a:pt x="30470" y="37936"/>
                        </a:cubicBezTo>
                        <a:cubicBezTo>
                          <a:pt x="45447" y="21645"/>
                          <a:pt x="65844" y="11365"/>
                          <a:pt x="87849" y="9017"/>
                        </a:cubicBezTo>
                        <a:lnTo>
                          <a:pt x="87849" y="9017"/>
                        </a:lnTo>
                        <a:cubicBezTo>
                          <a:pt x="90356" y="8480"/>
                          <a:pt x="92907" y="8173"/>
                          <a:pt x="95469" y="8099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38C376E6-E55B-4AD9-A549-25910645AAED}"/>
                      </a:ext>
                    </a:extLst>
                  </p:cNvPr>
                  <p:cNvSpPr/>
                  <p:nvPr/>
                </p:nvSpPr>
                <p:spPr>
                  <a:xfrm>
                    <a:off x="3652384" y="1658257"/>
                    <a:ext cx="486578" cy="670193"/>
                  </a:xfrm>
                  <a:custGeom>
                    <a:avLst/>
                    <a:gdLst>
                      <a:gd name="connsiteX0" fmla="*/ 485099 w 486578"/>
                      <a:gd name="connsiteY0" fmla="*/ 664098 h 670192"/>
                      <a:gd name="connsiteX1" fmla="*/ 350785 w 486578"/>
                      <a:gd name="connsiteY1" fmla="*/ 645002 h 670192"/>
                      <a:gd name="connsiteX2" fmla="*/ 350785 w 486578"/>
                      <a:gd name="connsiteY2" fmla="*/ 645002 h 670192"/>
                      <a:gd name="connsiteX3" fmla="*/ 100886 w 486578"/>
                      <a:gd name="connsiteY3" fmla="*/ 346812 h 670192"/>
                      <a:gd name="connsiteX4" fmla="*/ 6783 w 486578"/>
                      <a:gd name="connsiteY4" fmla="*/ 257300 h 670192"/>
                      <a:gd name="connsiteX5" fmla="*/ 30470 w 486578"/>
                      <a:gd name="connsiteY5" fmla="*/ 191474 h 670192"/>
                      <a:gd name="connsiteX6" fmla="*/ 87849 w 486578"/>
                      <a:gd name="connsiteY6" fmla="*/ 162555 h 670192"/>
                      <a:gd name="connsiteX7" fmla="*/ 87849 w 486578"/>
                      <a:gd name="connsiteY7" fmla="*/ 162555 h 670192"/>
                      <a:gd name="connsiteX8" fmla="*/ 86656 w 486578"/>
                      <a:gd name="connsiteY8" fmla="*/ 142358 h 670192"/>
                      <a:gd name="connsiteX9" fmla="*/ 85646 w 486578"/>
                      <a:gd name="connsiteY9" fmla="*/ 126567 h 670192"/>
                      <a:gd name="connsiteX10" fmla="*/ 84820 w 486578"/>
                      <a:gd name="connsiteY10" fmla="*/ 112061 h 670192"/>
                      <a:gd name="connsiteX11" fmla="*/ 84820 w 486578"/>
                      <a:gd name="connsiteY11" fmla="*/ 108389 h 670192"/>
                      <a:gd name="connsiteX12" fmla="*/ 84820 w 486578"/>
                      <a:gd name="connsiteY12" fmla="*/ 108389 h 670192"/>
                      <a:gd name="connsiteX13" fmla="*/ 90512 w 486578"/>
                      <a:gd name="connsiteY13" fmla="*/ 34301 h 670192"/>
                      <a:gd name="connsiteX14" fmla="*/ 224550 w 486578"/>
                      <a:gd name="connsiteY14" fmla="*/ 49082 h 670192"/>
                      <a:gd name="connsiteX15" fmla="*/ 227304 w 486578"/>
                      <a:gd name="connsiteY15" fmla="*/ 121517 h 670192"/>
                      <a:gd name="connsiteX16" fmla="*/ 236485 w 486578"/>
                      <a:gd name="connsiteY16" fmla="*/ 238480 h 670192"/>
                      <a:gd name="connsiteX17" fmla="*/ 292120 w 486578"/>
                      <a:gd name="connsiteY17" fmla="*/ 484156 h 670192"/>
                      <a:gd name="connsiteX18" fmla="*/ 485099 w 486578"/>
                      <a:gd name="connsiteY18" fmla="*/ 664098 h 670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578" h="670192">
                        <a:moveTo>
                          <a:pt x="485099" y="664098"/>
                        </a:moveTo>
                        <a:cubicBezTo>
                          <a:pt x="439423" y="670288"/>
                          <a:pt x="392926" y="663677"/>
                          <a:pt x="350785" y="645002"/>
                        </a:cubicBezTo>
                        <a:lnTo>
                          <a:pt x="350785" y="645002"/>
                        </a:lnTo>
                        <a:cubicBezTo>
                          <a:pt x="218251" y="600196"/>
                          <a:pt x="121827" y="485139"/>
                          <a:pt x="100886" y="346812"/>
                        </a:cubicBezTo>
                        <a:cubicBezTo>
                          <a:pt x="51127" y="345710"/>
                          <a:pt x="10370" y="306942"/>
                          <a:pt x="6783" y="257300"/>
                        </a:cubicBezTo>
                        <a:cubicBezTo>
                          <a:pt x="5358" y="233044"/>
                          <a:pt x="13916" y="209261"/>
                          <a:pt x="30470" y="191474"/>
                        </a:cubicBezTo>
                        <a:cubicBezTo>
                          <a:pt x="45447" y="175183"/>
                          <a:pt x="65844" y="164903"/>
                          <a:pt x="87849" y="162555"/>
                        </a:cubicBezTo>
                        <a:lnTo>
                          <a:pt x="87849" y="162555"/>
                        </a:lnTo>
                        <a:lnTo>
                          <a:pt x="86656" y="142358"/>
                        </a:lnTo>
                        <a:lnTo>
                          <a:pt x="85646" y="126567"/>
                        </a:lnTo>
                        <a:lnTo>
                          <a:pt x="84820" y="112061"/>
                        </a:lnTo>
                        <a:lnTo>
                          <a:pt x="84820" y="108389"/>
                        </a:lnTo>
                        <a:lnTo>
                          <a:pt x="84820" y="108389"/>
                        </a:lnTo>
                        <a:cubicBezTo>
                          <a:pt x="83652" y="83553"/>
                          <a:pt x="85564" y="58667"/>
                          <a:pt x="90512" y="34301"/>
                        </a:cubicBezTo>
                        <a:cubicBezTo>
                          <a:pt x="137609" y="516"/>
                          <a:pt x="188286" y="-10593"/>
                          <a:pt x="224550" y="49082"/>
                        </a:cubicBezTo>
                        <a:cubicBezTo>
                          <a:pt x="224550" y="49082"/>
                          <a:pt x="224550" y="77909"/>
                          <a:pt x="227304" y="121517"/>
                        </a:cubicBezTo>
                        <a:cubicBezTo>
                          <a:pt x="228957" y="154293"/>
                          <a:pt x="231711" y="194963"/>
                          <a:pt x="236485" y="238480"/>
                        </a:cubicBezTo>
                        <a:cubicBezTo>
                          <a:pt x="245666" y="327533"/>
                          <a:pt x="262375" y="426409"/>
                          <a:pt x="292120" y="484156"/>
                        </a:cubicBezTo>
                        <a:cubicBezTo>
                          <a:pt x="355008" y="607545"/>
                          <a:pt x="485099" y="664098"/>
                          <a:pt x="485099" y="66409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19491271-8A4D-4760-9D50-644E510D2421}"/>
                      </a:ext>
                    </a:extLst>
                  </p:cNvPr>
                  <p:cNvSpPr/>
                  <p:nvPr/>
                </p:nvSpPr>
                <p:spPr>
                  <a:xfrm>
                    <a:off x="3729762" y="1336160"/>
                    <a:ext cx="695507" cy="196600"/>
                  </a:xfrm>
                  <a:custGeom>
                    <a:avLst/>
                    <a:gdLst>
                      <a:gd name="connsiteX0" fmla="*/ 686566 w 771180"/>
                      <a:gd name="connsiteY0" fmla="*/ 14640 h 238698"/>
                      <a:gd name="connsiteX1" fmla="*/ 750876 w 771180"/>
                      <a:gd name="connsiteY1" fmla="*/ 7336 h 238698"/>
                      <a:gd name="connsiteX2" fmla="*/ 767153 w 771180"/>
                      <a:gd name="connsiteY2" fmla="*/ 150644 h 238698"/>
                      <a:gd name="connsiteX3" fmla="*/ 702843 w 771180"/>
                      <a:gd name="connsiteY3" fmla="*/ 157948 h 238698"/>
                      <a:gd name="connsiteX4" fmla="*/ 87924 w 771180"/>
                      <a:gd name="connsiteY4" fmla="*/ 227792 h 238698"/>
                      <a:gd name="connsiteX5" fmla="*/ 71647 w 771180"/>
                      <a:gd name="connsiteY5" fmla="*/ 84484 h 238698"/>
                      <a:gd name="connsiteX6" fmla="*/ 7336 w 771180"/>
                      <a:gd name="connsiteY6" fmla="*/ 91789 h 238698"/>
                      <a:gd name="connsiteX7" fmla="*/ 71647 w 771180"/>
                      <a:gd name="connsiteY7" fmla="*/ 84484 h 238698"/>
                      <a:gd name="connsiteX0" fmla="*/ 679230 w 759817"/>
                      <a:gd name="connsiteY0" fmla="*/ 200 h 213352"/>
                      <a:gd name="connsiteX1" fmla="*/ 608904 w 759817"/>
                      <a:gd name="connsiteY1" fmla="*/ 54604 h 213352"/>
                      <a:gd name="connsiteX2" fmla="*/ 759817 w 759817"/>
                      <a:gd name="connsiteY2" fmla="*/ 136204 h 213352"/>
                      <a:gd name="connsiteX3" fmla="*/ 695507 w 759817"/>
                      <a:gd name="connsiteY3" fmla="*/ 143508 h 213352"/>
                      <a:gd name="connsiteX4" fmla="*/ 80588 w 759817"/>
                      <a:gd name="connsiteY4" fmla="*/ 213352 h 213352"/>
                      <a:gd name="connsiteX5" fmla="*/ 64311 w 759817"/>
                      <a:gd name="connsiteY5" fmla="*/ 70044 h 213352"/>
                      <a:gd name="connsiteX6" fmla="*/ 0 w 759817"/>
                      <a:gd name="connsiteY6" fmla="*/ 77349 h 213352"/>
                      <a:gd name="connsiteX7" fmla="*/ 64311 w 759817"/>
                      <a:gd name="connsiteY7" fmla="*/ 70044 h 213352"/>
                      <a:gd name="connsiteX8" fmla="*/ 679230 w 759817"/>
                      <a:gd name="connsiteY8" fmla="*/ 200 h 213352"/>
                      <a:gd name="connsiteX0" fmla="*/ 569838 w 759817"/>
                      <a:gd name="connsiteY0" fmla="*/ 276 h 196599"/>
                      <a:gd name="connsiteX1" fmla="*/ 608904 w 759817"/>
                      <a:gd name="connsiteY1" fmla="*/ 37851 h 196599"/>
                      <a:gd name="connsiteX2" fmla="*/ 759817 w 759817"/>
                      <a:gd name="connsiteY2" fmla="*/ 119451 h 196599"/>
                      <a:gd name="connsiteX3" fmla="*/ 695507 w 759817"/>
                      <a:gd name="connsiteY3" fmla="*/ 126755 h 196599"/>
                      <a:gd name="connsiteX4" fmla="*/ 80588 w 759817"/>
                      <a:gd name="connsiteY4" fmla="*/ 196599 h 196599"/>
                      <a:gd name="connsiteX5" fmla="*/ 64311 w 759817"/>
                      <a:gd name="connsiteY5" fmla="*/ 53291 h 196599"/>
                      <a:gd name="connsiteX6" fmla="*/ 0 w 759817"/>
                      <a:gd name="connsiteY6" fmla="*/ 60596 h 196599"/>
                      <a:gd name="connsiteX7" fmla="*/ 64311 w 759817"/>
                      <a:gd name="connsiteY7" fmla="*/ 53291 h 196599"/>
                      <a:gd name="connsiteX8" fmla="*/ 569838 w 759817"/>
                      <a:gd name="connsiteY8" fmla="*/ 276 h 196599"/>
                      <a:gd name="connsiteX0" fmla="*/ 505527 w 695506"/>
                      <a:gd name="connsiteY0" fmla="*/ 276 h 196599"/>
                      <a:gd name="connsiteX1" fmla="*/ 544593 w 695506"/>
                      <a:gd name="connsiteY1" fmla="*/ 37851 h 196599"/>
                      <a:gd name="connsiteX2" fmla="*/ 695506 w 695506"/>
                      <a:gd name="connsiteY2" fmla="*/ 119451 h 196599"/>
                      <a:gd name="connsiteX3" fmla="*/ 631196 w 695506"/>
                      <a:gd name="connsiteY3" fmla="*/ 126755 h 196599"/>
                      <a:gd name="connsiteX4" fmla="*/ 16277 w 695506"/>
                      <a:gd name="connsiteY4" fmla="*/ 196599 h 196599"/>
                      <a:gd name="connsiteX5" fmla="*/ 0 w 695506"/>
                      <a:gd name="connsiteY5" fmla="*/ 53291 h 196599"/>
                      <a:gd name="connsiteX6" fmla="*/ 64714 w 695506"/>
                      <a:gd name="connsiteY6" fmla="*/ 71816 h 196599"/>
                      <a:gd name="connsiteX7" fmla="*/ 0 w 695506"/>
                      <a:gd name="connsiteY7" fmla="*/ 53291 h 196599"/>
                      <a:gd name="connsiteX8" fmla="*/ 505527 w 695506"/>
                      <a:gd name="connsiteY8" fmla="*/ 276 h 19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5506" h="196599">
                        <a:moveTo>
                          <a:pt x="505527" y="276"/>
                        </a:moveTo>
                        <a:cubicBezTo>
                          <a:pt x="541044" y="-3758"/>
                          <a:pt x="544593" y="37851"/>
                          <a:pt x="544593" y="37851"/>
                        </a:cubicBezTo>
                        <a:lnTo>
                          <a:pt x="695506" y="119451"/>
                        </a:lnTo>
                        <a:lnTo>
                          <a:pt x="631196" y="126755"/>
                        </a:lnTo>
                        <a:lnTo>
                          <a:pt x="16277" y="196599"/>
                        </a:lnTo>
                        <a:lnTo>
                          <a:pt x="0" y="53291"/>
                        </a:lnTo>
                        <a:lnTo>
                          <a:pt x="64714" y="71816"/>
                        </a:lnTo>
                        <a:lnTo>
                          <a:pt x="0" y="53291"/>
                        </a:lnTo>
                        <a:lnTo>
                          <a:pt x="505527" y="27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59FB2F54-2746-440E-A912-59372327D80D}"/>
                      </a:ext>
                    </a:extLst>
                  </p:cNvPr>
                  <p:cNvSpPr/>
                  <p:nvPr/>
                </p:nvSpPr>
                <p:spPr>
                  <a:xfrm>
                    <a:off x="3688008" y="1381751"/>
                    <a:ext cx="927253" cy="569205"/>
                  </a:xfrm>
                  <a:custGeom>
                    <a:avLst/>
                    <a:gdLst>
                      <a:gd name="connsiteX0" fmla="*/ 922187 w 927253"/>
                      <a:gd name="connsiteY0" fmla="*/ 73512 h 569204"/>
                      <a:gd name="connsiteX1" fmla="*/ 858254 w 927253"/>
                      <a:gd name="connsiteY1" fmla="*/ 192004 h 569204"/>
                      <a:gd name="connsiteX2" fmla="*/ 842130 w 927253"/>
                      <a:gd name="connsiteY2" fmla="*/ 195340 h 569204"/>
                      <a:gd name="connsiteX3" fmla="*/ 294776 w 927253"/>
                      <a:gd name="connsiteY3" fmla="*/ 257493 h 569204"/>
                      <a:gd name="connsiteX4" fmla="*/ 168817 w 927253"/>
                      <a:gd name="connsiteY4" fmla="*/ 415769 h 569204"/>
                      <a:gd name="connsiteX5" fmla="*/ 178915 w 927253"/>
                      <a:gd name="connsiteY5" fmla="*/ 504271 h 569204"/>
                      <a:gd name="connsiteX6" fmla="*/ 131543 w 927253"/>
                      <a:gd name="connsiteY6" fmla="*/ 563763 h 569204"/>
                      <a:gd name="connsiteX7" fmla="*/ 118873 w 927253"/>
                      <a:gd name="connsiteY7" fmla="*/ 565139 h 569204"/>
                      <a:gd name="connsiteX8" fmla="*/ 59490 w 927253"/>
                      <a:gd name="connsiteY8" fmla="*/ 517993 h 569204"/>
                      <a:gd name="connsiteX9" fmla="*/ 59474 w 927253"/>
                      <a:gd name="connsiteY9" fmla="*/ 517859 h 569204"/>
                      <a:gd name="connsiteX10" fmla="*/ 29178 w 927253"/>
                      <a:gd name="connsiteY10" fmla="*/ 251618 h 569204"/>
                      <a:gd name="connsiteX11" fmla="*/ 29178 w 927253"/>
                      <a:gd name="connsiteY11" fmla="*/ 245467 h 569204"/>
                      <a:gd name="connsiteX12" fmla="*/ 7236 w 927253"/>
                      <a:gd name="connsiteY12" fmla="*/ 195156 h 569204"/>
                      <a:gd name="connsiteX13" fmla="*/ 90780 w 927253"/>
                      <a:gd name="connsiteY13" fmla="*/ 90037 h 569204"/>
                      <a:gd name="connsiteX14" fmla="*/ 817068 w 927253"/>
                      <a:gd name="connsiteY14" fmla="*/ 7411 h 569204"/>
                      <a:gd name="connsiteX15" fmla="*/ 922187 w 927253"/>
                      <a:gd name="connsiteY15" fmla="*/ 73512 h 569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27253" h="569204">
                        <a:moveTo>
                          <a:pt x="922187" y="73512"/>
                        </a:moveTo>
                        <a:cubicBezTo>
                          <a:pt x="937253" y="123887"/>
                          <a:pt x="908629" y="176937"/>
                          <a:pt x="858254" y="192004"/>
                        </a:cubicBezTo>
                        <a:cubicBezTo>
                          <a:pt x="852986" y="193579"/>
                          <a:pt x="847591" y="194696"/>
                          <a:pt x="842130" y="195340"/>
                        </a:cubicBezTo>
                        <a:lnTo>
                          <a:pt x="294776" y="257493"/>
                        </a:lnTo>
                        <a:cubicBezTo>
                          <a:pt x="216314" y="266467"/>
                          <a:pt x="159947" y="337295"/>
                          <a:pt x="168817" y="415769"/>
                        </a:cubicBezTo>
                        <a:lnTo>
                          <a:pt x="178915" y="504271"/>
                        </a:lnTo>
                        <a:cubicBezTo>
                          <a:pt x="182143" y="533747"/>
                          <a:pt x="160993" y="560308"/>
                          <a:pt x="131543" y="563763"/>
                        </a:cubicBezTo>
                        <a:lnTo>
                          <a:pt x="118873" y="565139"/>
                        </a:lnTo>
                        <a:cubicBezTo>
                          <a:pt x="89456" y="568519"/>
                          <a:pt x="62869" y="547411"/>
                          <a:pt x="59490" y="517993"/>
                        </a:cubicBezTo>
                        <a:cubicBezTo>
                          <a:pt x="59485" y="517948"/>
                          <a:pt x="59479" y="517903"/>
                          <a:pt x="59474" y="517859"/>
                        </a:cubicBezTo>
                        <a:lnTo>
                          <a:pt x="29178" y="251618"/>
                        </a:lnTo>
                        <a:cubicBezTo>
                          <a:pt x="28997" y="249571"/>
                          <a:pt x="28997" y="247513"/>
                          <a:pt x="29178" y="245467"/>
                        </a:cubicBezTo>
                        <a:cubicBezTo>
                          <a:pt x="17003" y="231264"/>
                          <a:pt x="9361" y="213741"/>
                          <a:pt x="7236" y="195156"/>
                        </a:cubicBezTo>
                        <a:cubicBezTo>
                          <a:pt x="1373" y="143085"/>
                          <a:pt x="38730" y="96081"/>
                          <a:pt x="90780" y="90037"/>
                        </a:cubicBezTo>
                        <a:lnTo>
                          <a:pt x="817068" y="7411"/>
                        </a:lnTo>
                        <a:cubicBezTo>
                          <a:pt x="863389" y="1547"/>
                          <a:pt x="907402" y="29223"/>
                          <a:pt x="922187" y="73512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8002C457-640F-42E7-B671-FCCED44E9149}"/>
                      </a:ext>
                    </a:extLst>
                  </p:cNvPr>
                  <p:cNvSpPr/>
                  <p:nvPr/>
                </p:nvSpPr>
                <p:spPr>
                  <a:xfrm>
                    <a:off x="4297076" y="1689111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1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10" y="8296"/>
                          <a:pt x="167064" y="7336"/>
                          <a:pt x="167064" y="7336"/>
                        </a:cubicBezTo>
                        <a:lnTo>
                          <a:pt x="171851" y="49480"/>
                        </a:lnTo>
                        <a:cubicBezTo>
                          <a:pt x="171851" y="49480"/>
                          <a:pt x="163397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37B4EA9-0570-4BB3-A290-A9E656029441}"/>
                      </a:ext>
                    </a:extLst>
                  </p:cNvPr>
                  <p:cNvSpPr/>
                  <p:nvPr/>
                </p:nvSpPr>
                <p:spPr>
                  <a:xfrm>
                    <a:off x="4010819" y="1721668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0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09" y="8296"/>
                          <a:pt x="167064" y="7336"/>
                          <a:pt x="167064" y="7336"/>
                        </a:cubicBezTo>
                        <a:lnTo>
                          <a:pt x="171850" y="49480"/>
                        </a:lnTo>
                        <a:cubicBezTo>
                          <a:pt x="171850" y="49480"/>
                          <a:pt x="163396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94DB6C08-1CD3-4E53-B715-EECA19D1E0A6}"/>
                      </a:ext>
                    </a:extLst>
                  </p:cNvPr>
                  <p:cNvSpPr/>
                  <p:nvPr/>
                </p:nvSpPr>
                <p:spPr>
                  <a:xfrm>
                    <a:off x="4205951" y="2045720"/>
                    <a:ext cx="165253" cy="55084"/>
                  </a:xfrm>
                  <a:custGeom>
                    <a:avLst/>
                    <a:gdLst>
                      <a:gd name="connsiteX0" fmla="*/ 6630 w 165253"/>
                      <a:gd name="connsiteY0" fmla="*/ 26093 h 55084"/>
                      <a:gd name="connsiteX1" fmla="*/ 82647 w 165253"/>
                      <a:gd name="connsiteY1" fmla="*/ 56389 h 55084"/>
                      <a:gd name="connsiteX2" fmla="*/ 161142 w 165253"/>
                      <a:gd name="connsiteY2" fmla="*/ 6630 h 5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253" h="55084">
                        <a:moveTo>
                          <a:pt x="6630" y="26093"/>
                        </a:moveTo>
                        <a:cubicBezTo>
                          <a:pt x="25384" y="48163"/>
                          <a:pt x="53853" y="59509"/>
                          <a:pt x="82647" y="56389"/>
                        </a:cubicBezTo>
                        <a:cubicBezTo>
                          <a:pt x="116523" y="54278"/>
                          <a:pt x="152695" y="34907"/>
                          <a:pt x="161142" y="66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A23E2BBC-8A16-46A3-8691-D113027CAC00}"/>
                      </a:ext>
                    </a:extLst>
                  </p:cNvPr>
                  <p:cNvSpPr/>
                  <p:nvPr/>
                </p:nvSpPr>
                <p:spPr>
                  <a:xfrm>
                    <a:off x="4248733" y="1844846"/>
                    <a:ext cx="82627" cy="156072"/>
                  </a:xfrm>
                  <a:custGeom>
                    <a:avLst/>
                    <a:gdLst>
                      <a:gd name="connsiteX0" fmla="*/ 84391 w 82626"/>
                      <a:gd name="connsiteY0" fmla="*/ 115789 h 156072"/>
                      <a:gd name="connsiteX1" fmla="*/ 82187 w 82626"/>
                      <a:gd name="connsiteY1" fmla="*/ 115789 h 156072"/>
                      <a:gd name="connsiteX2" fmla="*/ 28388 w 82626"/>
                      <a:gd name="connsiteY2" fmla="*/ 155083 h 156072"/>
                      <a:gd name="connsiteX3" fmla="*/ 6630 w 82626"/>
                      <a:gd name="connsiteY3" fmla="*/ 6630 h 156072"/>
                      <a:gd name="connsiteX4" fmla="*/ 84391 w 82626"/>
                      <a:gd name="connsiteY4" fmla="*/ 115789 h 156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626" h="156072">
                        <a:moveTo>
                          <a:pt x="84391" y="115789"/>
                        </a:moveTo>
                        <a:cubicBezTo>
                          <a:pt x="84391" y="116340"/>
                          <a:pt x="82187" y="115789"/>
                          <a:pt x="82187" y="115789"/>
                        </a:cubicBezTo>
                        <a:cubicBezTo>
                          <a:pt x="83748" y="134793"/>
                          <a:pt x="69059" y="151594"/>
                          <a:pt x="28388" y="155083"/>
                        </a:cubicBezTo>
                        <a:lnTo>
                          <a:pt x="6630" y="6630"/>
                        </a:lnTo>
                        <a:cubicBezTo>
                          <a:pt x="56206" y="56757"/>
                          <a:pt x="77964" y="85217"/>
                          <a:pt x="84391" y="11578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A71D0E9D-85E5-4DAD-AD15-40FC0EA479B9}"/>
                      </a:ext>
                    </a:extLst>
                  </p:cNvPr>
                  <p:cNvSpPr/>
                  <p:nvPr/>
                </p:nvSpPr>
                <p:spPr>
                  <a:xfrm>
                    <a:off x="3627198" y="4104222"/>
                    <a:ext cx="963976" cy="376410"/>
                  </a:xfrm>
                  <a:custGeom>
                    <a:avLst/>
                    <a:gdLst>
                      <a:gd name="connsiteX0" fmla="*/ 60246 w 963975"/>
                      <a:gd name="connsiteY0" fmla="*/ 377347 h 376409"/>
                      <a:gd name="connsiteX1" fmla="*/ 426557 w 963975"/>
                      <a:gd name="connsiteY1" fmla="*/ 323732 h 376409"/>
                      <a:gd name="connsiteX2" fmla="*/ 422058 w 963975"/>
                      <a:gd name="connsiteY2" fmla="*/ 154073 h 376409"/>
                      <a:gd name="connsiteX3" fmla="*/ 716851 w 963975"/>
                      <a:gd name="connsiteY3" fmla="*/ 122766 h 376409"/>
                      <a:gd name="connsiteX4" fmla="*/ 743659 w 963975"/>
                      <a:gd name="connsiteY4" fmla="*/ 278839 h 376409"/>
                      <a:gd name="connsiteX5" fmla="*/ 962344 w 963975"/>
                      <a:gd name="connsiteY5" fmla="*/ 238903 h 376409"/>
                      <a:gd name="connsiteX6" fmla="*/ 957845 w 963975"/>
                      <a:gd name="connsiteY6" fmla="*/ 6630 h 376409"/>
                      <a:gd name="connsiteX7" fmla="*/ 6630 w 963975"/>
                      <a:gd name="connsiteY7" fmla="*/ 104956 h 37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3975" h="376409">
                        <a:moveTo>
                          <a:pt x="60246" y="377347"/>
                        </a:moveTo>
                        <a:cubicBezTo>
                          <a:pt x="60246" y="377347"/>
                          <a:pt x="430963" y="337136"/>
                          <a:pt x="426557" y="323732"/>
                        </a:cubicBezTo>
                        <a:cubicBezTo>
                          <a:pt x="422150" y="310328"/>
                          <a:pt x="422058" y="154073"/>
                          <a:pt x="422058" y="154073"/>
                        </a:cubicBezTo>
                        <a:cubicBezTo>
                          <a:pt x="422058" y="154073"/>
                          <a:pt x="716851" y="104956"/>
                          <a:pt x="716851" y="122766"/>
                        </a:cubicBezTo>
                        <a:cubicBezTo>
                          <a:pt x="716851" y="140577"/>
                          <a:pt x="743659" y="278839"/>
                          <a:pt x="743659" y="278839"/>
                        </a:cubicBezTo>
                        <a:lnTo>
                          <a:pt x="962344" y="238903"/>
                        </a:lnTo>
                        <a:lnTo>
                          <a:pt x="957845" y="6630"/>
                        </a:lnTo>
                        <a:lnTo>
                          <a:pt x="6630" y="104956"/>
                        </a:lnTo>
                        <a:close/>
                      </a:path>
                    </a:pathLst>
                  </a:custGeom>
                  <a:solidFill>
                    <a:srgbClr val="0E103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6385ED34-BD20-4E40-9774-A548E47CB43B}"/>
                      </a:ext>
                    </a:extLst>
                  </p:cNvPr>
                  <p:cNvSpPr/>
                  <p:nvPr/>
                </p:nvSpPr>
                <p:spPr>
                  <a:xfrm>
                    <a:off x="3815358" y="2375290"/>
                    <a:ext cx="550843" cy="1762699"/>
                  </a:xfrm>
                  <a:custGeom>
                    <a:avLst/>
                    <a:gdLst>
                      <a:gd name="connsiteX0" fmla="*/ 7182 w 550843"/>
                      <a:gd name="connsiteY0" fmla="*/ 41567 h 1762698"/>
                      <a:gd name="connsiteX1" fmla="*/ 401005 w 550843"/>
                      <a:gd name="connsiteY1" fmla="*/ 7182 h 1762698"/>
                      <a:gd name="connsiteX2" fmla="*/ 551214 w 550843"/>
                      <a:gd name="connsiteY2" fmla="*/ 1727531 h 1762698"/>
                      <a:gd name="connsiteX3" fmla="*/ 157390 w 550843"/>
                      <a:gd name="connsiteY3" fmla="*/ 1761916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843" h="1762698">
                        <a:moveTo>
                          <a:pt x="7182" y="41567"/>
                        </a:moveTo>
                        <a:lnTo>
                          <a:pt x="401005" y="7182"/>
                        </a:lnTo>
                        <a:lnTo>
                          <a:pt x="551214" y="1727531"/>
                        </a:lnTo>
                        <a:lnTo>
                          <a:pt x="157390" y="1761916"/>
                        </a:lnTo>
                        <a:close/>
                      </a:path>
                    </a:pathLst>
                  </a:custGeom>
                  <a:solidFill>
                    <a:srgbClr val="ECEDF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EF7AA8F-8592-45D7-AB13-82A4B338DF8E}"/>
                      </a:ext>
                    </a:extLst>
                  </p:cNvPr>
                  <p:cNvSpPr/>
                  <p:nvPr/>
                </p:nvSpPr>
                <p:spPr>
                  <a:xfrm>
                    <a:off x="3935028" y="2376686"/>
                    <a:ext cx="201976" cy="201976"/>
                  </a:xfrm>
                  <a:custGeom>
                    <a:avLst/>
                    <a:gdLst>
                      <a:gd name="connsiteX0" fmla="*/ 117809 w 201975"/>
                      <a:gd name="connsiteY0" fmla="*/ 201261 h 201975"/>
                      <a:gd name="connsiteX1" fmla="*/ 6630 w 201975"/>
                      <a:gd name="connsiteY1" fmla="*/ 69059 h 201975"/>
                      <a:gd name="connsiteX2" fmla="*/ 93021 w 201975"/>
                      <a:gd name="connsiteY2" fmla="*/ 6630 h 201975"/>
                      <a:gd name="connsiteX3" fmla="*/ 204475 w 201975"/>
                      <a:gd name="connsiteY3" fmla="*/ 51799 h 201975"/>
                      <a:gd name="connsiteX4" fmla="*/ 117809 w 201975"/>
                      <a:gd name="connsiteY4" fmla="*/ 201261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975" h="201975">
                        <a:moveTo>
                          <a:pt x="117809" y="201261"/>
                        </a:moveTo>
                        <a:lnTo>
                          <a:pt x="6630" y="69059"/>
                        </a:lnTo>
                        <a:lnTo>
                          <a:pt x="93021" y="6630"/>
                        </a:lnTo>
                        <a:lnTo>
                          <a:pt x="204475" y="51799"/>
                        </a:lnTo>
                        <a:lnTo>
                          <a:pt x="117809" y="201261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CDABE54E-63CE-4544-9B9A-90AE767127FB}"/>
                      </a:ext>
                    </a:extLst>
                  </p:cNvPr>
                  <p:cNvSpPr/>
                  <p:nvPr/>
                </p:nvSpPr>
                <p:spPr>
                  <a:xfrm>
                    <a:off x="3810721" y="2349419"/>
                    <a:ext cx="413133" cy="174434"/>
                  </a:xfrm>
                  <a:custGeom>
                    <a:avLst/>
                    <a:gdLst>
                      <a:gd name="connsiteX0" fmla="*/ 411041 w 413132"/>
                      <a:gd name="connsiteY0" fmla="*/ 127265 h 174433"/>
                      <a:gd name="connsiteX1" fmla="*/ 224580 w 413132"/>
                      <a:gd name="connsiteY1" fmla="*/ 40507 h 174433"/>
                      <a:gd name="connsiteX2" fmla="*/ 18290 w 413132"/>
                      <a:gd name="connsiteY2" fmla="*/ 167844 h 174433"/>
                      <a:gd name="connsiteX3" fmla="*/ 6630 w 413132"/>
                      <a:gd name="connsiteY3" fmla="*/ 34356 h 174433"/>
                      <a:gd name="connsiteX4" fmla="*/ 399290 w 413132"/>
                      <a:gd name="connsiteY4" fmla="*/ 6630 h 174433"/>
                      <a:gd name="connsiteX5" fmla="*/ 411041 w 413132"/>
                      <a:gd name="connsiteY5" fmla="*/ 127265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3132" h="174433">
                        <a:moveTo>
                          <a:pt x="411041" y="127265"/>
                        </a:moveTo>
                        <a:lnTo>
                          <a:pt x="224580" y="40507"/>
                        </a:lnTo>
                        <a:lnTo>
                          <a:pt x="18290" y="167844"/>
                        </a:lnTo>
                        <a:lnTo>
                          <a:pt x="6630" y="34356"/>
                        </a:lnTo>
                        <a:lnTo>
                          <a:pt x="399290" y="6630"/>
                        </a:lnTo>
                        <a:lnTo>
                          <a:pt x="411041" y="1272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4BE7071-A265-4BBD-A551-7E020AECF00E}"/>
                      </a:ext>
                    </a:extLst>
                  </p:cNvPr>
                  <p:cNvSpPr/>
                  <p:nvPr/>
                </p:nvSpPr>
                <p:spPr>
                  <a:xfrm>
                    <a:off x="3963029" y="4085769"/>
                    <a:ext cx="431494" cy="137711"/>
                  </a:xfrm>
                  <a:custGeom>
                    <a:avLst/>
                    <a:gdLst>
                      <a:gd name="connsiteX0" fmla="*/ 426006 w 431493"/>
                      <a:gd name="connsiteY0" fmla="*/ 90909 h 137710"/>
                      <a:gd name="connsiteX1" fmla="*/ 13975 w 431493"/>
                      <a:gd name="connsiteY1" fmla="*/ 133232 h 137710"/>
                      <a:gd name="connsiteX2" fmla="*/ 6630 w 431493"/>
                      <a:gd name="connsiteY2" fmla="*/ 48953 h 137710"/>
                      <a:gd name="connsiteX3" fmla="*/ 418661 w 431493"/>
                      <a:gd name="connsiteY3" fmla="*/ 6630 h 137710"/>
                      <a:gd name="connsiteX4" fmla="*/ 426006 w 431493"/>
                      <a:gd name="connsiteY4" fmla="*/ 90909 h 137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493" h="137710">
                        <a:moveTo>
                          <a:pt x="426006" y="90909"/>
                        </a:moveTo>
                        <a:lnTo>
                          <a:pt x="13975" y="133232"/>
                        </a:lnTo>
                        <a:lnTo>
                          <a:pt x="6630" y="48953"/>
                        </a:lnTo>
                        <a:lnTo>
                          <a:pt x="418661" y="6630"/>
                        </a:lnTo>
                        <a:lnTo>
                          <a:pt x="426006" y="90909"/>
                        </a:lnTo>
                        <a:close/>
                      </a:path>
                    </a:pathLst>
                  </a:custGeom>
                  <a:solidFill>
                    <a:srgbClr val="9C98A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57A3B610-8FA1-4B76-9A98-E6E7F2086ABF}"/>
                      </a:ext>
                    </a:extLst>
                  </p:cNvPr>
                  <p:cNvSpPr/>
                  <p:nvPr/>
                </p:nvSpPr>
                <p:spPr>
                  <a:xfrm>
                    <a:off x="4141790" y="4098436"/>
                    <a:ext cx="165253" cy="110169"/>
                  </a:xfrm>
                  <a:custGeom>
                    <a:avLst/>
                    <a:gdLst>
                      <a:gd name="connsiteX0" fmla="*/ 7182 w 165253"/>
                      <a:gd name="connsiteY0" fmla="*/ 19711 h 110168"/>
                      <a:gd name="connsiteX1" fmla="*/ 150681 w 165253"/>
                      <a:gd name="connsiteY1" fmla="*/ 7182 h 110168"/>
                      <a:gd name="connsiteX2" fmla="*/ 158260 w 165253"/>
                      <a:gd name="connsiteY2" fmla="*/ 93976 h 110168"/>
                      <a:gd name="connsiteX3" fmla="*/ 14760 w 165253"/>
                      <a:gd name="connsiteY3" fmla="*/ 106506 h 11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253" h="110168">
                        <a:moveTo>
                          <a:pt x="7182" y="19711"/>
                        </a:moveTo>
                        <a:lnTo>
                          <a:pt x="150681" y="7182"/>
                        </a:lnTo>
                        <a:lnTo>
                          <a:pt x="158260" y="93976"/>
                        </a:lnTo>
                        <a:lnTo>
                          <a:pt x="14760" y="106506"/>
                        </a:lnTo>
                        <a:close/>
                      </a:path>
                    </a:pathLst>
                  </a:custGeom>
                  <a:solidFill>
                    <a:srgbClr val="0C20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3DEEA4B0-0D86-4C1A-8899-7581EB6710AB}"/>
                      </a:ext>
                    </a:extLst>
                  </p:cNvPr>
                  <p:cNvSpPr/>
                  <p:nvPr/>
                </p:nvSpPr>
                <p:spPr>
                  <a:xfrm>
                    <a:off x="3500215" y="2443062"/>
                    <a:ext cx="495759" cy="1983036"/>
                  </a:xfrm>
                  <a:custGeom>
                    <a:avLst/>
                    <a:gdLst>
                      <a:gd name="connsiteX0" fmla="*/ 492580 w 495759"/>
                      <a:gd name="connsiteY0" fmla="*/ 1936418 h 1983036"/>
                      <a:gd name="connsiteX1" fmla="*/ 281423 w 495759"/>
                      <a:gd name="connsiteY1" fmla="*/ 1977731 h 1983036"/>
                      <a:gd name="connsiteX2" fmla="*/ 127462 w 495759"/>
                      <a:gd name="connsiteY2" fmla="*/ 1984801 h 1983036"/>
                      <a:gd name="connsiteX3" fmla="*/ 117823 w 495759"/>
                      <a:gd name="connsiteY3" fmla="*/ 1982689 h 1983036"/>
                      <a:gd name="connsiteX4" fmla="*/ 27759 w 495759"/>
                      <a:gd name="connsiteY4" fmla="*/ 798376 h 1983036"/>
                      <a:gd name="connsiteX5" fmla="*/ 8480 w 495759"/>
                      <a:gd name="connsiteY5" fmla="*/ 331261 h 1983036"/>
                      <a:gd name="connsiteX6" fmla="*/ 6736 w 495759"/>
                      <a:gd name="connsiteY6" fmla="*/ 260110 h 1983036"/>
                      <a:gd name="connsiteX7" fmla="*/ 11142 w 495759"/>
                      <a:gd name="connsiteY7" fmla="*/ 218062 h 1983036"/>
                      <a:gd name="connsiteX8" fmla="*/ 166297 w 495759"/>
                      <a:gd name="connsiteY8" fmla="*/ 63826 h 1983036"/>
                      <a:gd name="connsiteX9" fmla="*/ 293633 w 495759"/>
                      <a:gd name="connsiteY9" fmla="*/ 10303 h 1983036"/>
                      <a:gd name="connsiteX10" fmla="*/ 319982 w 495759"/>
                      <a:gd name="connsiteY10" fmla="*/ 6630 h 1983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5759" h="1983036">
                        <a:moveTo>
                          <a:pt x="492580" y="1936418"/>
                        </a:moveTo>
                        <a:cubicBezTo>
                          <a:pt x="423711" y="1957045"/>
                          <a:pt x="352988" y="1970883"/>
                          <a:pt x="281423" y="1977731"/>
                        </a:cubicBezTo>
                        <a:cubicBezTo>
                          <a:pt x="230296" y="1983240"/>
                          <a:pt x="178879" y="1985601"/>
                          <a:pt x="127462" y="1984801"/>
                        </a:cubicBezTo>
                        <a:cubicBezTo>
                          <a:pt x="124162" y="1984578"/>
                          <a:pt x="120914" y="1983866"/>
                          <a:pt x="117823" y="1982689"/>
                        </a:cubicBezTo>
                        <a:lnTo>
                          <a:pt x="27759" y="798376"/>
                        </a:lnTo>
                        <a:cubicBezTo>
                          <a:pt x="4073" y="600072"/>
                          <a:pt x="11051" y="494861"/>
                          <a:pt x="8480" y="331261"/>
                        </a:cubicBezTo>
                        <a:cubicBezTo>
                          <a:pt x="8021" y="308768"/>
                          <a:pt x="7562" y="285357"/>
                          <a:pt x="6736" y="260110"/>
                        </a:cubicBezTo>
                        <a:cubicBezTo>
                          <a:pt x="6204" y="245956"/>
                          <a:pt x="7687" y="231799"/>
                          <a:pt x="11142" y="218062"/>
                        </a:cubicBezTo>
                        <a:cubicBezTo>
                          <a:pt x="28586" y="148472"/>
                          <a:pt x="94320" y="99998"/>
                          <a:pt x="166297" y="63826"/>
                        </a:cubicBezTo>
                        <a:cubicBezTo>
                          <a:pt x="207782" y="43781"/>
                          <a:pt x="250285" y="25915"/>
                          <a:pt x="293633" y="10303"/>
                        </a:cubicBezTo>
                        <a:cubicBezTo>
                          <a:pt x="311536" y="3509"/>
                          <a:pt x="300703" y="9293"/>
                          <a:pt x="319982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2872FFA2-3A7F-4A2E-909F-D4A8F109D2EF}"/>
                      </a:ext>
                    </a:extLst>
                  </p:cNvPr>
                  <p:cNvSpPr/>
                  <p:nvPr/>
                </p:nvSpPr>
                <p:spPr>
                  <a:xfrm>
                    <a:off x="4215432" y="2438181"/>
                    <a:ext cx="431494" cy="1891229"/>
                  </a:xfrm>
                  <a:custGeom>
                    <a:avLst/>
                    <a:gdLst>
                      <a:gd name="connsiteX0" fmla="*/ 427817 w 431493"/>
                      <a:gd name="connsiteY0" fmla="*/ 1869231 h 1891228"/>
                      <a:gd name="connsiteX1" fmla="*/ 354371 w 431493"/>
                      <a:gd name="connsiteY1" fmla="*/ 1876024 h 1891228"/>
                      <a:gd name="connsiteX2" fmla="*/ 186364 w 431493"/>
                      <a:gd name="connsiteY2" fmla="*/ 1891632 h 1891228"/>
                      <a:gd name="connsiteX3" fmla="*/ 7707 w 431493"/>
                      <a:gd name="connsiteY3" fmla="*/ 6646 h 1891228"/>
                      <a:gd name="connsiteX4" fmla="*/ 99514 w 431493"/>
                      <a:gd name="connsiteY4" fmla="*/ 56956 h 1891228"/>
                      <a:gd name="connsiteX5" fmla="*/ 259259 w 431493"/>
                      <a:gd name="connsiteY5" fmla="*/ 251771 h 1891228"/>
                      <a:gd name="connsiteX6" fmla="*/ 281476 w 431493"/>
                      <a:gd name="connsiteY6" fmla="*/ 325217 h 1891228"/>
                      <a:gd name="connsiteX7" fmla="*/ 282119 w 431493"/>
                      <a:gd name="connsiteY7" fmla="*/ 328155 h 1891228"/>
                      <a:gd name="connsiteX8" fmla="*/ 427817 w 431493"/>
                      <a:gd name="connsiteY8" fmla="*/ 1869231 h 1891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1493" h="1891228">
                        <a:moveTo>
                          <a:pt x="427817" y="1869231"/>
                        </a:moveTo>
                        <a:lnTo>
                          <a:pt x="354371" y="1876024"/>
                        </a:lnTo>
                        <a:lnTo>
                          <a:pt x="186364" y="1891632"/>
                        </a:lnTo>
                        <a:cubicBezTo>
                          <a:pt x="186364" y="1891632"/>
                          <a:pt x="-9553" y="403"/>
                          <a:pt x="7707" y="6646"/>
                        </a:cubicBezTo>
                        <a:cubicBezTo>
                          <a:pt x="40356" y="19376"/>
                          <a:pt x="71216" y="36287"/>
                          <a:pt x="99514" y="56956"/>
                        </a:cubicBezTo>
                        <a:cubicBezTo>
                          <a:pt x="169523" y="106121"/>
                          <a:pt x="224762" y="173487"/>
                          <a:pt x="259259" y="251771"/>
                        </a:cubicBezTo>
                        <a:cubicBezTo>
                          <a:pt x="269351" y="275358"/>
                          <a:pt x="276802" y="299990"/>
                          <a:pt x="281476" y="325217"/>
                        </a:cubicBezTo>
                        <a:cubicBezTo>
                          <a:pt x="281778" y="326175"/>
                          <a:pt x="281993" y="327158"/>
                          <a:pt x="282119" y="328155"/>
                        </a:cubicBezTo>
                        <a:cubicBezTo>
                          <a:pt x="311956" y="489827"/>
                          <a:pt x="427817" y="1869231"/>
                          <a:pt x="427817" y="1869231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B6D11993-4553-4C17-AE49-191F9B75183D}"/>
                      </a:ext>
                    </a:extLst>
                  </p:cNvPr>
                  <p:cNvSpPr/>
                  <p:nvPr/>
                </p:nvSpPr>
                <p:spPr>
                  <a:xfrm>
                    <a:off x="4045360" y="2574969"/>
                    <a:ext cx="165253" cy="1551542"/>
                  </a:xfrm>
                  <a:custGeom>
                    <a:avLst/>
                    <a:gdLst>
                      <a:gd name="connsiteX0" fmla="*/ 9680 w 165253"/>
                      <a:gd name="connsiteY0" fmla="*/ 9680 h 1551542"/>
                      <a:gd name="connsiteX1" fmla="*/ 157031 w 165253"/>
                      <a:gd name="connsiteY1" fmla="*/ 1550664 h 155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253" h="1551542">
                        <a:moveTo>
                          <a:pt x="9680" y="9680"/>
                        </a:moveTo>
                        <a:lnTo>
                          <a:pt x="157031" y="1550664"/>
                        </a:lnTo>
                      </a:path>
                    </a:pathLst>
                  </a:custGeom>
                  <a:ln w="13391" cap="flat">
                    <a:solidFill>
                      <a:srgbClr val="9C98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D3A8395E-6737-4036-BD17-584A0474FEF6}"/>
                      </a:ext>
                    </a:extLst>
                  </p:cNvPr>
                  <p:cNvSpPr/>
                  <p:nvPr/>
                </p:nvSpPr>
                <p:spPr>
                  <a:xfrm>
                    <a:off x="3651802" y="2395781"/>
                    <a:ext cx="257060" cy="991518"/>
                  </a:xfrm>
                  <a:custGeom>
                    <a:avLst/>
                    <a:gdLst>
                      <a:gd name="connsiteX0" fmla="*/ 254143 w 257060"/>
                      <a:gd name="connsiteY0" fmla="*/ 991538 h 991518"/>
                      <a:gd name="connsiteX1" fmla="*/ 57951 w 257060"/>
                      <a:gd name="connsiteY1" fmla="*/ 415356 h 991518"/>
                      <a:gd name="connsiteX2" fmla="*/ 124602 w 257060"/>
                      <a:gd name="connsiteY2" fmla="*/ 348337 h 991518"/>
                      <a:gd name="connsiteX3" fmla="*/ 6630 w 257060"/>
                      <a:gd name="connsiteY3" fmla="*/ 110923 h 991518"/>
                      <a:gd name="connsiteX4" fmla="*/ 163254 w 257060"/>
                      <a:gd name="connsiteY4" fmla="*/ 6630 h 991518"/>
                      <a:gd name="connsiteX5" fmla="*/ 254143 w 257060"/>
                      <a:gd name="connsiteY5" fmla="*/ 991538 h 99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060" h="991518">
                        <a:moveTo>
                          <a:pt x="254143" y="991538"/>
                        </a:moveTo>
                        <a:cubicBezTo>
                          <a:pt x="262130" y="1007512"/>
                          <a:pt x="57951" y="415356"/>
                          <a:pt x="57951" y="415356"/>
                        </a:cubicBezTo>
                        <a:lnTo>
                          <a:pt x="124602" y="348337"/>
                        </a:lnTo>
                        <a:lnTo>
                          <a:pt x="6630" y="110923"/>
                        </a:lnTo>
                        <a:lnTo>
                          <a:pt x="163254" y="6630"/>
                        </a:lnTo>
                        <a:cubicBezTo>
                          <a:pt x="163254" y="6630"/>
                          <a:pt x="240739" y="964730"/>
                          <a:pt x="254143" y="991538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FCC19298-74C4-443F-BE2B-6549DD21666E}"/>
                      </a:ext>
                    </a:extLst>
                  </p:cNvPr>
                  <p:cNvSpPr/>
                  <p:nvPr/>
                </p:nvSpPr>
                <p:spPr>
                  <a:xfrm>
                    <a:off x="4199800" y="2376502"/>
                    <a:ext cx="192795" cy="1009880"/>
                  </a:xfrm>
                  <a:custGeom>
                    <a:avLst/>
                    <a:gdLst>
                      <a:gd name="connsiteX0" fmla="*/ 106333 w 192795"/>
                      <a:gd name="connsiteY0" fmla="*/ 1003749 h 1009879"/>
                      <a:gd name="connsiteX1" fmla="*/ 188959 w 192795"/>
                      <a:gd name="connsiteY1" fmla="*/ 403329 h 1009879"/>
                      <a:gd name="connsiteX2" fmla="*/ 114596 w 192795"/>
                      <a:gd name="connsiteY2" fmla="*/ 347694 h 1009879"/>
                      <a:gd name="connsiteX3" fmla="*/ 169680 w 192795"/>
                      <a:gd name="connsiteY3" fmla="*/ 127357 h 1009879"/>
                      <a:gd name="connsiteX4" fmla="*/ 6630 w 192795"/>
                      <a:gd name="connsiteY4" fmla="*/ 6630 h 1009879"/>
                      <a:gd name="connsiteX5" fmla="*/ 106333 w 192795"/>
                      <a:gd name="connsiteY5" fmla="*/ 1003749 h 1009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795" h="1009879">
                        <a:moveTo>
                          <a:pt x="106333" y="1003749"/>
                        </a:moveTo>
                        <a:cubicBezTo>
                          <a:pt x="101375" y="1020917"/>
                          <a:pt x="188959" y="403329"/>
                          <a:pt x="188959" y="403329"/>
                        </a:cubicBezTo>
                        <a:lnTo>
                          <a:pt x="114596" y="347694"/>
                        </a:lnTo>
                        <a:lnTo>
                          <a:pt x="169680" y="127357"/>
                        </a:lnTo>
                        <a:lnTo>
                          <a:pt x="6630" y="6630"/>
                        </a:lnTo>
                        <a:cubicBezTo>
                          <a:pt x="6630" y="6630"/>
                          <a:pt x="114320" y="974921"/>
                          <a:pt x="106333" y="1003749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789B7A88-EFCC-4A2F-AFBD-F30ED8A83AEA}"/>
                      </a:ext>
                    </a:extLst>
                  </p:cNvPr>
                  <p:cNvSpPr/>
                  <p:nvPr/>
                </p:nvSpPr>
                <p:spPr>
                  <a:xfrm>
                    <a:off x="3548544" y="4197315"/>
                    <a:ext cx="312145" cy="348867"/>
                  </a:xfrm>
                  <a:custGeom>
                    <a:avLst/>
                    <a:gdLst>
                      <a:gd name="connsiteX0" fmla="*/ 210877 w 312144"/>
                      <a:gd name="connsiteY0" fmla="*/ 326303 h 348867"/>
                      <a:gd name="connsiteX1" fmla="*/ 310029 w 312144"/>
                      <a:gd name="connsiteY1" fmla="*/ 191438 h 348867"/>
                      <a:gd name="connsiteX2" fmla="*/ 203073 w 312144"/>
                      <a:gd name="connsiteY2" fmla="*/ 72089 h 348867"/>
                      <a:gd name="connsiteX3" fmla="*/ 126782 w 312144"/>
                      <a:gd name="connsiteY3" fmla="*/ 6630 h 348867"/>
                      <a:gd name="connsiteX4" fmla="*/ 24967 w 312144"/>
                      <a:gd name="connsiteY4" fmla="*/ 111107 h 348867"/>
                      <a:gd name="connsiteX5" fmla="*/ 119253 w 312144"/>
                      <a:gd name="connsiteY5" fmla="*/ 292151 h 348867"/>
                      <a:gd name="connsiteX6" fmla="*/ 210877 w 312144"/>
                      <a:gd name="connsiteY6" fmla="*/ 326303 h 34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144" h="348867">
                        <a:moveTo>
                          <a:pt x="210877" y="326303"/>
                        </a:moveTo>
                        <a:cubicBezTo>
                          <a:pt x="211887" y="324008"/>
                          <a:pt x="327105" y="216593"/>
                          <a:pt x="310029" y="191438"/>
                        </a:cubicBezTo>
                        <a:cubicBezTo>
                          <a:pt x="279604" y="147263"/>
                          <a:pt x="243661" y="107156"/>
                          <a:pt x="203073" y="72089"/>
                        </a:cubicBezTo>
                        <a:lnTo>
                          <a:pt x="126782" y="6630"/>
                        </a:lnTo>
                        <a:cubicBezTo>
                          <a:pt x="126782" y="6630"/>
                          <a:pt x="30200" y="106608"/>
                          <a:pt x="24967" y="111107"/>
                        </a:cubicBezTo>
                        <a:cubicBezTo>
                          <a:pt x="-47744" y="180697"/>
                          <a:pt x="119253" y="292151"/>
                          <a:pt x="119253" y="292151"/>
                        </a:cubicBezTo>
                        <a:cubicBezTo>
                          <a:pt x="119253" y="292151"/>
                          <a:pt x="188660" y="376705"/>
                          <a:pt x="210877" y="326303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71050A08-8DF5-4FA5-AD87-7476722F32F7}"/>
                      </a:ext>
                    </a:extLst>
                  </p:cNvPr>
                  <p:cNvSpPr/>
                  <p:nvPr/>
                </p:nvSpPr>
                <p:spPr>
                  <a:xfrm>
                    <a:off x="3733254" y="4311333"/>
                    <a:ext cx="275422" cy="257060"/>
                  </a:xfrm>
                  <a:custGeom>
                    <a:avLst/>
                    <a:gdLst>
                      <a:gd name="connsiteX0" fmla="*/ 29981 w 275421"/>
                      <a:gd name="connsiteY0" fmla="*/ 73657 h 257060"/>
                      <a:gd name="connsiteX1" fmla="*/ 9361 w 275421"/>
                      <a:gd name="connsiteY1" fmla="*/ 55259 h 257060"/>
                      <a:gd name="connsiteX2" fmla="*/ 50312 w 275421"/>
                      <a:gd name="connsiteY2" fmla="*/ 9361 h 257060"/>
                      <a:gd name="connsiteX3" fmla="*/ 70932 w 275421"/>
                      <a:gd name="connsiteY3" fmla="*/ 27759 h 257060"/>
                      <a:gd name="connsiteX4" fmla="*/ 248358 w 275421"/>
                      <a:gd name="connsiteY4" fmla="*/ 186062 h 257060"/>
                      <a:gd name="connsiteX5" fmla="*/ 207407 w 275421"/>
                      <a:gd name="connsiteY5" fmla="*/ 231959 h 257060"/>
                      <a:gd name="connsiteX6" fmla="*/ 228026 w 275421"/>
                      <a:gd name="connsiteY6" fmla="*/ 250357 h 257060"/>
                      <a:gd name="connsiteX7" fmla="*/ 207407 w 275421"/>
                      <a:gd name="connsiteY7" fmla="*/ 231959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421" h="257060">
                        <a:moveTo>
                          <a:pt x="29981" y="73657"/>
                        </a:moveTo>
                        <a:cubicBezTo>
                          <a:pt x="18593" y="63496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9"/>
                        </a:cubicBezTo>
                        <a:lnTo>
                          <a:pt x="248358" y="186062"/>
                        </a:lnTo>
                        <a:lnTo>
                          <a:pt x="207407" y="231959"/>
                        </a:lnTo>
                        <a:cubicBezTo>
                          <a:pt x="218795" y="242120"/>
                          <a:pt x="228026" y="250357"/>
                          <a:pt x="228026" y="250357"/>
                        </a:cubicBezTo>
                        <a:cubicBezTo>
                          <a:pt x="228026" y="250357"/>
                          <a:pt x="218795" y="242120"/>
                          <a:pt x="207407" y="23195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48DA0732-E673-4CAB-A8C8-7339CA477A69}"/>
                      </a:ext>
                    </a:extLst>
                  </p:cNvPr>
                  <p:cNvSpPr/>
                  <p:nvPr/>
                </p:nvSpPr>
                <p:spPr>
                  <a:xfrm>
                    <a:off x="3726318" y="4360955"/>
                    <a:ext cx="238699" cy="229518"/>
                  </a:xfrm>
                  <a:custGeom>
                    <a:avLst/>
                    <a:gdLst>
                      <a:gd name="connsiteX0" fmla="*/ 30140 w 238698"/>
                      <a:gd name="connsiteY0" fmla="*/ 74063 h 229518"/>
                      <a:gd name="connsiteX1" fmla="*/ 9415 w 238698"/>
                      <a:gd name="connsiteY1" fmla="*/ 55548 h 229518"/>
                      <a:gd name="connsiteX2" fmla="*/ 50627 w 238698"/>
                      <a:gd name="connsiteY2" fmla="*/ 9415 h 229518"/>
                      <a:gd name="connsiteX3" fmla="*/ 71353 w 238698"/>
                      <a:gd name="connsiteY3" fmla="*/ 27929 h 229518"/>
                      <a:gd name="connsiteX4" fmla="*/ 215467 w 238698"/>
                      <a:gd name="connsiteY4" fmla="*/ 156672 h 229518"/>
                      <a:gd name="connsiteX5" fmla="*/ 174255 w 238698"/>
                      <a:gd name="connsiteY5" fmla="*/ 202805 h 229518"/>
                      <a:gd name="connsiteX6" fmla="*/ 194980 w 238698"/>
                      <a:gd name="connsiteY6" fmla="*/ 221320 h 229518"/>
                      <a:gd name="connsiteX7" fmla="*/ 174255 w 238698"/>
                      <a:gd name="connsiteY7" fmla="*/ 202805 h 229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8698" h="229518">
                        <a:moveTo>
                          <a:pt x="30140" y="74063"/>
                        </a:moveTo>
                        <a:cubicBezTo>
                          <a:pt x="18694" y="63837"/>
                          <a:pt x="9415" y="55548"/>
                          <a:pt x="9415" y="55548"/>
                        </a:cubicBezTo>
                        <a:lnTo>
                          <a:pt x="50627" y="9415"/>
                        </a:lnTo>
                        <a:cubicBezTo>
                          <a:pt x="50627" y="9415"/>
                          <a:pt x="59906" y="17704"/>
                          <a:pt x="71353" y="27929"/>
                        </a:cubicBezTo>
                        <a:lnTo>
                          <a:pt x="215467" y="156672"/>
                        </a:lnTo>
                        <a:lnTo>
                          <a:pt x="174255" y="202805"/>
                        </a:lnTo>
                        <a:cubicBezTo>
                          <a:pt x="185701" y="213030"/>
                          <a:pt x="194980" y="221320"/>
                          <a:pt x="194980" y="221320"/>
                        </a:cubicBezTo>
                        <a:cubicBezTo>
                          <a:pt x="194980" y="221320"/>
                          <a:pt x="185701" y="213030"/>
                          <a:pt x="174255" y="202805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457FD38-9C03-4A0B-ADA8-E7AF2C31BFE3}"/>
                      </a:ext>
                    </a:extLst>
                  </p:cNvPr>
                  <p:cNvSpPr/>
                  <p:nvPr/>
                </p:nvSpPr>
                <p:spPr>
                  <a:xfrm>
                    <a:off x="3606639" y="4393030"/>
                    <a:ext cx="266241" cy="247880"/>
                  </a:xfrm>
                  <a:custGeom>
                    <a:avLst/>
                    <a:gdLst>
                      <a:gd name="connsiteX0" fmla="*/ 29981 w 266240"/>
                      <a:gd name="connsiteY0" fmla="*/ 73656 h 247879"/>
                      <a:gd name="connsiteX1" fmla="*/ 9361 w 266240"/>
                      <a:gd name="connsiteY1" fmla="*/ 55259 h 247879"/>
                      <a:gd name="connsiteX2" fmla="*/ 50312 w 266240"/>
                      <a:gd name="connsiteY2" fmla="*/ 9361 h 247879"/>
                      <a:gd name="connsiteX3" fmla="*/ 70932 w 266240"/>
                      <a:gd name="connsiteY3" fmla="*/ 27758 h 247879"/>
                      <a:gd name="connsiteX4" fmla="*/ 239726 w 266240"/>
                      <a:gd name="connsiteY4" fmla="*/ 178360 h 247879"/>
                      <a:gd name="connsiteX5" fmla="*/ 198775 w 266240"/>
                      <a:gd name="connsiteY5" fmla="*/ 224258 h 247879"/>
                      <a:gd name="connsiteX6" fmla="*/ 219395 w 266240"/>
                      <a:gd name="connsiteY6" fmla="*/ 242655 h 247879"/>
                      <a:gd name="connsiteX7" fmla="*/ 198775 w 266240"/>
                      <a:gd name="connsiteY7" fmla="*/ 224258 h 247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240" h="247879">
                        <a:moveTo>
                          <a:pt x="29981" y="73656"/>
                        </a:moveTo>
                        <a:cubicBezTo>
                          <a:pt x="18593" y="63495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8"/>
                        </a:cubicBezTo>
                        <a:lnTo>
                          <a:pt x="239726" y="178360"/>
                        </a:lnTo>
                        <a:lnTo>
                          <a:pt x="198775" y="224258"/>
                        </a:lnTo>
                        <a:cubicBezTo>
                          <a:pt x="210163" y="234418"/>
                          <a:pt x="219395" y="242655"/>
                          <a:pt x="219395" y="242655"/>
                        </a:cubicBezTo>
                        <a:cubicBezTo>
                          <a:pt x="219395" y="242655"/>
                          <a:pt x="210163" y="234418"/>
                          <a:pt x="198775" y="22425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389EDDBC-3F88-4150-89F2-942B4B9E9CFB}"/>
                      </a:ext>
                    </a:extLst>
                  </p:cNvPr>
                  <p:cNvSpPr/>
                  <p:nvPr/>
                </p:nvSpPr>
                <p:spPr>
                  <a:xfrm>
                    <a:off x="3630065" y="4199077"/>
                    <a:ext cx="302964" cy="183614"/>
                  </a:xfrm>
                  <a:custGeom>
                    <a:avLst/>
                    <a:gdLst>
                      <a:gd name="connsiteX0" fmla="*/ 34155 w 302963"/>
                      <a:gd name="connsiteY0" fmla="*/ 76095 h 183614"/>
                      <a:gd name="connsiteX1" fmla="*/ 8682 w 302963"/>
                      <a:gd name="connsiteY1" fmla="*/ 65382 h 183614"/>
                      <a:gd name="connsiteX2" fmla="*/ 32528 w 302963"/>
                      <a:gd name="connsiteY2" fmla="*/ 8682 h 183614"/>
                      <a:gd name="connsiteX3" fmla="*/ 58001 w 302963"/>
                      <a:gd name="connsiteY3" fmla="*/ 19395 h 183614"/>
                      <a:gd name="connsiteX4" fmla="*/ 277186 w 302963"/>
                      <a:gd name="connsiteY4" fmla="*/ 111577 h 183614"/>
                      <a:gd name="connsiteX5" fmla="*/ 253340 w 302963"/>
                      <a:gd name="connsiteY5" fmla="*/ 168277 h 183614"/>
                      <a:gd name="connsiteX6" fmla="*/ 278813 w 302963"/>
                      <a:gd name="connsiteY6" fmla="*/ 178990 h 183614"/>
                      <a:gd name="connsiteX7" fmla="*/ 253340 w 302963"/>
                      <a:gd name="connsiteY7" fmla="*/ 168277 h 183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2963" h="183614">
                        <a:moveTo>
                          <a:pt x="34155" y="76095"/>
                        </a:moveTo>
                        <a:cubicBezTo>
                          <a:pt x="20087" y="70179"/>
                          <a:pt x="8682" y="65382"/>
                          <a:pt x="8682" y="65382"/>
                        </a:cubicBezTo>
                        <a:lnTo>
                          <a:pt x="32528" y="8682"/>
                        </a:lnTo>
                        <a:cubicBezTo>
                          <a:pt x="32528" y="8682"/>
                          <a:pt x="43933" y="13478"/>
                          <a:pt x="58001" y="19395"/>
                        </a:cubicBezTo>
                        <a:lnTo>
                          <a:pt x="277186" y="111577"/>
                        </a:lnTo>
                        <a:lnTo>
                          <a:pt x="253340" y="168277"/>
                        </a:lnTo>
                        <a:cubicBezTo>
                          <a:pt x="267408" y="174194"/>
                          <a:pt x="278813" y="178990"/>
                          <a:pt x="278813" y="178990"/>
                        </a:cubicBezTo>
                        <a:cubicBezTo>
                          <a:pt x="278813" y="178990"/>
                          <a:pt x="267408" y="174194"/>
                          <a:pt x="253340" y="168277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779FE06C-A57F-4F96-8718-E3E78279FB69}"/>
                      </a:ext>
                    </a:extLst>
                  </p:cNvPr>
                  <p:cNvSpPr/>
                  <p:nvPr/>
                </p:nvSpPr>
                <p:spPr>
                  <a:xfrm>
                    <a:off x="3480398" y="4134243"/>
                    <a:ext cx="247880" cy="266241"/>
                  </a:xfrm>
                  <a:custGeom>
                    <a:avLst/>
                    <a:gdLst>
                      <a:gd name="connsiteX0" fmla="*/ 249185 w 247879"/>
                      <a:gd name="connsiteY0" fmla="*/ 70344 h 266240"/>
                      <a:gd name="connsiteX1" fmla="*/ 226967 w 247879"/>
                      <a:gd name="connsiteY1" fmla="*/ 50514 h 266240"/>
                      <a:gd name="connsiteX2" fmla="*/ 177575 w 247879"/>
                      <a:gd name="connsiteY2" fmla="*/ 6630 h 266240"/>
                      <a:gd name="connsiteX3" fmla="*/ 36192 w 247879"/>
                      <a:gd name="connsiteY3" fmla="*/ 165089 h 266240"/>
                      <a:gd name="connsiteX4" fmla="*/ 6630 w 247879"/>
                      <a:gd name="connsiteY4" fmla="*/ 198324 h 266240"/>
                      <a:gd name="connsiteX5" fmla="*/ 16086 w 247879"/>
                      <a:gd name="connsiteY5" fmla="*/ 206770 h 266240"/>
                      <a:gd name="connsiteX6" fmla="*/ 36927 w 247879"/>
                      <a:gd name="connsiteY6" fmla="*/ 225407 h 266240"/>
                      <a:gd name="connsiteX7" fmla="*/ 78148 w 247879"/>
                      <a:gd name="connsiteY7" fmla="*/ 262130 h 266240"/>
                      <a:gd name="connsiteX8" fmla="*/ 86044 w 247879"/>
                      <a:gd name="connsiteY8" fmla="*/ 253224 h 266240"/>
                      <a:gd name="connsiteX9" fmla="*/ 185654 w 247879"/>
                      <a:gd name="connsiteY9" fmla="*/ 141587 h 266240"/>
                      <a:gd name="connsiteX10" fmla="*/ 225958 w 247879"/>
                      <a:gd name="connsiteY10" fmla="*/ 96418 h 266240"/>
                      <a:gd name="connsiteX11" fmla="*/ 228896 w 247879"/>
                      <a:gd name="connsiteY11" fmla="*/ 93112 h 266240"/>
                      <a:gd name="connsiteX12" fmla="*/ 249185 w 247879"/>
                      <a:gd name="connsiteY12" fmla="*/ 70344 h 266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879" h="266240">
                        <a:moveTo>
                          <a:pt x="249185" y="70344"/>
                        </a:moveTo>
                        <a:lnTo>
                          <a:pt x="226967" y="50514"/>
                        </a:lnTo>
                        <a:lnTo>
                          <a:pt x="177575" y="6630"/>
                        </a:lnTo>
                        <a:lnTo>
                          <a:pt x="36192" y="165089"/>
                        </a:lnTo>
                        <a:lnTo>
                          <a:pt x="6630" y="198324"/>
                        </a:lnTo>
                        <a:lnTo>
                          <a:pt x="16086" y="206770"/>
                        </a:lnTo>
                        <a:lnTo>
                          <a:pt x="36927" y="225407"/>
                        </a:lnTo>
                        <a:lnTo>
                          <a:pt x="78148" y="262130"/>
                        </a:lnTo>
                        <a:lnTo>
                          <a:pt x="86044" y="253224"/>
                        </a:lnTo>
                        <a:lnTo>
                          <a:pt x="185654" y="141587"/>
                        </a:lnTo>
                        <a:lnTo>
                          <a:pt x="225958" y="96418"/>
                        </a:lnTo>
                        <a:lnTo>
                          <a:pt x="228896" y="93112"/>
                        </a:lnTo>
                        <a:lnTo>
                          <a:pt x="249185" y="703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C4CEA5C9-8300-4780-B58F-C2CB03E33F98}"/>
                      </a:ext>
                    </a:extLst>
                  </p:cNvPr>
                  <p:cNvSpPr/>
                  <p:nvPr/>
                </p:nvSpPr>
                <p:spPr>
                  <a:xfrm>
                    <a:off x="3143327" y="2592341"/>
                    <a:ext cx="587566" cy="1762699"/>
                  </a:xfrm>
                  <a:custGeom>
                    <a:avLst/>
                    <a:gdLst>
                      <a:gd name="connsiteX0" fmla="*/ 503079 w 587566"/>
                      <a:gd name="connsiteY0" fmla="*/ 189602 h 1762698"/>
                      <a:gd name="connsiteX1" fmla="*/ 435601 w 587566"/>
                      <a:gd name="connsiteY1" fmla="*/ 22329 h 1762698"/>
                      <a:gd name="connsiteX2" fmla="*/ 417240 w 587566"/>
                      <a:gd name="connsiteY2" fmla="*/ 6630 h 1762698"/>
                      <a:gd name="connsiteX3" fmla="*/ 339112 w 587566"/>
                      <a:gd name="connsiteY3" fmla="*/ 107618 h 1762698"/>
                      <a:gd name="connsiteX4" fmla="*/ 207093 w 587566"/>
                      <a:gd name="connsiteY4" fmla="*/ 308309 h 1762698"/>
                      <a:gd name="connsiteX5" fmla="*/ 7779 w 587566"/>
                      <a:gd name="connsiteY5" fmla="*/ 957477 h 1762698"/>
                      <a:gd name="connsiteX6" fmla="*/ 335990 w 587566"/>
                      <a:gd name="connsiteY6" fmla="*/ 1761892 h 1762698"/>
                      <a:gd name="connsiteX7" fmla="*/ 353709 w 587566"/>
                      <a:gd name="connsiteY7" fmla="*/ 1748305 h 1762698"/>
                      <a:gd name="connsiteX8" fmla="*/ 385566 w 587566"/>
                      <a:gd name="connsiteY8" fmla="*/ 1724711 h 1762698"/>
                      <a:gd name="connsiteX9" fmla="*/ 516759 w 587566"/>
                      <a:gd name="connsiteY9" fmla="*/ 1627395 h 1762698"/>
                      <a:gd name="connsiteX10" fmla="*/ 535120 w 587566"/>
                      <a:gd name="connsiteY10" fmla="*/ 1613899 h 1762698"/>
                      <a:gd name="connsiteX11" fmla="*/ 564407 w 587566"/>
                      <a:gd name="connsiteY11" fmla="*/ 1592141 h 1762698"/>
                      <a:gd name="connsiteX12" fmla="*/ 584237 w 587566"/>
                      <a:gd name="connsiteY12" fmla="*/ 1577452 h 1762698"/>
                      <a:gd name="connsiteX13" fmla="*/ 316252 w 587566"/>
                      <a:gd name="connsiteY13" fmla="*/ 938657 h 1762698"/>
                      <a:gd name="connsiteX14" fmla="*/ 529520 w 587566"/>
                      <a:gd name="connsiteY14" fmla="*/ 392496 h 1762698"/>
                      <a:gd name="connsiteX15" fmla="*/ 503079 w 587566"/>
                      <a:gd name="connsiteY15" fmla="*/ 189602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87566" h="1762698">
                        <a:moveTo>
                          <a:pt x="503079" y="189602"/>
                        </a:moveTo>
                        <a:lnTo>
                          <a:pt x="435601" y="22329"/>
                        </a:lnTo>
                        <a:lnTo>
                          <a:pt x="417240" y="6630"/>
                        </a:lnTo>
                        <a:cubicBezTo>
                          <a:pt x="414944" y="9384"/>
                          <a:pt x="383454" y="46566"/>
                          <a:pt x="339112" y="107618"/>
                        </a:cubicBezTo>
                        <a:cubicBezTo>
                          <a:pt x="301287" y="159581"/>
                          <a:pt x="253914" y="228712"/>
                          <a:pt x="207093" y="308309"/>
                        </a:cubicBezTo>
                        <a:cubicBezTo>
                          <a:pt x="63873" y="552149"/>
                          <a:pt x="-3146" y="770466"/>
                          <a:pt x="7779" y="957477"/>
                        </a:cubicBezTo>
                        <a:cubicBezTo>
                          <a:pt x="30547" y="1346006"/>
                          <a:pt x="323504" y="1745092"/>
                          <a:pt x="335990" y="1761892"/>
                        </a:cubicBezTo>
                        <a:lnTo>
                          <a:pt x="353709" y="1748305"/>
                        </a:lnTo>
                        <a:lnTo>
                          <a:pt x="385566" y="1724711"/>
                        </a:lnTo>
                        <a:lnTo>
                          <a:pt x="516759" y="1627395"/>
                        </a:lnTo>
                        <a:lnTo>
                          <a:pt x="535120" y="1613899"/>
                        </a:lnTo>
                        <a:lnTo>
                          <a:pt x="564407" y="1592141"/>
                        </a:lnTo>
                        <a:lnTo>
                          <a:pt x="584237" y="1577452"/>
                        </a:lnTo>
                        <a:cubicBezTo>
                          <a:pt x="581850" y="1574147"/>
                          <a:pt x="333695" y="1234643"/>
                          <a:pt x="316252" y="938657"/>
                        </a:cubicBezTo>
                        <a:cubicBezTo>
                          <a:pt x="303123" y="713179"/>
                          <a:pt x="415036" y="542601"/>
                          <a:pt x="529520" y="392496"/>
                        </a:cubicBezTo>
                        <a:cubicBezTo>
                          <a:pt x="545494" y="371197"/>
                          <a:pt x="490777" y="204199"/>
                          <a:pt x="503079" y="189602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9B37D30C-6016-4AB3-A8EC-9FCC71489198}"/>
                      </a:ext>
                    </a:extLst>
                  </p:cNvPr>
                  <p:cNvSpPr/>
                  <p:nvPr/>
                </p:nvSpPr>
                <p:spPr>
                  <a:xfrm>
                    <a:off x="4014900" y="2517701"/>
                    <a:ext cx="220337" cy="1221036"/>
                  </a:xfrm>
                  <a:custGeom>
                    <a:avLst/>
                    <a:gdLst>
                      <a:gd name="connsiteX0" fmla="*/ 6630 w 220337"/>
                      <a:gd name="connsiteY0" fmla="*/ 6630 h 1221036"/>
                      <a:gd name="connsiteX1" fmla="*/ 40140 w 220337"/>
                      <a:gd name="connsiteY1" fmla="*/ 1078571 h 1221036"/>
                      <a:gd name="connsiteX2" fmla="*/ 147279 w 220337"/>
                      <a:gd name="connsiteY2" fmla="*/ 1215915 h 1221036"/>
                      <a:gd name="connsiteX3" fmla="*/ 217603 w 220337"/>
                      <a:gd name="connsiteY3" fmla="*/ 1071869 h 1221036"/>
                      <a:gd name="connsiteX4" fmla="*/ 60246 w 220337"/>
                      <a:gd name="connsiteY4" fmla="*/ 6630 h 1221036"/>
                      <a:gd name="connsiteX5" fmla="*/ 6630 w 220337"/>
                      <a:gd name="connsiteY5" fmla="*/ 6630 h 1221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37" h="1221036">
                        <a:moveTo>
                          <a:pt x="6630" y="6630"/>
                        </a:moveTo>
                        <a:lnTo>
                          <a:pt x="40140" y="1078571"/>
                        </a:lnTo>
                        <a:lnTo>
                          <a:pt x="147279" y="1215915"/>
                        </a:lnTo>
                        <a:lnTo>
                          <a:pt x="217603" y="1071869"/>
                        </a:lnTo>
                        <a:lnTo>
                          <a:pt x="60246" y="6630"/>
                        </a:lnTo>
                        <a:lnTo>
                          <a:pt x="6630" y="6630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D6C7A291-ABF8-4E2B-BF16-BEC7F7C0A05D}"/>
                      </a:ext>
                    </a:extLst>
                  </p:cNvPr>
                  <p:cNvSpPr/>
                  <p:nvPr/>
                </p:nvSpPr>
                <p:spPr>
                  <a:xfrm>
                    <a:off x="4061957" y="1836855"/>
                    <a:ext cx="137711" cy="64265"/>
                  </a:xfrm>
                  <a:custGeom>
                    <a:avLst/>
                    <a:gdLst>
                      <a:gd name="connsiteX0" fmla="*/ 12730 w 137710"/>
                      <a:gd name="connsiteY0" fmla="*/ 55476 h 64265"/>
                      <a:gd name="connsiteX1" fmla="*/ 70476 w 137710"/>
                      <a:gd name="connsiteY1" fmla="*/ 12877 h 64265"/>
                      <a:gd name="connsiteX2" fmla="*/ 126203 w 137710"/>
                      <a:gd name="connsiteY2" fmla="*/ 38399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710" h="64265">
                        <a:moveTo>
                          <a:pt x="12730" y="55476"/>
                        </a:moveTo>
                        <a:cubicBezTo>
                          <a:pt x="12730" y="55476"/>
                          <a:pt x="32927" y="14897"/>
                          <a:pt x="70476" y="12877"/>
                        </a:cubicBezTo>
                        <a:cubicBezTo>
                          <a:pt x="92174" y="11408"/>
                          <a:pt x="113143" y="21011"/>
                          <a:pt x="126203" y="38399"/>
                        </a:cubicBezTo>
                      </a:path>
                    </a:pathLst>
                  </a:custGeom>
                  <a:noFill/>
                  <a:ln w="1761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64457EF-E650-4BDB-AF50-5F42FF38ED22}"/>
                      </a:ext>
                    </a:extLst>
                  </p:cNvPr>
                  <p:cNvSpPr/>
                  <p:nvPr/>
                </p:nvSpPr>
                <p:spPr>
                  <a:xfrm>
                    <a:off x="4332538" y="1798318"/>
                    <a:ext cx="119349" cy="64265"/>
                  </a:xfrm>
                  <a:custGeom>
                    <a:avLst/>
                    <a:gdLst>
                      <a:gd name="connsiteX0" fmla="*/ 11603 w 119349"/>
                      <a:gd name="connsiteY0" fmla="*/ 56555 h 64265"/>
                      <a:gd name="connsiteX1" fmla="*/ 55120 w 119349"/>
                      <a:gd name="connsiteY1" fmla="*/ 11753 h 64265"/>
                      <a:gd name="connsiteX2" fmla="*/ 109102 w 119349"/>
                      <a:gd name="connsiteY2" fmla="*/ 38285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349" h="64265">
                        <a:moveTo>
                          <a:pt x="11603" y="56555"/>
                        </a:moveTo>
                        <a:cubicBezTo>
                          <a:pt x="11603" y="56555"/>
                          <a:pt x="23905" y="14232"/>
                          <a:pt x="55120" y="11753"/>
                        </a:cubicBezTo>
                        <a:cubicBezTo>
                          <a:pt x="86334" y="9274"/>
                          <a:pt x="109102" y="38285"/>
                          <a:pt x="109102" y="38285"/>
                        </a:cubicBezTo>
                      </a:path>
                    </a:pathLst>
                  </a:custGeom>
                  <a:noFill/>
                  <a:ln w="1605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09138C86-F329-45C6-B9F1-BCF3BE476BA9}"/>
                      </a:ext>
                    </a:extLst>
                  </p:cNvPr>
                  <p:cNvSpPr/>
                  <p:nvPr/>
                </p:nvSpPr>
                <p:spPr>
                  <a:xfrm>
                    <a:off x="3006612" y="4229478"/>
                    <a:ext cx="82627" cy="165253"/>
                  </a:xfrm>
                  <a:custGeom>
                    <a:avLst/>
                    <a:gdLst>
                      <a:gd name="connsiteX0" fmla="*/ 8619 w 82626"/>
                      <a:gd name="connsiteY0" fmla="*/ 8619 h 165253"/>
                      <a:gd name="connsiteX1" fmla="*/ 77566 w 82626"/>
                      <a:gd name="connsiteY1" fmla="*/ 161937 h 165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2626" h="165253">
                        <a:moveTo>
                          <a:pt x="8619" y="8619"/>
                        </a:moveTo>
                        <a:lnTo>
                          <a:pt x="77566" y="161937"/>
                        </a:lnTo>
                      </a:path>
                    </a:pathLst>
                  </a:custGeom>
                  <a:ln w="11923" cap="flat">
                    <a:solidFill>
                      <a:srgbClr val="968E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7871512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63" presetClass="path" presetSubtype="0" accel="5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27669 0.03912 " pathEditMode="relative" rAng="0" ptsTypes="AA" p14:bounceEnd="20000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2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27669 0.03912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2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760149" y="1898726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697705" y="1617123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457412" y="1542532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B890BF5-79A1-4E4A-A3AA-6D921C8F6A56}"/>
              </a:ext>
            </a:extLst>
          </p:cNvPr>
          <p:cNvSpPr/>
          <p:nvPr/>
        </p:nvSpPr>
        <p:spPr>
          <a:xfrm>
            <a:off x="2457412" y="3542492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IN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ত্রিভুজাকার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ক্ষেত্রর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1A816A-E3F0-4A4A-B1B0-5C678521436A}"/>
              </a:ext>
            </a:extLst>
          </p:cNvPr>
          <p:cNvSpPr/>
          <p:nvPr/>
        </p:nvSpPr>
        <p:spPr>
          <a:xfrm>
            <a:off x="114300" y="76200"/>
            <a:ext cx="11963400" cy="65532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4.07407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1.11111E-6 L 0.24584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AD5308A-70AF-47C3-94BB-B4337DAA83E0}"/>
              </a:ext>
            </a:extLst>
          </p:cNvPr>
          <p:cNvSpPr txBox="1"/>
          <p:nvPr/>
        </p:nvSpPr>
        <p:spPr>
          <a:xfrm>
            <a:off x="485440" y="1512886"/>
            <a:ext cx="4976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368EF053-545A-4681-BA0D-ADEE32FCE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6" y="3584208"/>
            <a:ext cx="2901483" cy="29849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8809A02-8C95-455C-A170-6CDA712EA7C1}"/>
              </a:ext>
            </a:extLst>
          </p:cNvPr>
          <p:cNvGrpSpPr/>
          <p:nvPr/>
        </p:nvGrpSpPr>
        <p:grpSpPr>
          <a:xfrm>
            <a:off x="5575807" y="1148066"/>
            <a:ext cx="6284777" cy="4783597"/>
            <a:chOff x="5575807" y="1148066"/>
            <a:chExt cx="6284777" cy="478359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A250EA6-A9EC-4347-B718-A94031DAA1BE}"/>
                </a:ext>
              </a:extLst>
            </p:cNvPr>
            <p:cNvGrpSpPr/>
            <p:nvPr/>
          </p:nvGrpSpPr>
          <p:grpSpPr>
            <a:xfrm>
              <a:off x="5575807" y="1632036"/>
              <a:ext cx="5408380" cy="3593928"/>
              <a:chOff x="7394713" y="985631"/>
              <a:chExt cx="3458817" cy="229842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9FAA643-A927-4EC1-A383-E21A60DF62FC}"/>
                  </a:ext>
                </a:extLst>
              </p:cNvPr>
              <p:cNvGrpSpPr/>
              <p:nvPr/>
            </p:nvGrpSpPr>
            <p:grpSpPr>
              <a:xfrm>
                <a:off x="7394713" y="985631"/>
                <a:ext cx="3458817" cy="1151282"/>
                <a:chOff x="7394713" y="985631"/>
                <a:chExt cx="3458817" cy="1151282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0EACDF67-502C-4560-BE4D-3AA848A8FE3C}"/>
                    </a:ext>
                  </a:extLst>
                </p:cNvPr>
                <p:cNvGrpSpPr/>
                <p:nvPr/>
              </p:nvGrpSpPr>
              <p:grpSpPr>
                <a:xfrm>
                  <a:off x="7394713" y="985631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B78D83CF-51F2-4E21-A65E-9A254EF98E12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CAAFB01-CFB3-45A8-9AC6-DE2B64FB54D0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D6287945-FFE7-48F6-B44F-C583A315B103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66BEA08-A2EF-43C0-9648-B6A37642334D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93654BC-EDAA-4E7F-8348-87ACA912B758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23753579-2274-48D8-8E83-78DE869B1721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1CF60CD0-9EB8-407D-8F94-516D16A05817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932FF9FE-9D7C-426C-A954-FF8EBC40279D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DFA1688-D8BA-4C64-B47C-80BFE0C08ED9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55C4DD39-1D30-4973-93AF-A74D907AEFFD}"/>
                    </a:ext>
                  </a:extLst>
                </p:cNvPr>
                <p:cNvGrpSpPr/>
                <p:nvPr/>
              </p:nvGrpSpPr>
              <p:grpSpPr>
                <a:xfrm>
                  <a:off x="7394713" y="1371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C56E462-6B8A-4921-A496-846FEAEA157B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CC5DD17-D461-4769-8EAF-0187E654A90D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C8E04EC9-DDE2-4D89-8D39-8C8EC9D0F1E3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6A9EE83A-283F-4EC6-8443-EBA51DDD08F3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F252C5A1-1382-4117-8344-5494243A31D3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1F7FFC42-502B-4D79-94A8-B9A0401A861A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620E9967-EC36-4E69-9D35-C3BE31AB9E69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54C4CE9F-9A88-41A3-8B11-A76AF07801F2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8E5FCC6B-FBF4-4FA3-B33B-F49B12AD0016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F34F230-28A0-4C83-B1BB-70FB0AA3B466}"/>
                    </a:ext>
                  </a:extLst>
                </p:cNvPr>
                <p:cNvGrpSpPr/>
                <p:nvPr/>
              </p:nvGrpSpPr>
              <p:grpSpPr>
                <a:xfrm>
                  <a:off x="7394713" y="1752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2A2B0290-A338-499E-88CE-F8EC27422D46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BDB0741E-F3C0-4CD8-9E03-DC18B0AA3AB3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0F323629-18C5-41FE-B55C-45F0403D55FD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3F975B21-2FFE-4919-A816-B5B11A7166E5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4D5D3976-893A-43ED-95D0-7C8D970F2B48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13C7C8A-2F10-407F-B125-29CDF55C4F86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49E3EC5-4525-4311-BE62-C29E9F10F5B1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1FF883C1-01D5-4C1F-ACB1-2174E1A8D7FE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CFE6E85C-6F63-41E9-B50A-047C1FAF899D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EE13158-DBF0-453F-A735-3D7960C8E0C2}"/>
                  </a:ext>
                </a:extLst>
              </p:cNvPr>
              <p:cNvGrpSpPr/>
              <p:nvPr/>
            </p:nvGrpSpPr>
            <p:grpSpPr>
              <a:xfrm>
                <a:off x="7394713" y="2132771"/>
                <a:ext cx="3458817" cy="1151282"/>
                <a:chOff x="7394713" y="985631"/>
                <a:chExt cx="3458817" cy="1151282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348AE0E-2D3B-49CD-AF97-FE9A47F20DBE}"/>
                    </a:ext>
                  </a:extLst>
                </p:cNvPr>
                <p:cNvGrpSpPr/>
                <p:nvPr/>
              </p:nvGrpSpPr>
              <p:grpSpPr>
                <a:xfrm>
                  <a:off x="7394713" y="985631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D87E3612-6BBA-43C0-B9F7-72D1E950531D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F059DADC-5223-402C-84C3-806A8B6A933D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EA29DD0D-FCAE-4E55-94F9-E2113AC474B8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D2C68279-5BE7-4500-8302-0E6B041182F8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D9548A20-A893-4790-BDB4-B25C68F5E8B1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54C5DC83-05BF-4AEC-B9E7-01B8E8A6DB6F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87924CAC-0948-41C4-99CD-960BDF8F4ADE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1E2C1A61-C31D-4CFD-B351-60D748A6F504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62DD8FDF-B855-43C7-A405-3B1DAEEC5C56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CE5297FC-67A1-479F-94D3-7DDFFB0D2A65}"/>
                    </a:ext>
                  </a:extLst>
                </p:cNvPr>
                <p:cNvGrpSpPr/>
                <p:nvPr/>
              </p:nvGrpSpPr>
              <p:grpSpPr>
                <a:xfrm>
                  <a:off x="7394713" y="1371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45FE32DB-DD36-42DB-9615-72175796BFBB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9564801-654D-4731-B5E3-53F4F7902DF5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2F574D14-CEB5-4E1D-A124-1E20386AEF3B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525EC840-FA50-46D6-B1D1-5BB1E33DD6EF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67EDE177-D39C-43B6-BE16-CB5DB7A51F55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B2C730F6-3205-4712-A27D-6BD77CB54688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A6C7EB79-3087-4A33-93FA-B716073568A5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D4387FEB-E231-4B71-883F-7008AF1A8CDB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09AF98D9-2B75-432A-B5B9-9EA6D73007BB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A2ED8B39-3133-4B18-902E-05977175DE68}"/>
                    </a:ext>
                  </a:extLst>
                </p:cNvPr>
                <p:cNvGrpSpPr/>
                <p:nvPr/>
              </p:nvGrpSpPr>
              <p:grpSpPr>
                <a:xfrm>
                  <a:off x="7394713" y="1752600"/>
                  <a:ext cx="3458817" cy="384313"/>
                  <a:chOff x="7394713" y="990600"/>
                  <a:chExt cx="3458817" cy="384313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DDC0E52-D09A-4985-9689-315BF3296633}"/>
                      </a:ext>
                    </a:extLst>
                  </p:cNvPr>
                  <p:cNvSpPr/>
                  <p:nvPr/>
                </p:nvSpPr>
                <p:spPr>
                  <a:xfrm>
                    <a:off x="7394713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FAD9E4EC-3F15-4BA6-8640-1B4771A57B39}"/>
                      </a:ext>
                    </a:extLst>
                  </p:cNvPr>
                  <p:cNvSpPr/>
                  <p:nvPr/>
                </p:nvSpPr>
                <p:spPr>
                  <a:xfrm>
                    <a:off x="7779026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B14DAF76-7DC5-4C18-8D89-5BE2BE993B06}"/>
                      </a:ext>
                    </a:extLst>
                  </p:cNvPr>
                  <p:cNvSpPr/>
                  <p:nvPr/>
                </p:nvSpPr>
                <p:spPr>
                  <a:xfrm>
                    <a:off x="8163339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81EE868-DBB3-4028-883B-D63D24964F96}"/>
                      </a:ext>
                    </a:extLst>
                  </p:cNvPr>
                  <p:cNvSpPr/>
                  <p:nvPr/>
                </p:nvSpPr>
                <p:spPr>
                  <a:xfrm>
                    <a:off x="8547652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9E248188-2F94-40C4-8605-DC378E7F4A4F}"/>
                      </a:ext>
                    </a:extLst>
                  </p:cNvPr>
                  <p:cNvSpPr/>
                  <p:nvPr/>
                </p:nvSpPr>
                <p:spPr>
                  <a:xfrm>
                    <a:off x="8931965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0AECD09-3AE7-4F56-B695-D41E0D7A1367}"/>
                      </a:ext>
                    </a:extLst>
                  </p:cNvPr>
                  <p:cNvSpPr/>
                  <p:nvPr/>
                </p:nvSpPr>
                <p:spPr>
                  <a:xfrm>
                    <a:off x="9316278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605838E4-53A0-474E-90F4-6390AF58D3B6}"/>
                      </a:ext>
                    </a:extLst>
                  </p:cNvPr>
                  <p:cNvSpPr/>
                  <p:nvPr/>
                </p:nvSpPr>
                <p:spPr>
                  <a:xfrm>
                    <a:off x="9700591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9DC3446B-28C0-49DF-BB44-0840320F97E7}"/>
                      </a:ext>
                    </a:extLst>
                  </p:cNvPr>
                  <p:cNvSpPr/>
                  <p:nvPr/>
                </p:nvSpPr>
                <p:spPr>
                  <a:xfrm>
                    <a:off x="10084904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A43CAF48-F670-4F6F-A477-BFA6B62DB259}"/>
                      </a:ext>
                    </a:extLst>
                  </p:cNvPr>
                  <p:cNvSpPr/>
                  <p:nvPr/>
                </p:nvSpPr>
                <p:spPr>
                  <a:xfrm>
                    <a:off x="10469217" y="990600"/>
                    <a:ext cx="384313" cy="38431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D55B5F4C-29D4-4589-BC8E-AC376D1F297C}"/>
                </a:ext>
              </a:extLst>
            </p:cNvPr>
            <p:cNvCxnSpPr/>
            <p:nvPr/>
          </p:nvCxnSpPr>
          <p:spPr>
            <a:xfrm>
              <a:off x="10383256" y="1512886"/>
              <a:ext cx="600931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E3E60EBF-BB4E-4DC9-9CDD-A616F34C17B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770410" y="1932501"/>
              <a:ext cx="600931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EF35B09-84EF-46A9-B1D3-3C14F94B2974}"/>
                </a:ext>
              </a:extLst>
            </p:cNvPr>
            <p:cNvSpPr txBox="1"/>
            <p:nvPr/>
          </p:nvSpPr>
          <p:spPr>
            <a:xfrm>
              <a:off x="10318877" y="1148066"/>
              <a:ext cx="72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as-IN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0946DA8-9FD0-4BA1-898A-EB40E6992DCD}"/>
                </a:ext>
              </a:extLst>
            </p:cNvPr>
            <p:cNvSpPr txBox="1"/>
            <p:nvPr/>
          </p:nvSpPr>
          <p:spPr>
            <a:xfrm>
              <a:off x="11130897" y="1763224"/>
              <a:ext cx="72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as-IN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CAF74D4-FB4F-4E4B-A9FB-200008079925}"/>
                </a:ext>
              </a:extLst>
            </p:cNvPr>
            <p:cNvSpPr txBox="1"/>
            <p:nvPr/>
          </p:nvSpPr>
          <p:spPr>
            <a:xfrm>
              <a:off x="9980256" y="3034820"/>
              <a:ext cx="1032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D5267A8-950A-483E-B74D-8FC097E2397F}"/>
                </a:ext>
              </a:extLst>
            </p:cNvPr>
            <p:cNvCxnSpPr>
              <a:cxnSpLocks/>
            </p:cNvCxnSpPr>
            <p:nvPr/>
          </p:nvCxnSpPr>
          <p:spPr>
            <a:xfrm>
              <a:off x="6176738" y="5453437"/>
              <a:ext cx="3645876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A23458E-8055-4D4F-A85C-6F58664B506B}"/>
                </a:ext>
              </a:extLst>
            </p:cNvPr>
            <p:cNvSpPr txBox="1"/>
            <p:nvPr/>
          </p:nvSpPr>
          <p:spPr>
            <a:xfrm>
              <a:off x="7802942" y="5469998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ে.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ি.</a:t>
              </a:r>
            </a:p>
          </p:txBody>
        </p:sp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6B8B3EF0-61CB-4F51-AFB5-09AE645C7266}"/>
                </a:ext>
              </a:extLst>
            </p:cNvPr>
            <p:cNvSpPr/>
            <p:nvPr/>
          </p:nvSpPr>
          <p:spPr>
            <a:xfrm flipH="1">
              <a:off x="6188078" y="2243712"/>
              <a:ext cx="3605588" cy="2370576"/>
            </a:xfrm>
            <a:prstGeom prst="rtTriangle">
              <a:avLst/>
            </a:prstGeom>
            <a:solidFill>
              <a:srgbClr val="AC65A7">
                <a:alpha val="69000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A8438D51-8882-46AE-8534-18A5583943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5068" y="2243712"/>
              <a:ext cx="1" cy="241571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18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12417</TotalTime>
  <Words>1226</Words>
  <Application>Microsoft Office PowerPoint</Application>
  <PresentationFormat>Widescreen</PresentationFormat>
  <Paragraphs>121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Lato Black</vt:lpstr>
      <vt:lpstr>NikoshBAN</vt:lpstr>
      <vt:lpstr>SutonnyMJ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 </cp:lastModifiedBy>
  <cp:revision>755</cp:revision>
  <dcterms:created xsi:type="dcterms:W3CDTF">2006-08-16T00:00:00Z</dcterms:created>
  <dcterms:modified xsi:type="dcterms:W3CDTF">2022-07-06T04:25:17Z</dcterms:modified>
</cp:coreProperties>
</file>