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365" r:id="rId3"/>
    <p:sldId id="601" r:id="rId4"/>
    <p:sldId id="258" r:id="rId5"/>
    <p:sldId id="259" r:id="rId6"/>
    <p:sldId id="260" r:id="rId7"/>
    <p:sldId id="261" r:id="rId8"/>
    <p:sldId id="602" r:id="rId9"/>
    <p:sldId id="591" r:id="rId10"/>
    <p:sldId id="596" r:id="rId11"/>
    <p:sldId id="592" r:id="rId12"/>
    <p:sldId id="597" r:id="rId13"/>
    <p:sldId id="593" r:id="rId14"/>
    <p:sldId id="598" r:id="rId15"/>
    <p:sldId id="594" r:id="rId16"/>
    <p:sldId id="595" r:id="rId17"/>
    <p:sldId id="599" r:id="rId18"/>
    <p:sldId id="600" r:id="rId19"/>
    <p:sldId id="519" r:id="rId20"/>
    <p:sldId id="271" r:id="rId21"/>
    <p:sldId id="272" r:id="rId22"/>
  </p:sldIdLst>
  <p:sldSz cx="13004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611A"/>
    <a:srgbClr val="FF0066"/>
    <a:srgbClr val="FFFF99"/>
    <a:srgbClr val="FF6699"/>
    <a:srgbClr val="CCFF33"/>
    <a:srgbClr val="CCFF99"/>
    <a:srgbClr val="DEFFBD"/>
    <a:srgbClr val="020D62"/>
    <a:srgbClr val="041BC8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50" autoAdjust="0"/>
  </p:normalViewPr>
  <p:slideViewPr>
    <p:cSldViewPr snapToGrid="0" showGuides="1">
      <p:cViewPr varScale="1">
        <p:scale>
          <a:sx n="63" d="100"/>
          <a:sy n="63" d="100"/>
        </p:scale>
        <p:origin x="780" y="60"/>
      </p:cViewPr>
      <p:guideLst>
        <p:guide orient="horz" pos="2256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4247ED-7228-4A97-ACBA-A0268793AED1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FD02E5-4B39-4923-8581-54D6C11E1690}">
      <dgm:prSet phldrT="[Text]" custT="1"/>
      <dgm:spPr>
        <a:solidFill>
          <a:srgbClr val="CCFF99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3600" b="1" dirty="0">
              <a:solidFill>
                <a:srgbClr val="020D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600" b="1" dirty="0">
              <a:solidFill>
                <a:srgbClr val="020D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600" b="1" dirty="0" err="1">
              <a:solidFill>
                <a:srgbClr val="020D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ক্যাপাসিটর</a:t>
          </a:r>
          <a:r>
            <a:rPr lang="en-US" sz="3600" b="1" dirty="0">
              <a:solidFill>
                <a:srgbClr val="020D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>
              <a:solidFill>
                <a:srgbClr val="020D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বলতে</a:t>
          </a:r>
          <a:r>
            <a:rPr lang="en-US" sz="3600" b="1" dirty="0">
              <a:solidFill>
                <a:srgbClr val="020D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>
              <a:solidFill>
                <a:srgbClr val="020D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পারবে</a:t>
          </a:r>
          <a:r>
            <a:rPr lang="bn-BD" sz="3600" b="1" dirty="0">
              <a:solidFill>
                <a:srgbClr val="020D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;</a:t>
          </a:r>
          <a:endParaRPr lang="en-US" sz="3600" dirty="0">
            <a:solidFill>
              <a:srgbClr val="020D6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E21B1F-01B6-409C-8B4A-2D9CFC44CA72}" type="parTrans" cxnId="{5BDEF5CC-E3FF-4020-9F71-DF1D7DAAEA5C}">
      <dgm:prSet/>
      <dgm:spPr/>
      <dgm:t>
        <a:bodyPr/>
        <a:lstStyle/>
        <a:p>
          <a:endParaRPr lang="en-US"/>
        </a:p>
      </dgm:t>
    </dgm:pt>
    <dgm:pt modelId="{6F6BABDC-395E-4F5D-859E-973FE233249B}" type="sibTrans" cxnId="{5BDEF5CC-E3FF-4020-9F71-DF1D7DAAEA5C}">
      <dgm:prSet/>
      <dgm:spPr/>
      <dgm:t>
        <a:bodyPr/>
        <a:lstStyle/>
        <a:p>
          <a:endParaRPr lang="en-US"/>
        </a:p>
      </dgm:t>
    </dgm:pt>
    <dgm:pt modelId="{D70CDAF2-DD06-4DE3-BFA4-84448AC3FC35}">
      <dgm:prSet phldrT="[Text]" custT="1"/>
      <dgm:spPr>
        <a:solidFill>
          <a:srgbClr val="CCFF99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3600" b="1" dirty="0">
              <a:solidFill>
                <a:srgbClr val="020D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600" b="1" dirty="0">
              <a:solidFill>
                <a:srgbClr val="020D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>
              <a:solidFill>
                <a:srgbClr val="020D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ক্যাসিটরের</a:t>
          </a:r>
          <a:r>
            <a:rPr lang="en-US" sz="3600" b="1" dirty="0">
              <a:solidFill>
                <a:srgbClr val="020D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>
              <a:solidFill>
                <a:srgbClr val="020D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শ্রেণি</a:t>
          </a:r>
          <a:r>
            <a:rPr lang="en-US" sz="3600" b="1" dirty="0">
              <a:solidFill>
                <a:srgbClr val="020D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>
              <a:solidFill>
                <a:srgbClr val="020D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বিভাগ</a:t>
          </a:r>
          <a:r>
            <a:rPr lang="en-US" sz="3600" b="1" dirty="0">
              <a:solidFill>
                <a:srgbClr val="020D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>
              <a:solidFill>
                <a:srgbClr val="020D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বলতে</a:t>
          </a:r>
          <a:r>
            <a:rPr lang="bn-BD" sz="3600" b="1" dirty="0">
              <a:solidFill>
                <a:srgbClr val="020D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পারবে;</a:t>
          </a:r>
          <a:endParaRPr lang="en-US" sz="3600" b="1" dirty="0">
            <a:solidFill>
              <a:srgbClr val="020D6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5A5D1A-DFE2-4CB5-AB2F-F1EE2608588B}" type="parTrans" cxnId="{3FFC755B-B0B2-45DD-8481-287D5935C7F6}">
      <dgm:prSet/>
      <dgm:spPr/>
      <dgm:t>
        <a:bodyPr/>
        <a:lstStyle/>
        <a:p>
          <a:endParaRPr lang="en-US"/>
        </a:p>
      </dgm:t>
    </dgm:pt>
    <dgm:pt modelId="{652DE036-AFA6-4A1A-A400-A1553F54321F}" type="sibTrans" cxnId="{3FFC755B-B0B2-45DD-8481-287D5935C7F6}">
      <dgm:prSet/>
      <dgm:spPr/>
      <dgm:t>
        <a:bodyPr/>
        <a:lstStyle/>
        <a:p>
          <a:endParaRPr lang="en-US"/>
        </a:p>
      </dgm:t>
    </dgm:pt>
    <dgm:pt modelId="{6704C69C-2003-465F-98D5-38378907A152}">
      <dgm:prSet phldrT="[Text]" custT="1"/>
      <dgm:spPr>
        <a:solidFill>
          <a:srgbClr val="CCFF99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4000" b="1">
              <a:solidFill>
                <a:srgbClr val="020D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ক্যাসিটরের ব্যবহার বর্ণনা করতে পারবে;</a:t>
          </a:r>
          <a:endParaRPr lang="en-US" sz="4000" dirty="0">
            <a:solidFill>
              <a:srgbClr val="020D6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AFEBA0-A5F9-4175-8AC1-3EB694216862}" type="parTrans" cxnId="{1B4B8DCC-39BC-4823-BE6E-80E62805ABF7}">
      <dgm:prSet/>
      <dgm:spPr/>
      <dgm:t>
        <a:bodyPr/>
        <a:lstStyle/>
        <a:p>
          <a:endParaRPr lang="en-US"/>
        </a:p>
      </dgm:t>
    </dgm:pt>
    <dgm:pt modelId="{AAB5FFF4-577D-48F5-9BCF-2B89803B0023}" type="sibTrans" cxnId="{1B4B8DCC-39BC-4823-BE6E-80E62805ABF7}">
      <dgm:prSet/>
      <dgm:spPr/>
      <dgm:t>
        <a:bodyPr/>
        <a:lstStyle/>
        <a:p>
          <a:endParaRPr lang="en-US"/>
        </a:p>
      </dgm:t>
    </dgm:pt>
    <dgm:pt modelId="{3941D705-2F8C-4947-B478-B67E5625DFE6}">
      <dgm:prSet phldrT="[Text]" custT="1"/>
      <dgm:spPr>
        <a:solidFill>
          <a:srgbClr val="CCFF99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600" b="1">
              <a:solidFill>
                <a:srgbClr val="020D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ক্যাপাসিটর গ্রুপিং কি তা বলতে পারবে;</a:t>
          </a:r>
          <a:endParaRPr lang="en-US" sz="3600" dirty="0">
            <a:solidFill>
              <a:srgbClr val="020D6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0AE958-BE3E-43B0-A237-0A7E8450A73F}" type="parTrans" cxnId="{A4EEA93B-8F0C-47E4-9DE4-E430719299B1}">
      <dgm:prSet/>
      <dgm:spPr/>
      <dgm:t>
        <a:bodyPr/>
        <a:lstStyle/>
        <a:p>
          <a:endParaRPr lang="en-US"/>
        </a:p>
      </dgm:t>
    </dgm:pt>
    <dgm:pt modelId="{1702ACA7-DB9E-4154-A93A-E13A26D5E6CA}" type="sibTrans" cxnId="{A4EEA93B-8F0C-47E4-9DE4-E430719299B1}">
      <dgm:prSet/>
      <dgm:spPr/>
      <dgm:t>
        <a:bodyPr/>
        <a:lstStyle/>
        <a:p>
          <a:endParaRPr lang="en-US"/>
        </a:p>
      </dgm:t>
    </dgm:pt>
    <dgm:pt modelId="{C9239094-AED3-417B-8A89-8E8D524624CF}">
      <dgm:prSet phldrT="[Text]" custT="1"/>
      <dgm:spPr>
        <a:solidFill>
          <a:srgbClr val="CCFF99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600" b="1">
              <a:solidFill>
                <a:srgbClr val="020D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ক্যাপাসিটর গ্রুপিং শ্রেণি বিভাগ উল্লেখ করতে পারবে।</a:t>
          </a:r>
          <a:endParaRPr lang="en-US" sz="3600" dirty="0">
            <a:solidFill>
              <a:srgbClr val="020D6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519508-8A00-4B3B-99FC-112CCEA1D666}" type="parTrans" cxnId="{30C5582F-F26F-4D07-90A2-D0F56E056048}">
      <dgm:prSet/>
      <dgm:spPr/>
      <dgm:t>
        <a:bodyPr/>
        <a:lstStyle/>
        <a:p>
          <a:endParaRPr lang="en-US"/>
        </a:p>
      </dgm:t>
    </dgm:pt>
    <dgm:pt modelId="{B5AC60B5-F1F7-40DA-A368-91450050EC3C}" type="sibTrans" cxnId="{30C5582F-F26F-4D07-90A2-D0F56E056048}">
      <dgm:prSet/>
      <dgm:spPr/>
      <dgm:t>
        <a:bodyPr/>
        <a:lstStyle/>
        <a:p>
          <a:endParaRPr lang="en-US"/>
        </a:p>
      </dgm:t>
    </dgm:pt>
    <dgm:pt modelId="{9D00B060-DDE7-48A3-856E-C1DF9BA87AF9}" type="pres">
      <dgm:prSet presAssocID="{E44247ED-7228-4A97-ACBA-A0268793AE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CBC29FB-B9BD-4C82-99D5-12C4320C1C22}" type="pres">
      <dgm:prSet presAssocID="{E44247ED-7228-4A97-ACBA-A0268793AED1}" presName="Name1" presStyleCnt="0"/>
      <dgm:spPr/>
    </dgm:pt>
    <dgm:pt modelId="{761985A0-77EA-47FA-9932-3FF8705892BC}" type="pres">
      <dgm:prSet presAssocID="{E44247ED-7228-4A97-ACBA-A0268793AED1}" presName="cycle" presStyleCnt="0"/>
      <dgm:spPr/>
    </dgm:pt>
    <dgm:pt modelId="{D76FBFF0-19E1-4A41-ADB8-E7FA4816B5D0}" type="pres">
      <dgm:prSet presAssocID="{E44247ED-7228-4A97-ACBA-A0268793AED1}" presName="srcNode" presStyleLbl="node1" presStyleIdx="0" presStyleCnt="5"/>
      <dgm:spPr/>
    </dgm:pt>
    <dgm:pt modelId="{425DDC9A-D507-4F1E-9AE3-B7071AE36ACC}" type="pres">
      <dgm:prSet presAssocID="{E44247ED-7228-4A97-ACBA-A0268793AED1}" presName="conn" presStyleLbl="parChTrans1D2" presStyleIdx="0" presStyleCnt="1"/>
      <dgm:spPr/>
      <dgm:t>
        <a:bodyPr/>
        <a:lstStyle/>
        <a:p>
          <a:endParaRPr lang="en-US"/>
        </a:p>
      </dgm:t>
    </dgm:pt>
    <dgm:pt modelId="{C2E7EB1E-BEBB-4DBE-8677-91567450C69E}" type="pres">
      <dgm:prSet presAssocID="{E44247ED-7228-4A97-ACBA-A0268793AED1}" presName="extraNode" presStyleLbl="node1" presStyleIdx="0" presStyleCnt="5"/>
      <dgm:spPr/>
    </dgm:pt>
    <dgm:pt modelId="{97334EB4-863F-4896-8D9F-CBE6C63A1E86}" type="pres">
      <dgm:prSet presAssocID="{E44247ED-7228-4A97-ACBA-A0268793AED1}" presName="dstNode" presStyleLbl="node1" presStyleIdx="0" presStyleCnt="5"/>
      <dgm:spPr/>
    </dgm:pt>
    <dgm:pt modelId="{53E54A0A-1EDC-401C-B820-48A5FA31B468}" type="pres">
      <dgm:prSet presAssocID="{A5FD02E5-4B39-4923-8581-54D6C11E1690}" presName="text_1" presStyleLbl="node1" presStyleIdx="0" presStyleCnt="5" custScaleX="103268" custLinFactNeighborX="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EA052-4B4A-4D6C-B500-3CB4DC9B3BF3}" type="pres">
      <dgm:prSet presAssocID="{A5FD02E5-4B39-4923-8581-54D6C11E1690}" presName="accent_1" presStyleCnt="0"/>
      <dgm:spPr/>
    </dgm:pt>
    <dgm:pt modelId="{B2EA375E-4C9E-48A5-835F-1143C7EEBF6D}" type="pres">
      <dgm:prSet presAssocID="{A5FD02E5-4B39-4923-8581-54D6C11E1690}" presName="accentRepeatNode" presStyleLbl="solidFgAcc1" presStyleIdx="0" presStyleCnt="5" custLinFactNeighborX="-4925" custLinFactNeighborY="-1244"/>
      <dgm:spPr>
        <a:solidFill>
          <a:srgbClr val="800080"/>
        </a:solidFill>
      </dgm:spPr>
    </dgm:pt>
    <dgm:pt modelId="{49FE670E-09DD-46FA-904B-BCDB66C4A599}" type="pres">
      <dgm:prSet presAssocID="{D70CDAF2-DD06-4DE3-BFA4-84448AC3FC35}" presName="text_2" presStyleLbl="node1" presStyleIdx="1" presStyleCnt="5" custScaleX="104701" custLinFactNeighborX="-671" custLinFactNeighborY="1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FFD0B-5F2D-4C08-ABF3-59DFCF1AAFE7}" type="pres">
      <dgm:prSet presAssocID="{D70CDAF2-DD06-4DE3-BFA4-84448AC3FC35}" presName="accent_2" presStyleCnt="0"/>
      <dgm:spPr/>
    </dgm:pt>
    <dgm:pt modelId="{FF5BEB36-60A6-45E0-994C-43FD2CCD66A8}" type="pres">
      <dgm:prSet presAssocID="{D70CDAF2-DD06-4DE3-BFA4-84448AC3FC35}" presName="accentRepeatNode" presStyleLbl="solidFgAcc1" presStyleIdx="1" presStyleCnt="5" custLinFactNeighborX="-14379" custLinFactNeighborY="2488"/>
      <dgm:spPr>
        <a:solidFill>
          <a:srgbClr val="003618"/>
        </a:solidFill>
      </dgm:spPr>
    </dgm:pt>
    <dgm:pt modelId="{3C7C4DD6-9160-4E91-AF2F-86758B78E797}" type="pres">
      <dgm:prSet presAssocID="{6704C69C-2003-465F-98D5-38378907A152}" presName="text_3" presStyleLbl="node1" presStyleIdx="2" presStyleCnt="5" custScaleX="102936" custLinFactNeighborX="985" custLinFactNeighborY="-3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48AD8-FFDC-4252-9E06-09CC053950FA}" type="pres">
      <dgm:prSet presAssocID="{6704C69C-2003-465F-98D5-38378907A152}" presName="accent_3" presStyleCnt="0"/>
      <dgm:spPr/>
    </dgm:pt>
    <dgm:pt modelId="{E9C9E62B-B7E2-41DA-AF17-F9936F9E6813}" type="pres">
      <dgm:prSet presAssocID="{6704C69C-2003-465F-98D5-38378907A152}" presName="accentRepeatNode" presStyleLbl="solidFgAcc1" presStyleIdx="2" presStyleCnt="5"/>
      <dgm:spPr>
        <a:solidFill>
          <a:srgbClr val="820000"/>
        </a:solidFill>
      </dgm:spPr>
    </dgm:pt>
    <dgm:pt modelId="{D869BAB5-7B22-49C4-B49B-572A7FBE3F48}" type="pres">
      <dgm:prSet presAssocID="{3941D705-2F8C-4947-B478-B67E5625DFE6}" presName="text_4" presStyleLbl="node1" presStyleIdx="3" presStyleCnt="5" custScaleX="102936" custLinFactNeighborX="985" custLinFactNeighborY="-3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0B7EE-6ACD-4F88-8931-D97D43479F16}" type="pres">
      <dgm:prSet presAssocID="{3941D705-2F8C-4947-B478-B67E5625DFE6}" presName="accent_4" presStyleCnt="0"/>
      <dgm:spPr/>
    </dgm:pt>
    <dgm:pt modelId="{65CB7773-8E84-4702-9B9D-9A9EC9B0608C}" type="pres">
      <dgm:prSet presAssocID="{3941D705-2F8C-4947-B478-B67E5625DFE6}" presName="accentRepeatNode" presStyleLbl="solidFgAcc1" presStyleIdx="3" presStyleCnt="5"/>
      <dgm:spPr>
        <a:solidFill>
          <a:srgbClr val="FF0066"/>
        </a:solidFill>
      </dgm:spPr>
    </dgm:pt>
    <dgm:pt modelId="{04C21DD8-9F6E-4246-BD31-3B5F551F2542}" type="pres">
      <dgm:prSet presAssocID="{C9239094-AED3-417B-8A89-8E8D524624CF}" presName="text_5" presStyleLbl="node1" presStyleIdx="4" presStyleCnt="5" custScaleX="102936" custLinFactNeighborX="985" custLinFactNeighborY="-3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C3DCF-11E0-4C2C-B662-BB3625B12672}" type="pres">
      <dgm:prSet presAssocID="{C9239094-AED3-417B-8A89-8E8D524624CF}" presName="accent_5" presStyleCnt="0"/>
      <dgm:spPr/>
    </dgm:pt>
    <dgm:pt modelId="{A6A6B916-0D59-4453-8590-A2CC54897178}" type="pres">
      <dgm:prSet presAssocID="{C9239094-AED3-417B-8A89-8E8D524624CF}" presName="accentRepeatNode" presStyleLbl="solidFgAcc1" presStyleIdx="4" presStyleCnt="5"/>
      <dgm:spPr>
        <a:solidFill>
          <a:srgbClr val="041BC8"/>
        </a:solidFill>
      </dgm:spPr>
    </dgm:pt>
  </dgm:ptLst>
  <dgm:cxnLst>
    <dgm:cxn modelId="{E28FF055-97F6-4FF2-8CB5-A1315FD64CD8}" type="presOf" srcId="{C9239094-AED3-417B-8A89-8E8D524624CF}" destId="{04C21DD8-9F6E-4246-BD31-3B5F551F2542}" srcOrd="0" destOrd="0" presId="urn:microsoft.com/office/officeart/2008/layout/VerticalCurvedList"/>
    <dgm:cxn modelId="{5BDEF5CC-E3FF-4020-9F71-DF1D7DAAEA5C}" srcId="{E44247ED-7228-4A97-ACBA-A0268793AED1}" destId="{A5FD02E5-4B39-4923-8581-54D6C11E1690}" srcOrd="0" destOrd="0" parTransId="{3CE21B1F-01B6-409C-8B4A-2D9CFC44CA72}" sibTransId="{6F6BABDC-395E-4F5D-859E-973FE233249B}"/>
    <dgm:cxn modelId="{1B4B8DCC-39BC-4823-BE6E-80E62805ABF7}" srcId="{E44247ED-7228-4A97-ACBA-A0268793AED1}" destId="{6704C69C-2003-465F-98D5-38378907A152}" srcOrd="2" destOrd="0" parTransId="{94AFEBA0-A5F9-4175-8AC1-3EB694216862}" sibTransId="{AAB5FFF4-577D-48F5-9BCF-2B89803B0023}"/>
    <dgm:cxn modelId="{CED11806-2FDE-4A55-8493-589C23082A65}" type="presOf" srcId="{6704C69C-2003-465F-98D5-38378907A152}" destId="{3C7C4DD6-9160-4E91-AF2F-86758B78E797}" srcOrd="0" destOrd="0" presId="urn:microsoft.com/office/officeart/2008/layout/VerticalCurvedList"/>
    <dgm:cxn modelId="{A4EEA93B-8F0C-47E4-9DE4-E430719299B1}" srcId="{E44247ED-7228-4A97-ACBA-A0268793AED1}" destId="{3941D705-2F8C-4947-B478-B67E5625DFE6}" srcOrd="3" destOrd="0" parTransId="{FF0AE958-BE3E-43B0-A237-0A7E8450A73F}" sibTransId="{1702ACA7-DB9E-4154-A93A-E13A26D5E6CA}"/>
    <dgm:cxn modelId="{DD1BBBED-2281-45DD-9A56-FE37D540085B}" type="presOf" srcId="{A5FD02E5-4B39-4923-8581-54D6C11E1690}" destId="{53E54A0A-1EDC-401C-B820-48A5FA31B468}" srcOrd="0" destOrd="0" presId="urn:microsoft.com/office/officeart/2008/layout/VerticalCurvedList"/>
    <dgm:cxn modelId="{C97D5FF0-C823-4FB0-B3B7-0BA1643841D2}" type="presOf" srcId="{E44247ED-7228-4A97-ACBA-A0268793AED1}" destId="{9D00B060-DDE7-48A3-856E-C1DF9BA87AF9}" srcOrd="0" destOrd="0" presId="urn:microsoft.com/office/officeart/2008/layout/VerticalCurvedList"/>
    <dgm:cxn modelId="{3FFC755B-B0B2-45DD-8481-287D5935C7F6}" srcId="{E44247ED-7228-4A97-ACBA-A0268793AED1}" destId="{D70CDAF2-DD06-4DE3-BFA4-84448AC3FC35}" srcOrd="1" destOrd="0" parTransId="{5D5A5D1A-DFE2-4CB5-AB2F-F1EE2608588B}" sibTransId="{652DE036-AFA6-4A1A-A400-A1553F54321F}"/>
    <dgm:cxn modelId="{30C5582F-F26F-4D07-90A2-D0F56E056048}" srcId="{E44247ED-7228-4A97-ACBA-A0268793AED1}" destId="{C9239094-AED3-417B-8A89-8E8D524624CF}" srcOrd="4" destOrd="0" parTransId="{1D519508-8A00-4B3B-99FC-112CCEA1D666}" sibTransId="{B5AC60B5-F1F7-40DA-A368-91450050EC3C}"/>
    <dgm:cxn modelId="{E4244F13-E05F-4061-A2D4-42EEAA0174C5}" type="presOf" srcId="{6F6BABDC-395E-4F5D-859E-973FE233249B}" destId="{425DDC9A-D507-4F1E-9AE3-B7071AE36ACC}" srcOrd="0" destOrd="0" presId="urn:microsoft.com/office/officeart/2008/layout/VerticalCurvedList"/>
    <dgm:cxn modelId="{7B019947-CB3C-4FFF-B629-6E245F44C8A8}" type="presOf" srcId="{D70CDAF2-DD06-4DE3-BFA4-84448AC3FC35}" destId="{49FE670E-09DD-46FA-904B-BCDB66C4A599}" srcOrd="0" destOrd="0" presId="urn:microsoft.com/office/officeart/2008/layout/VerticalCurvedList"/>
    <dgm:cxn modelId="{A2B928F0-B72F-45F5-ABD2-CD28CE358AD7}" type="presOf" srcId="{3941D705-2F8C-4947-B478-B67E5625DFE6}" destId="{D869BAB5-7B22-49C4-B49B-572A7FBE3F48}" srcOrd="0" destOrd="0" presId="urn:microsoft.com/office/officeart/2008/layout/VerticalCurvedList"/>
    <dgm:cxn modelId="{2E620A38-103A-4754-9C4F-0D0BC388ED34}" type="presParOf" srcId="{9D00B060-DDE7-48A3-856E-C1DF9BA87AF9}" destId="{0CBC29FB-B9BD-4C82-99D5-12C4320C1C22}" srcOrd="0" destOrd="0" presId="urn:microsoft.com/office/officeart/2008/layout/VerticalCurvedList"/>
    <dgm:cxn modelId="{BF30B4E4-FFDC-4B1B-A95F-CF340BC8B6C7}" type="presParOf" srcId="{0CBC29FB-B9BD-4C82-99D5-12C4320C1C22}" destId="{761985A0-77EA-47FA-9932-3FF8705892BC}" srcOrd="0" destOrd="0" presId="urn:microsoft.com/office/officeart/2008/layout/VerticalCurvedList"/>
    <dgm:cxn modelId="{8B367A08-068B-43D1-967C-6C56F2EA7958}" type="presParOf" srcId="{761985A0-77EA-47FA-9932-3FF8705892BC}" destId="{D76FBFF0-19E1-4A41-ADB8-E7FA4816B5D0}" srcOrd="0" destOrd="0" presId="urn:microsoft.com/office/officeart/2008/layout/VerticalCurvedList"/>
    <dgm:cxn modelId="{522FC8E2-C2FB-4163-AE86-398B4DD99B50}" type="presParOf" srcId="{761985A0-77EA-47FA-9932-3FF8705892BC}" destId="{425DDC9A-D507-4F1E-9AE3-B7071AE36ACC}" srcOrd="1" destOrd="0" presId="urn:microsoft.com/office/officeart/2008/layout/VerticalCurvedList"/>
    <dgm:cxn modelId="{F3F054E9-C77A-4F79-BB8C-5D613722E8D3}" type="presParOf" srcId="{761985A0-77EA-47FA-9932-3FF8705892BC}" destId="{C2E7EB1E-BEBB-4DBE-8677-91567450C69E}" srcOrd="2" destOrd="0" presId="urn:microsoft.com/office/officeart/2008/layout/VerticalCurvedList"/>
    <dgm:cxn modelId="{E6CCA7A4-6702-4DEE-89B3-FB51B98E3EA7}" type="presParOf" srcId="{761985A0-77EA-47FA-9932-3FF8705892BC}" destId="{97334EB4-863F-4896-8D9F-CBE6C63A1E86}" srcOrd="3" destOrd="0" presId="urn:microsoft.com/office/officeart/2008/layout/VerticalCurvedList"/>
    <dgm:cxn modelId="{0C451FE0-58B3-447E-BD03-655E7E9B35BC}" type="presParOf" srcId="{0CBC29FB-B9BD-4C82-99D5-12C4320C1C22}" destId="{53E54A0A-1EDC-401C-B820-48A5FA31B468}" srcOrd="1" destOrd="0" presId="urn:microsoft.com/office/officeart/2008/layout/VerticalCurvedList"/>
    <dgm:cxn modelId="{881CCCEE-988F-4F5C-AB99-9F5258B64253}" type="presParOf" srcId="{0CBC29FB-B9BD-4C82-99D5-12C4320C1C22}" destId="{31BEA052-4B4A-4D6C-B500-3CB4DC9B3BF3}" srcOrd="2" destOrd="0" presId="urn:microsoft.com/office/officeart/2008/layout/VerticalCurvedList"/>
    <dgm:cxn modelId="{AFD851C6-A8C2-437D-A1FE-C0BB3E799C01}" type="presParOf" srcId="{31BEA052-4B4A-4D6C-B500-3CB4DC9B3BF3}" destId="{B2EA375E-4C9E-48A5-835F-1143C7EEBF6D}" srcOrd="0" destOrd="0" presId="urn:microsoft.com/office/officeart/2008/layout/VerticalCurvedList"/>
    <dgm:cxn modelId="{703AA21D-E821-4908-9B77-127CFF3A7403}" type="presParOf" srcId="{0CBC29FB-B9BD-4C82-99D5-12C4320C1C22}" destId="{49FE670E-09DD-46FA-904B-BCDB66C4A599}" srcOrd="3" destOrd="0" presId="urn:microsoft.com/office/officeart/2008/layout/VerticalCurvedList"/>
    <dgm:cxn modelId="{E7383926-47A8-4A86-AEF6-629D1DC6CA00}" type="presParOf" srcId="{0CBC29FB-B9BD-4C82-99D5-12C4320C1C22}" destId="{3ABFFD0B-5F2D-4C08-ABF3-59DFCF1AAFE7}" srcOrd="4" destOrd="0" presId="urn:microsoft.com/office/officeart/2008/layout/VerticalCurvedList"/>
    <dgm:cxn modelId="{508BE205-0570-465F-AFBF-B51C0DBCB2F3}" type="presParOf" srcId="{3ABFFD0B-5F2D-4C08-ABF3-59DFCF1AAFE7}" destId="{FF5BEB36-60A6-45E0-994C-43FD2CCD66A8}" srcOrd="0" destOrd="0" presId="urn:microsoft.com/office/officeart/2008/layout/VerticalCurvedList"/>
    <dgm:cxn modelId="{27083B0E-1F69-4BAB-8E88-BED21E88F305}" type="presParOf" srcId="{0CBC29FB-B9BD-4C82-99D5-12C4320C1C22}" destId="{3C7C4DD6-9160-4E91-AF2F-86758B78E797}" srcOrd="5" destOrd="0" presId="urn:microsoft.com/office/officeart/2008/layout/VerticalCurvedList"/>
    <dgm:cxn modelId="{E69C781F-146B-4417-8955-B4D54CFDFB26}" type="presParOf" srcId="{0CBC29FB-B9BD-4C82-99D5-12C4320C1C22}" destId="{14748AD8-FFDC-4252-9E06-09CC053950FA}" srcOrd="6" destOrd="0" presId="urn:microsoft.com/office/officeart/2008/layout/VerticalCurvedList"/>
    <dgm:cxn modelId="{40FAE0CD-9F55-4961-B9CC-56B6D2B8F664}" type="presParOf" srcId="{14748AD8-FFDC-4252-9E06-09CC053950FA}" destId="{E9C9E62B-B7E2-41DA-AF17-F9936F9E6813}" srcOrd="0" destOrd="0" presId="urn:microsoft.com/office/officeart/2008/layout/VerticalCurvedList"/>
    <dgm:cxn modelId="{8744BF4C-1107-4A07-B310-56D44A862169}" type="presParOf" srcId="{0CBC29FB-B9BD-4C82-99D5-12C4320C1C22}" destId="{D869BAB5-7B22-49C4-B49B-572A7FBE3F48}" srcOrd="7" destOrd="0" presId="urn:microsoft.com/office/officeart/2008/layout/VerticalCurvedList"/>
    <dgm:cxn modelId="{1B0610B1-0FD2-41E4-AEB7-4629653E728C}" type="presParOf" srcId="{0CBC29FB-B9BD-4C82-99D5-12C4320C1C22}" destId="{BB80B7EE-6ACD-4F88-8931-D97D43479F16}" srcOrd="8" destOrd="0" presId="urn:microsoft.com/office/officeart/2008/layout/VerticalCurvedList"/>
    <dgm:cxn modelId="{61B32B8D-296A-48FF-BED5-10AC1F0969BF}" type="presParOf" srcId="{BB80B7EE-6ACD-4F88-8931-D97D43479F16}" destId="{65CB7773-8E84-4702-9B9D-9A9EC9B0608C}" srcOrd="0" destOrd="0" presId="urn:microsoft.com/office/officeart/2008/layout/VerticalCurvedList"/>
    <dgm:cxn modelId="{AA235E4C-71DD-4561-8424-9048535DB8D5}" type="presParOf" srcId="{0CBC29FB-B9BD-4C82-99D5-12C4320C1C22}" destId="{04C21DD8-9F6E-4246-BD31-3B5F551F2542}" srcOrd="9" destOrd="0" presId="urn:microsoft.com/office/officeart/2008/layout/VerticalCurvedList"/>
    <dgm:cxn modelId="{2FDA6D97-6200-4A28-BDD6-FF0540CC13B9}" type="presParOf" srcId="{0CBC29FB-B9BD-4C82-99D5-12C4320C1C22}" destId="{04CC3DCF-11E0-4C2C-B662-BB3625B12672}" srcOrd="10" destOrd="0" presId="urn:microsoft.com/office/officeart/2008/layout/VerticalCurvedList"/>
    <dgm:cxn modelId="{AEB677E2-55F0-40F9-B8F2-2C6A31FC6B0D}" type="presParOf" srcId="{04CC3DCF-11E0-4C2C-B662-BB3625B12672}" destId="{A6A6B916-0D59-4453-8590-A2CC5489717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B51ED4-B273-4E34-9D06-2B6669AE6ACD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A35C15-F254-49C9-84DF-B8833D4109F2}">
      <dgm:prSet phldrT="[Text]" custT="1"/>
      <dgm:spPr>
        <a:noFill/>
      </dgm:spPr>
      <dgm:t>
        <a:bodyPr/>
        <a:lstStyle/>
        <a:p>
          <a:r>
            <a:rPr lang="en-US" sz="4800" b="1" cap="none" spc="0" dirty="0" err="1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ইহা</a:t>
          </a:r>
          <a:r>
            <a:rPr lang="en-US" sz="48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cap="none" spc="0" dirty="0" err="1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তিন</a:t>
          </a:r>
          <a:r>
            <a:rPr lang="en-US" sz="48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cap="none" spc="0" dirty="0" err="1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sz="48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cap="none" spc="0" dirty="0" err="1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যথা</a:t>
          </a:r>
          <a:r>
            <a:rPr lang="en-US" sz="48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-</a:t>
          </a:r>
        </a:p>
      </dgm:t>
    </dgm:pt>
    <dgm:pt modelId="{0FA778D2-F000-4408-832E-070BC368A1D8}" type="parTrans" cxnId="{ABEBD1A7-C0D1-488C-8560-5D83BD4124D3}">
      <dgm:prSet/>
      <dgm:spPr/>
      <dgm:t>
        <a:bodyPr/>
        <a:lstStyle/>
        <a:p>
          <a:endParaRPr lang="en-US"/>
        </a:p>
      </dgm:t>
    </dgm:pt>
    <dgm:pt modelId="{C961F45B-2C82-453D-9E8D-597330733488}" type="sibTrans" cxnId="{ABEBD1A7-C0D1-488C-8560-5D83BD4124D3}">
      <dgm:prSet/>
      <dgm:spPr/>
      <dgm:t>
        <a:bodyPr/>
        <a:lstStyle/>
        <a:p>
          <a:endParaRPr lang="en-US"/>
        </a:p>
      </dgm:t>
    </dgm:pt>
    <dgm:pt modelId="{991CF1C7-9A0D-4E78-B05E-93A232F9CDEC}">
      <dgm:prSet phldrT="[Text]" custT="1"/>
      <dgm:spPr>
        <a:solidFill>
          <a:srgbClr val="CCFF99"/>
        </a:solidFill>
      </dgm:spPr>
      <dgm:t>
        <a:bodyPr/>
        <a:lstStyle/>
        <a:p>
          <a:pPr marL="457200" indent="0" algn="l"/>
          <a:r>
            <a:rPr lang="en-US" sz="48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ক. </a:t>
          </a:r>
          <a:r>
            <a:rPr lang="en-US" sz="48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ফিক্সড</a:t>
          </a:r>
          <a:r>
            <a:rPr lang="en-US" sz="48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ক্যাপাসিটর</a:t>
          </a:r>
          <a:endParaRPr lang="en-US" sz="4800" b="1" cap="none" spc="0" dirty="0">
            <a:ln/>
            <a:solidFill>
              <a:srgbClr val="005828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8112F1-3704-4DEF-983B-6E36584E7A0A}" type="parTrans" cxnId="{D2F5DF84-5412-4C95-B5B7-0DC1661B1C29}">
      <dgm:prSet/>
      <dgm:spPr/>
      <dgm:t>
        <a:bodyPr/>
        <a:lstStyle/>
        <a:p>
          <a:endParaRPr lang="en-US"/>
        </a:p>
      </dgm:t>
    </dgm:pt>
    <dgm:pt modelId="{54A939B8-A63F-4CCE-B18C-07D92C8DE2AD}" type="sibTrans" cxnId="{D2F5DF84-5412-4C95-B5B7-0DC1661B1C29}">
      <dgm:prSet/>
      <dgm:spPr/>
      <dgm:t>
        <a:bodyPr/>
        <a:lstStyle/>
        <a:p>
          <a:endParaRPr lang="en-US"/>
        </a:p>
      </dgm:t>
    </dgm:pt>
    <dgm:pt modelId="{3819404C-7103-4708-A845-D10C724051CB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 marL="457200" indent="0" algn="l"/>
          <a:r>
            <a:rPr lang="en-US" sz="48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খ. </a:t>
          </a:r>
          <a:r>
            <a:rPr lang="en-US" sz="48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অ্যাডজাস্টেবল</a:t>
          </a:r>
          <a:r>
            <a:rPr lang="en-US" sz="48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ক্যাপাসিটর</a:t>
          </a:r>
          <a:endParaRPr lang="en-US" sz="4800" b="1" cap="none" spc="0" dirty="0">
            <a:ln/>
            <a:solidFill>
              <a:srgbClr val="005828"/>
            </a:solidFill>
            <a:effectLst/>
          </a:endParaRPr>
        </a:p>
      </dgm:t>
    </dgm:pt>
    <dgm:pt modelId="{AAC40D15-D941-4A8D-9BD6-93FC09CBE69B}" type="parTrans" cxnId="{0EC94DE0-4C79-42D2-A961-6C2853BD68D6}">
      <dgm:prSet/>
      <dgm:spPr/>
      <dgm:t>
        <a:bodyPr/>
        <a:lstStyle/>
        <a:p>
          <a:endParaRPr lang="en-US"/>
        </a:p>
      </dgm:t>
    </dgm:pt>
    <dgm:pt modelId="{C7A6414C-62E0-4C6B-9F28-52720DD2DB03}" type="sibTrans" cxnId="{0EC94DE0-4C79-42D2-A961-6C2853BD68D6}">
      <dgm:prSet/>
      <dgm:spPr/>
      <dgm:t>
        <a:bodyPr/>
        <a:lstStyle/>
        <a:p>
          <a:endParaRPr lang="en-US"/>
        </a:p>
      </dgm:t>
    </dgm:pt>
    <dgm:pt modelId="{0DB697DF-E621-4807-8AFF-6F7CB10DBE38}">
      <dgm:prSet phldrT="[Text]" custT="1"/>
      <dgm:spPr>
        <a:solidFill>
          <a:srgbClr val="FFFF99"/>
        </a:solidFill>
      </dgm:spPr>
      <dgm:t>
        <a:bodyPr/>
        <a:lstStyle/>
        <a:p>
          <a:pPr marL="457200" indent="0" algn="l"/>
          <a:r>
            <a:rPr lang="en-US" sz="48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গ. </a:t>
          </a:r>
          <a:r>
            <a:rPr lang="en-US" sz="48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ভেরিয়্যাবল</a:t>
          </a:r>
          <a:r>
            <a:rPr lang="en-US" sz="48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ক্যাপাসিটর</a:t>
          </a:r>
          <a:endParaRPr lang="en-US" sz="4800" b="1" cap="none" spc="0" dirty="0">
            <a:ln/>
            <a:solidFill>
              <a:srgbClr val="005828"/>
            </a:solidFill>
            <a:effectLst/>
          </a:endParaRPr>
        </a:p>
      </dgm:t>
    </dgm:pt>
    <dgm:pt modelId="{E01BF9AD-48E7-4C04-92D6-65E767988254}" type="parTrans" cxnId="{431BDC2E-AAA5-47F5-B9FA-37A6764D234C}">
      <dgm:prSet/>
      <dgm:spPr/>
      <dgm:t>
        <a:bodyPr/>
        <a:lstStyle/>
        <a:p>
          <a:endParaRPr lang="en-US"/>
        </a:p>
      </dgm:t>
    </dgm:pt>
    <dgm:pt modelId="{09ABFA67-D3F7-49BF-98D1-D8D38AC45DCA}" type="sibTrans" cxnId="{431BDC2E-AAA5-47F5-B9FA-37A6764D234C}">
      <dgm:prSet/>
      <dgm:spPr/>
      <dgm:t>
        <a:bodyPr/>
        <a:lstStyle/>
        <a:p>
          <a:endParaRPr lang="en-US"/>
        </a:p>
      </dgm:t>
    </dgm:pt>
    <dgm:pt modelId="{B8E1151D-30AB-413B-9F34-6E88062ABCB4}" type="pres">
      <dgm:prSet presAssocID="{D5B51ED4-B273-4E34-9D06-2B6669AE6AC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8F1A28-5E4E-4779-B632-53537B4BAF4C}" type="pres">
      <dgm:prSet presAssocID="{5CA35C15-F254-49C9-84DF-B8833D4109F2}" presName="root1" presStyleCnt="0"/>
      <dgm:spPr/>
    </dgm:pt>
    <dgm:pt modelId="{B0969688-9705-4E9F-8344-808900FC3BE9}" type="pres">
      <dgm:prSet presAssocID="{5CA35C15-F254-49C9-84DF-B8833D4109F2}" presName="LevelOneTextNode" presStyleLbl="node0" presStyleIdx="0" presStyleCnt="1" custScaleX="264447" custScaleY="1295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524B7A-6150-4342-87D7-26DEBB4D3C4D}" type="pres">
      <dgm:prSet presAssocID="{5CA35C15-F254-49C9-84DF-B8833D4109F2}" presName="level2hierChild" presStyleCnt="0"/>
      <dgm:spPr/>
    </dgm:pt>
    <dgm:pt modelId="{09A1EFD6-D135-4D7A-8A1B-9CEE06E58795}" type="pres">
      <dgm:prSet presAssocID="{E58112F1-3704-4DEF-983B-6E36584E7A0A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ECCFA95D-5F4D-4831-8482-FEA36FC4F13A}" type="pres">
      <dgm:prSet presAssocID="{E58112F1-3704-4DEF-983B-6E36584E7A0A}" presName="connTx" presStyleLbl="parChTrans1D2" presStyleIdx="0" presStyleCnt="3"/>
      <dgm:spPr/>
      <dgm:t>
        <a:bodyPr/>
        <a:lstStyle/>
        <a:p>
          <a:endParaRPr lang="en-US"/>
        </a:p>
      </dgm:t>
    </dgm:pt>
    <dgm:pt modelId="{A16B4404-E13C-4488-BCAB-06AF5B59947B}" type="pres">
      <dgm:prSet presAssocID="{991CF1C7-9A0D-4E78-B05E-93A232F9CDEC}" presName="root2" presStyleCnt="0"/>
      <dgm:spPr/>
    </dgm:pt>
    <dgm:pt modelId="{8C3A9966-775D-439F-B015-501D86C33F2B}" type="pres">
      <dgm:prSet presAssocID="{991CF1C7-9A0D-4E78-B05E-93A232F9CDEC}" presName="LevelTwoTextNode" presStyleLbl="node2" presStyleIdx="0" presStyleCnt="3" custScaleX="363878" custScaleY="134611" custLinFactNeighborX="-130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D6BBA5-CAE8-4068-9B4B-A3CA3D871758}" type="pres">
      <dgm:prSet presAssocID="{991CF1C7-9A0D-4E78-B05E-93A232F9CDEC}" presName="level3hierChild" presStyleCnt="0"/>
      <dgm:spPr/>
    </dgm:pt>
    <dgm:pt modelId="{777167F3-2EDC-4BC7-8348-FF7CA2B85F89}" type="pres">
      <dgm:prSet presAssocID="{AAC40D15-D941-4A8D-9BD6-93FC09CBE69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2808B327-D0E4-4EC7-BF82-CF6BA35F360A}" type="pres">
      <dgm:prSet presAssocID="{AAC40D15-D941-4A8D-9BD6-93FC09CBE69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EB988E7-2BD0-48FF-BAF9-2A43CE86C854}" type="pres">
      <dgm:prSet presAssocID="{3819404C-7103-4708-A845-D10C724051CB}" presName="root2" presStyleCnt="0"/>
      <dgm:spPr/>
    </dgm:pt>
    <dgm:pt modelId="{80C67D06-0B24-47EE-81B5-97E2D7ACCB6B}" type="pres">
      <dgm:prSet presAssocID="{3819404C-7103-4708-A845-D10C724051CB}" presName="LevelTwoTextNode" presStyleLbl="node2" presStyleIdx="1" presStyleCnt="3" custScaleX="363878" custScaleY="134611" custLinFactNeighborX="-130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17E66D-4493-4AEE-8F83-2273C9513765}" type="pres">
      <dgm:prSet presAssocID="{3819404C-7103-4708-A845-D10C724051CB}" presName="level3hierChild" presStyleCnt="0"/>
      <dgm:spPr/>
    </dgm:pt>
    <dgm:pt modelId="{32B9B83B-8A19-453C-961F-8065BD1957B8}" type="pres">
      <dgm:prSet presAssocID="{E01BF9AD-48E7-4C04-92D6-65E767988254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7929A754-FA8A-4C7A-B5F2-0AC450D0D6ED}" type="pres">
      <dgm:prSet presAssocID="{E01BF9AD-48E7-4C04-92D6-65E76798825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B6AE399A-1B04-4A33-92D8-3DD067C56293}" type="pres">
      <dgm:prSet presAssocID="{0DB697DF-E621-4807-8AFF-6F7CB10DBE38}" presName="root2" presStyleCnt="0"/>
      <dgm:spPr/>
    </dgm:pt>
    <dgm:pt modelId="{2379D5A0-B431-4B43-8847-B10BA01F7E68}" type="pres">
      <dgm:prSet presAssocID="{0DB697DF-E621-4807-8AFF-6F7CB10DBE38}" presName="LevelTwoTextNode" presStyleLbl="node2" presStyleIdx="2" presStyleCnt="3" custScaleX="363878" custScaleY="134611" custLinFactNeighborX="-130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150DE2-4809-482A-BDC1-07ABF9DA60DD}" type="pres">
      <dgm:prSet presAssocID="{0DB697DF-E621-4807-8AFF-6F7CB10DBE38}" presName="level3hierChild" presStyleCnt="0"/>
      <dgm:spPr/>
    </dgm:pt>
  </dgm:ptLst>
  <dgm:cxnLst>
    <dgm:cxn modelId="{2356A2E0-EF73-42E5-B4D1-421B2609E2C4}" type="presOf" srcId="{5CA35C15-F254-49C9-84DF-B8833D4109F2}" destId="{B0969688-9705-4E9F-8344-808900FC3BE9}" srcOrd="0" destOrd="0" presId="urn:microsoft.com/office/officeart/2005/8/layout/hierarchy2"/>
    <dgm:cxn modelId="{ABEBD1A7-C0D1-488C-8560-5D83BD4124D3}" srcId="{D5B51ED4-B273-4E34-9D06-2B6669AE6ACD}" destId="{5CA35C15-F254-49C9-84DF-B8833D4109F2}" srcOrd="0" destOrd="0" parTransId="{0FA778D2-F000-4408-832E-070BC368A1D8}" sibTransId="{C961F45B-2C82-453D-9E8D-597330733488}"/>
    <dgm:cxn modelId="{F3321EE5-B222-4FA1-A5FF-97899F8C6FBF}" type="presOf" srcId="{991CF1C7-9A0D-4E78-B05E-93A232F9CDEC}" destId="{8C3A9966-775D-439F-B015-501D86C33F2B}" srcOrd="0" destOrd="0" presId="urn:microsoft.com/office/officeart/2005/8/layout/hierarchy2"/>
    <dgm:cxn modelId="{69BE329A-F8CE-4E77-A2D5-198297D89CE6}" type="presOf" srcId="{D5B51ED4-B273-4E34-9D06-2B6669AE6ACD}" destId="{B8E1151D-30AB-413B-9F34-6E88062ABCB4}" srcOrd="0" destOrd="0" presId="urn:microsoft.com/office/officeart/2005/8/layout/hierarchy2"/>
    <dgm:cxn modelId="{D2F5DF84-5412-4C95-B5B7-0DC1661B1C29}" srcId="{5CA35C15-F254-49C9-84DF-B8833D4109F2}" destId="{991CF1C7-9A0D-4E78-B05E-93A232F9CDEC}" srcOrd="0" destOrd="0" parTransId="{E58112F1-3704-4DEF-983B-6E36584E7A0A}" sibTransId="{54A939B8-A63F-4CCE-B18C-07D92C8DE2AD}"/>
    <dgm:cxn modelId="{BBB74614-A59C-42CA-A45C-15D5AB9A4C7C}" type="presOf" srcId="{AAC40D15-D941-4A8D-9BD6-93FC09CBE69B}" destId="{777167F3-2EDC-4BC7-8348-FF7CA2B85F89}" srcOrd="0" destOrd="0" presId="urn:microsoft.com/office/officeart/2005/8/layout/hierarchy2"/>
    <dgm:cxn modelId="{33714620-C44D-4543-B08B-C44B0CF714D1}" type="presOf" srcId="{0DB697DF-E621-4807-8AFF-6F7CB10DBE38}" destId="{2379D5A0-B431-4B43-8847-B10BA01F7E68}" srcOrd="0" destOrd="0" presId="urn:microsoft.com/office/officeart/2005/8/layout/hierarchy2"/>
    <dgm:cxn modelId="{E52E0126-5E5A-4DD3-821B-4BF2785E7FB3}" type="presOf" srcId="{E58112F1-3704-4DEF-983B-6E36584E7A0A}" destId="{ECCFA95D-5F4D-4831-8482-FEA36FC4F13A}" srcOrd="1" destOrd="0" presId="urn:microsoft.com/office/officeart/2005/8/layout/hierarchy2"/>
    <dgm:cxn modelId="{5804E0AE-88A2-4DE8-B7DC-2F8F1777D95F}" type="presOf" srcId="{E01BF9AD-48E7-4C04-92D6-65E767988254}" destId="{32B9B83B-8A19-453C-961F-8065BD1957B8}" srcOrd="0" destOrd="0" presId="urn:microsoft.com/office/officeart/2005/8/layout/hierarchy2"/>
    <dgm:cxn modelId="{0EC94DE0-4C79-42D2-A961-6C2853BD68D6}" srcId="{5CA35C15-F254-49C9-84DF-B8833D4109F2}" destId="{3819404C-7103-4708-A845-D10C724051CB}" srcOrd="1" destOrd="0" parTransId="{AAC40D15-D941-4A8D-9BD6-93FC09CBE69B}" sibTransId="{C7A6414C-62E0-4C6B-9F28-52720DD2DB03}"/>
    <dgm:cxn modelId="{48A06557-CFD1-4B80-85F7-D28549693F75}" type="presOf" srcId="{3819404C-7103-4708-A845-D10C724051CB}" destId="{80C67D06-0B24-47EE-81B5-97E2D7ACCB6B}" srcOrd="0" destOrd="0" presId="urn:microsoft.com/office/officeart/2005/8/layout/hierarchy2"/>
    <dgm:cxn modelId="{FB2AAC46-128D-45EF-B16D-8753A3F98FF7}" type="presOf" srcId="{AAC40D15-D941-4A8D-9BD6-93FC09CBE69B}" destId="{2808B327-D0E4-4EC7-BF82-CF6BA35F360A}" srcOrd="1" destOrd="0" presId="urn:microsoft.com/office/officeart/2005/8/layout/hierarchy2"/>
    <dgm:cxn modelId="{0938CEFD-8EF9-4CCA-886C-1C56AC291C32}" type="presOf" srcId="{E58112F1-3704-4DEF-983B-6E36584E7A0A}" destId="{09A1EFD6-D135-4D7A-8A1B-9CEE06E58795}" srcOrd="0" destOrd="0" presId="urn:microsoft.com/office/officeart/2005/8/layout/hierarchy2"/>
    <dgm:cxn modelId="{4A2C66E3-A88F-4E84-9CF5-BECF17DC940E}" type="presOf" srcId="{E01BF9AD-48E7-4C04-92D6-65E767988254}" destId="{7929A754-FA8A-4C7A-B5F2-0AC450D0D6ED}" srcOrd="1" destOrd="0" presId="urn:microsoft.com/office/officeart/2005/8/layout/hierarchy2"/>
    <dgm:cxn modelId="{431BDC2E-AAA5-47F5-B9FA-37A6764D234C}" srcId="{5CA35C15-F254-49C9-84DF-B8833D4109F2}" destId="{0DB697DF-E621-4807-8AFF-6F7CB10DBE38}" srcOrd="2" destOrd="0" parTransId="{E01BF9AD-48E7-4C04-92D6-65E767988254}" sibTransId="{09ABFA67-D3F7-49BF-98D1-D8D38AC45DCA}"/>
    <dgm:cxn modelId="{3847A458-7219-4E22-B239-D0881A088F77}" type="presParOf" srcId="{B8E1151D-30AB-413B-9F34-6E88062ABCB4}" destId="{098F1A28-5E4E-4779-B632-53537B4BAF4C}" srcOrd="0" destOrd="0" presId="urn:microsoft.com/office/officeart/2005/8/layout/hierarchy2"/>
    <dgm:cxn modelId="{70D4A34F-0F07-4DDE-A9F8-F7367750C24D}" type="presParOf" srcId="{098F1A28-5E4E-4779-B632-53537B4BAF4C}" destId="{B0969688-9705-4E9F-8344-808900FC3BE9}" srcOrd="0" destOrd="0" presId="urn:microsoft.com/office/officeart/2005/8/layout/hierarchy2"/>
    <dgm:cxn modelId="{191C1265-6D68-46FC-916C-4AC634FBA0B4}" type="presParOf" srcId="{098F1A28-5E4E-4779-B632-53537B4BAF4C}" destId="{1B524B7A-6150-4342-87D7-26DEBB4D3C4D}" srcOrd="1" destOrd="0" presId="urn:microsoft.com/office/officeart/2005/8/layout/hierarchy2"/>
    <dgm:cxn modelId="{5DA89C5C-8207-4D54-B757-837E6A29576A}" type="presParOf" srcId="{1B524B7A-6150-4342-87D7-26DEBB4D3C4D}" destId="{09A1EFD6-D135-4D7A-8A1B-9CEE06E58795}" srcOrd="0" destOrd="0" presId="urn:microsoft.com/office/officeart/2005/8/layout/hierarchy2"/>
    <dgm:cxn modelId="{0AAAC1FF-03E9-4503-B656-E585F552D383}" type="presParOf" srcId="{09A1EFD6-D135-4D7A-8A1B-9CEE06E58795}" destId="{ECCFA95D-5F4D-4831-8482-FEA36FC4F13A}" srcOrd="0" destOrd="0" presId="urn:microsoft.com/office/officeart/2005/8/layout/hierarchy2"/>
    <dgm:cxn modelId="{FA5D481D-821E-4EB5-B7DE-97A284278EFD}" type="presParOf" srcId="{1B524B7A-6150-4342-87D7-26DEBB4D3C4D}" destId="{A16B4404-E13C-4488-BCAB-06AF5B59947B}" srcOrd="1" destOrd="0" presId="urn:microsoft.com/office/officeart/2005/8/layout/hierarchy2"/>
    <dgm:cxn modelId="{8776AA37-4629-49E2-92A4-D4D2E20BED69}" type="presParOf" srcId="{A16B4404-E13C-4488-BCAB-06AF5B59947B}" destId="{8C3A9966-775D-439F-B015-501D86C33F2B}" srcOrd="0" destOrd="0" presId="urn:microsoft.com/office/officeart/2005/8/layout/hierarchy2"/>
    <dgm:cxn modelId="{858EFF2A-31E5-459C-AD28-579D67B65D32}" type="presParOf" srcId="{A16B4404-E13C-4488-BCAB-06AF5B59947B}" destId="{CAD6BBA5-CAE8-4068-9B4B-A3CA3D871758}" srcOrd="1" destOrd="0" presId="urn:microsoft.com/office/officeart/2005/8/layout/hierarchy2"/>
    <dgm:cxn modelId="{75CB9348-4DFF-4AAF-B56C-81F5363F24FE}" type="presParOf" srcId="{1B524B7A-6150-4342-87D7-26DEBB4D3C4D}" destId="{777167F3-2EDC-4BC7-8348-FF7CA2B85F89}" srcOrd="2" destOrd="0" presId="urn:microsoft.com/office/officeart/2005/8/layout/hierarchy2"/>
    <dgm:cxn modelId="{6193F872-0EE3-4863-B25C-ACB37286D1B9}" type="presParOf" srcId="{777167F3-2EDC-4BC7-8348-FF7CA2B85F89}" destId="{2808B327-D0E4-4EC7-BF82-CF6BA35F360A}" srcOrd="0" destOrd="0" presId="urn:microsoft.com/office/officeart/2005/8/layout/hierarchy2"/>
    <dgm:cxn modelId="{DE49851B-CEAF-4427-96AC-61CEDE0D1651}" type="presParOf" srcId="{1B524B7A-6150-4342-87D7-26DEBB4D3C4D}" destId="{8EB988E7-2BD0-48FF-BAF9-2A43CE86C854}" srcOrd="3" destOrd="0" presId="urn:microsoft.com/office/officeart/2005/8/layout/hierarchy2"/>
    <dgm:cxn modelId="{1D619732-7F9E-405F-9761-612B782DEA1B}" type="presParOf" srcId="{8EB988E7-2BD0-48FF-BAF9-2A43CE86C854}" destId="{80C67D06-0B24-47EE-81B5-97E2D7ACCB6B}" srcOrd="0" destOrd="0" presId="urn:microsoft.com/office/officeart/2005/8/layout/hierarchy2"/>
    <dgm:cxn modelId="{16B8C6B9-C410-4749-B07D-8EF91F02BCBF}" type="presParOf" srcId="{8EB988E7-2BD0-48FF-BAF9-2A43CE86C854}" destId="{0F17E66D-4493-4AEE-8F83-2273C9513765}" srcOrd="1" destOrd="0" presId="urn:microsoft.com/office/officeart/2005/8/layout/hierarchy2"/>
    <dgm:cxn modelId="{FFB21B73-4D8F-43C7-A0CE-56DB6D7EE650}" type="presParOf" srcId="{1B524B7A-6150-4342-87D7-26DEBB4D3C4D}" destId="{32B9B83B-8A19-453C-961F-8065BD1957B8}" srcOrd="4" destOrd="0" presId="urn:microsoft.com/office/officeart/2005/8/layout/hierarchy2"/>
    <dgm:cxn modelId="{DE08711C-93E9-4E63-A609-BF7EBE40C0C1}" type="presParOf" srcId="{32B9B83B-8A19-453C-961F-8065BD1957B8}" destId="{7929A754-FA8A-4C7A-B5F2-0AC450D0D6ED}" srcOrd="0" destOrd="0" presId="urn:microsoft.com/office/officeart/2005/8/layout/hierarchy2"/>
    <dgm:cxn modelId="{E9C51869-A542-413D-A955-F01D29ADC55C}" type="presParOf" srcId="{1B524B7A-6150-4342-87D7-26DEBB4D3C4D}" destId="{B6AE399A-1B04-4A33-92D8-3DD067C56293}" srcOrd="5" destOrd="0" presId="urn:microsoft.com/office/officeart/2005/8/layout/hierarchy2"/>
    <dgm:cxn modelId="{76597A56-D6D2-470E-B6A9-63055BE7FB8E}" type="presParOf" srcId="{B6AE399A-1B04-4A33-92D8-3DD067C56293}" destId="{2379D5A0-B431-4B43-8847-B10BA01F7E68}" srcOrd="0" destOrd="0" presId="urn:microsoft.com/office/officeart/2005/8/layout/hierarchy2"/>
    <dgm:cxn modelId="{98D6A876-1E24-4F5D-9EC5-ED4F970A77E8}" type="presParOf" srcId="{B6AE399A-1B04-4A33-92D8-3DD067C56293}" destId="{65150DE2-4809-482A-BDC1-07ABF9DA60DD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B51ED4-B273-4E34-9D06-2B6669AE6ACD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A35C15-F254-49C9-84DF-B8833D4109F2}">
      <dgm:prSet phldrT="[Text]" custT="1"/>
      <dgm:spPr>
        <a:noFill/>
      </dgm:spPr>
      <dgm:t>
        <a:bodyPr/>
        <a:lstStyle/>
        <a:p>
          <a:r>
            <a:rPr lang="en-US" sz="4400" b="1" cap="none" spc="0" dirty="0" err="1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ইহা</a:t>
          </a:r>
          <a:r>
            <a:rPr lang="en-US" sz="4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সাত</a:t>
          </a:r>
          <a:r>
            <a:rPr lang="en-US" sz="4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sz="4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4400" b="1" cap="none" spc="0" dirty="0" err="1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যথা</a:t>
          </a:r>
          <a:r>
            <a:rPr lang="en-US" sz="4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-</a:t>
          </a:r>
        </a:p>
      </dgm:t>
    </dgm:pt>
    <dgm:pt modelId="{0FA778D2-F000-4408-832E-070BC368A1D8}" type="parTrans" cxnId="{ABEBD1A7-C0D1-488C-8560-5D83BD4124D3}">
      <dgm:prSet/>
      <dgm:spPr/>
      <dgm:t>
        <a:bodyPr/>
        <a:lstStyle/>
        <a:p>
          <a:endParaRPr lang="en-US"/>
        </a:p>
      </dgm:t>
    </dgm:pt>
    <dgm:pt modelId="{C961F45B-2C82-453D-9E8D-597330733488}" type="sibTrans" cxnId="{ABEBD1A7-C0D1-488C-8560-5D83BD4124D3}">
      <dgm:prSet/>
      <dgm:spPr/>
      <dgm:t>
        <a:bodyPr/>
        <a:lstStyle/>
        <a:p>
          <a:endParaRPr lang="en-US"/>
        </a:p>
      </dgm:t>
    </dgm:pt>
    <dgm:pt modelId="{991CF1C7-9A0D-4E78-B05E-93A232F9CDEC}">
      <dgm:prSet phldrT="[Text]" custT="1"/>
      <dgm:spPr>
        <a:noFill/>
      </dgm:spPr>
      <dgm:t>
        <a:bodyPr/>
        <a:lstStyle/>
        <a:p>
          <a:pPr marL="457200" indent="0" algn="l"/>
          <a:r>
            <a:rPr lang="en-US" sz="44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44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এয়ার</a:t>
          </a:r>
          <a:r>
            <a:rPr lang="en-US" sz="44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ক্যাপাসিটর</a:t>
          </a:r>
          <a:endParaRPr lang="en-US" sz="4400" b="1" cap="none" spc="0" dirty="0">
            <a:ln/>
            <a:solidFill>
              <a:srgbClr val="005828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8112F1-3704-4DEF-983B-6E36584E7A0A}" type="parTrans" cxnId="{D2F5DF84-5412-4C95-B5B7-0DC1661B1C29}">
      <dgm:prSet/>
      <dgm:spPr/>
      <dgm:t>
        <a:bodyPr/>
        <a:lstStyle/>
        <a:p>
          <a:endParaRPr lang="en-US"/>
        </a:p>
      </dgm:t>
    </dgm:pt>
    <dgm:pt modelId="{54A939B8-A63F-4CCE-B18C-07D92C8DE2AD}" type="sibTrans" cxnId="{D2F5DF84-5412-4C95-B5B7-0DC1661B1C29}">
      <dgm:prSet/>
      <dgm:spPr/>
      <dgm:t>
        <a:bodyPr/>
        <a:lstStyle/>
        <a:p>
          <a:endParaRPr lang="en-US"/>
        </a:p>
      </dgm:t>
    </dgm:pt>
    <dgm:pt modelId="{3819404C-7103-4708-A845-D10C724051CB}">
      <dgm:prSet phldrT="[Text]" custT="1"/>
      <dgm:spPr>
        <a:noFill/>
      </dgm:spPr>
      <dgm:t>
        <a:bodyPr/>
        <a:lstStyle/>
        <a:p>
          <a:pPr marL="457200" indent="0" algn="l"/>
          <a:r>
            <a:rPr lang="en-US" sz="44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44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মাইকা</a:t>
          </a:r>
          <a:r>
            <a:rPr lang="en-US" sz="44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ক্যাপাসিটর</a:t>
          </a:r>
          <a:endParaRPr lang="en-US" sz="4400" b="1" cap="none" spc="0" dirty="0">
            <a:ln/>
            <a:solidFill>
              <a:srgbClr val="005828"/>
            </a:solidFill>
            <a:effectLst/>
          </a:endParaRPr>
        </a:p>
      </dgm:t>
    </dgm:pt>
    <dgm:pt modelId="{AAC40D15-D941-4A8D-9BD6-93FC09CBE69B}" type="parTrans" cxnId="{0EC94DE0-4C79-42D2-A961-6C2853BD68D6}">
      <dgm:prSet/>
      <dgm:spPr/>
      <dgm:t>
        <a:bodyPr/>
        <a:lstStyle/>
        <a:p>
          <a:endParaRPr lang="en-US"/>
        </a:p>
      </dgm:t>
    </dgm:pt>
    <dgm:pt modelId="{C7A6414C-62E0-4C6B-9F28-52720DD2DB03}" type="sibTrans" cxnId="{0EC94DE0-4C79-42D2-A961-6C2853BD68D6}">
      <dgm:prSet/>
      <dgm:spPr/>
      <dgm:t>
        <a:bodyPr/>
        <a:lstStyle/>
        <a:p>
          <a:endParaRPr lang="en-US"/>
        </a:p>
      </dgm:t>
    </dgm:pt>
    <dgm:pt modelId="{0DB697DF-E621-4807-8AFF-6F7CB10DBE38}">
      <dgm:prSet phldrT="[Text]" custT="1"/>
      <dgm:spPr>
        <a:noFill/>
      </dgm:spPr>
      <dgm:t>
        <a:bodyPr/>
        <a:lstStyle/>
        <a:p>
          <a:pPr marL="457200" indent="0" algn="l"/>
          <a:r>
            <a:rPr lang="en-US" sz="44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en-US" sz="44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পেপার</a:t>
          </a:r>
          <a:r>
            <a:rPr lang="en-US" sz="44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ক্যাপাসিটর</a:t>
          </a:r>
          <a:endParaRPr lang="en-US" sz="4400" b="1" cap="none" spc="0" dirty="0">
            <a:ln/>
            <a:solidFill>
              <a:srgbClr val="005828"/>
            </a:solidFill>
            <a:effectLst/>
          </a:endParaRPr>
        </a:p>
      </dgm:t>
    </dgm:pt>
    <dgm:pt modelId="{E01BF9AD-48E7-4C04-92D6-65E767988254}" type="parTrans" cxnId="{431BDC2E-AAA5-47F5-B9FA-37A6764D234C}">
      <dgm:prSet/>
      <dgm:spPr/>
      <dgm:t>
        <a:bodyPr/>
        <a:lstStyle/>
        <a:p>
          <a:endParaRPr lang="en-US"/>
        </a:p>
      </dgm:t>
    </dgm:pt>
    <dgm:pt modelId="{09ABFA67-D3F7-49BF-98D1-D8D38AC45DCA}" type="sibTrans" cxnId="{431BDC2E-AAA5-47F5-B9FA-37A6764D234C}">
      <dgm:prSet/>
      <dgm:spPr/>
      <dgm:t>
        <a:bodyPr/>
        <a:lstStyle/>
        <a:p>
          <a:endParaRPr lang="en-US"/>
        </a:p>
      </dgm:t>
    </dgm:pt>
    <dgm:pt modelId="{7C35773D-7AD8-4BB2-9A25-48A33FC814AF}">
      <dgm:prSet phldrT="[Text]" custT="1"/>
      <dgm:spPr>
        <a:noFill/>
      </dgm:spPr>
      <dgm:t>
        <a:bodyPr/>
        <a:lstStyle/>
        <a:p>
          <a:pPr marL="463550" indent="0" algn="l"/>
          <a:r>
            <a:rPr lang="en-US" sz="44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৪. </a:t>
          </a:r>
          <a:r>
            <a:rPr lang="en-US" sz="44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প্লাস্টিক</a:t>
          </a:r>
          <a:r>
            <a:rPr lang="en-US" sz="44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ফিল্ম</a:t>
          </a:r>
          <a:r>
            <a:rPr lang="en-US" sz="44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ক্যাপাসিটর</a:t>
          </a:r>
          <a:endParaRPr lang="en-US" sz="4400" b="1" cap="none" spc="0" dirty="0">
            <a:ln/>
            <a:solidFill>
              <a:srgbClr val="005828"/>
            </a:solidFill>
            <a:effectLst/>
          </a:endParaRPr>
        </a:p>
      </dgm:t>
    </dgm:pt>
    <dgm:pt modelId="{9C8A6BBB-98E3-4B23-98A6-9571C8D4405D}" type="parTrans" cxnId="{E800BF43-B66D-4139-B66F-191C79574D47}">
      <dgm:prSet custT="1"/>
      <dgm:spPr/>
      <dgm:t>
        <a:bodyPr/>
        <a:lstStyle/>
        <a:p>
          <a:pPr algn="l"/>
          <a:endParaRPr lang="en-US" sz="4400" b="1">
            <a:effectLst/>
          </a:endParaRPr>
        </a:p>
      </dgm:t>
    </dgm:pt>
    <dgm:pt modelId="{99D7A94D-9A0A-469F-8DCF-29E45E016734}" type="sibTrans" cxnId="{E800BF43-B66D-4139-B66F-191C79574D47}">
      <dgm:prSet/>
      <dgm:spPr/>
      <dgm:t>
        <a:bodyPr/>
        <a:lstStyle/>
        <a:p>
          <a:endParaRPr lang="en-US"/>
        </a:p>
      </dgm:t>
    </dgm:pt>
    <dgm:pt modelId="{32333012-1D77-47F0-A6D7-73221B42CAEA}">
      <dgm:prSet phldrT="[Text]" custT="1"/>
      <dgm:spPr>
        <a:noFill/>
      </dgm:spPr>
      <dgm:t>
        <a:bodyPr/>
        <a:lstStyle/>
        <a:p>
          <a:pPr marL="0" indent="463550" algn="l"/>
          <a:r>
            <a:rPr lang="en-US" sz="44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৫. </a:t>
          </a:r>
          <a:r>
            <a:rPr lang="en-US" sz="44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সিরামিক</a:t>
          </a:r>
          <a:r>
            <a:rPr lang="en-US" sz="44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ক্যাপাসিটর</a:t>
          </a:r>
          <a:endParaRPr lang="en-US" sz="4400" b="1" cap="none" spc="0" dirty="0">
            <a:ln/>
            <a:solidFill>
              <a:srgbClr val="005828"/>
            </a:solidFill>
            <a:effectLst/>
          </a:endParaRPr>
        </a:p>
      </dgm:t>
    </dgm:pt>
    <dgm:pt modelId="{F9EBFEAE-7A6C-4BF2-BE2E-A45BD743E096}" type="parTrans" cxnId="{C419DEAA-642C-4BF3-973A-7FAC756BFCEE}">
      <dgm:prSet/>
      <dgm:spPr/>
      <dgm:t>
        <a:bodyPr/>
        <a:lstStyle/>
        <a:p>
          <a:endParaRPr lang="en-US"/>
        </a:p>
      </dgm:t>
    </dgm:pt>
    <dgm:pt modelId="{BA6B35EB-BEF5-4CDB-BB65-1B668763176A}" type="sibTrans" cxnId="{C419DEAA-642C-4BF3-973A-7FAC756BFCEE}">
      <dgm:prSet/>
      <dgm:spPr/>
      <dgm:t>
        <a:bodyPr/>
        <a:lstStyle/>
        <a:p>
          <a:endParaRPr lang="en-US"/>
        </a:p>
      </dgm:t>
    </dgm:pt>
    <dgm:pt modelId="{4C3376E0-3B2C-439C-A7A7-4F6C25903CF2}">
      <dgm:prSet phldrT="[Text]" custT="1"/>
      <dgm:spPr>
        <a:noFill/>
      </dgm:spPr>
      <dgm:t>
        <a:bodyPr/>
        <a:lstStyle/>
        <a:p>
          <a:pPr marL="0" indent="463550" algn="l"/>
          <a:r>
            <a:rPr lang="en-US" sz="44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৬. </a:t>
          </a:r>
          <a:r>
            <a:rPr lang="en-US" sz="44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পলি</a:t>
          </a:r>
          <a:r>
            <a:rPr lang="en-US" sz="44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কার্বনেট</a:t>
          </a:r>
          <a:r>
            <a:rPr lang="en-US" sz="44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ক্যাপাসিটর</a:t>
          </a:r>
          <a:endParaRPr lang="en-US" sz="4400" b="1" cap="none" spc="0" dirty="0">
            <a:ln/>
            <a:solidFill>
              <a:srgbClr val="005828"/>
            </a:solidFill>
            <a:effectLst/>
          </a:endParaRPr>
        </a:p>
      </dgm:t>
    </dgm:pt>
    <dgm:pt modelId="{FD504449-B267-47AA-8491-BEB4D42D5884}" type="parTrans" cxnId="{58B8D253-232C-459C-8A73-D98783D414E3}">
      <dgm:prSet/>
      <dgm:spPr/>
      <dgm:t>
        <a:bodyPr/>
        <a:lstStyle/>
        <a:p>
          <a:endParaRPr lang="en-US"/>
        </a:p>
      </dgm:t>
    </dgm:pt>
    <dgm:pt modelId="{4E2C6BD7-1BD8-4E70-B9FF-F1F7EBF21A9F}" type="sibTrans" cxnId="{58B8D253-232C-459C-8A73-D98783D414E3}">
      <dgm:prSet/>
      <dgm:spPr/>
      <dgm:t>
        <a:bodyPr/>
        <a:lstStyle/>
        <a:p>
          <a:endParaRPr lang="en-US"/>
        </a:p>
      </dgm:t>
    </dgm:pt>
    <dgm:pt modelId="{D7A757D0-352E-4CC5-BA32-247AF40CD0D4}">
      <dgm:prSet phldrT="[Text]" custT="1"/>
      <dgm:spPr>
        <a:noFill/>
      </dgm:spPr>
      <dgm:t>
        <a:bodyPr/>
        <a:lstStyle/>
        <a:p>
          <a:pPr marL="0" indent="463550" algn="l"/>
          <a:r>
            <a:rPr lang="en-US" sz="44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৭. </a:t>
          </a:r>
          <a:r>
            <a:rPr lang="en-US" sz="44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ইলেকট্রোলাইটিক</a:t>
          </a:r>
          <a:r>
            <a:rPr lang="en-US" sz="44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ক্যাপাসিটর</a:t>
          </a:r>
          <a:endParaRPr lang="en-US" sz="4400" b="1" cap="none" spc="0" dirty="0">
            <a:ln/>
            <a:solidFill>
              <a:srgbClr val="005828"/>
            </a:solidFill>
            <a:effectLst/>
          </a:endParaRPr>
        </a:p>
      </dgm:t>
    </dgm:pt>
    <dgm:pt modelId="{518004F0-FE15-414A-8D61-05E9B51EB11B}" type="parTrans" cxnId="{E57F0B9F-1C78-4D9C-9F4D-AAD014A47BFC}">
      <dgm:prSet/>
      <dgm:spPr/>
      <dgm:t>
        <a:bodyPr/>
        <a:lstStyle/>
        <a:p>
          <a:endParaRPr lang="en-US"/>
        </a:p>
      </dgm:t>
    </dgm:pt>
    <dgm:pt modelId="{D3779FD3-8CC3-46CB-AC07-22B7C91878EE}" type="sibTrans" cxnId="{E57F0B9F-1C78-4D9C-9F4D-AAD014A47BFC}">
      <dgm:prSet/>
      <dgm:spPr/>
      <dgm:t>
        <a:bodyPr/>
        <a:lstStyle/>
        <a:p>
          <a:endParaRPr lang="en-US"/>
        </a:p>
      </dgm:t>
    </dgm:pt>
    <dgm:pt modelId="{EEBB68EE-50AD-4680-9D60-50518EF1EA78}" type="pres">
      <dgm:prSet presAssocID="{D5B51ED4-B273-4E34-9D06-2B6669AE6AC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9EE7A0-4531-42A9-AFAC-9AF08106C612}" type="pres">
      <dgm:prSet presAssocID="{5CA35C15-F254-49C9-84DF-B8833D4109F2}" presName="root1" presStyleCnt="0"/>
      <dgm:spPr/>
    </dgm:pt>
    <dgm:pt modelId="{AF4BC15C-C8EB-4F7D-93DD-528BA86A4A10}" type="pres">
      <dgm:prSet presAssocID="{5CA35C15-F254-49C9-84DF-B8833D4109F2}" presName="LevelOneTextNode" presStyleLbl="node0" presStyleIdx="0" presStyleCnt="1" custScaleX="171749" custScaleY="161672" custLinFactNeighborX="-241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D44ABD-201D-4596-8BD0-A61C67D60575}" type="pres">
      <dgm:prSet presAssocID="{5CA35C15-F254-49C9-84DF-B8833D4109F2}" presName="level2hierChild" presStyleCnt="0"/>
      <dgm:spPr/>
    </dgm:pt>
    <dgm:pt modelId="{7CAE2DAA-2E0B-451E-82B6-494ADA77B88E}" type="pres">
      <dgm:prSet presAssocID="{E58112F1-3704-4DEF-983B-6E36584E7A0A}" presName="conn2-1" presStyleLbl="parChTrans1D2" presStyleIdx="0" presStyleCnt="7"/>
      <dgm:spPr/>
      <dgm:t>
        <a:bodyPr/>
        <a:lstStyle/>
        <a:p>
          <a:endParaRPr lang="en-US"/>
        </a:p>
      </dgm:t>
    </dgm:pt>
    <dgm:pt modelId="{F9D6CECC-6C40-4EE1-8D99-477B5FC4ADBD}" type="pres">
      <dgm:prSet presAssocID="{E58112F1-3704-4DEF-983B-6E36584E7A0A}" presName="connTx" presStyleLbl="parChTrans1D2" presStyleIdx="0" presStyleCnt="7"/>
      <dgm:spPr/>
      <dgm:t>
        <a:bodyPr/>
        <a:lstStyle/>
        <a:p>
          <a:endParaRPr lang="en-US"/>
        </a:p>
      </dgm:t>
    </dgm:pt>
    <dgm:pt modelId="{60759BE0-212E-4C8E-A296-2C2E17FAB7D7}" type="pres">
      <dgm:prSet presAssocID="{991CF1C7-9A0D-4E78-B05E-93A232F9CDEC}" presName="root2" presStyleCnt="0"/>
      <dgm:spPr/>
    </dgm:pt>
    <dgm:pt modelId="{C02EC6A2-1AD6-4ACC-91D3-AF43EA6405FB}" type="pres">
      <dgm:prSet presAssocID="{991CF1C7-9A0D-4E78-B05E-93A232F9CDEC}" presName="LevelTwoTextNode" presStyleLbl="node2" presStyleIdx="0" presStyleCnt="7" custScaleX="3641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99162D-9F21-49FF-BEC5-C30BE606CB6E}" type="pres">
      <dgm:prSet presAssocID="{991CF1C7-9A0D-4E78-B05E-93A232F9CDEC}" presName="level3hierChild" presStyleCnt="0"/>
      <dgm:spPr/>
    </dgm:pt>
    <dgm:pt modelId="{F8642AFC-0EF9-4D3A-B294-6FF0CC39DCDC}" type="pres">
      <dgm:prSet presAssocID="{AAC40D15-D941-4A8D-9BD6-93FC09CBE69B}" presName="conn2-1" presStyleLbl="parChTrans1D2" presStyleIdx="1" presStyleCnt="7"/>
      <dgm:spPr/>
      <dgm:t>
        <a:bodyPr/>
        <a:lstStyle/>
        <a:p>
          <a:endParaRPr lang="en-US"/>
        </a:p>
      </dgm:t>
    </dgm:pt>
    <dgm:pt modelId="{FB397BD6-33B4-44D1-8979-8A67F693F920}" type="pres">
      <dgm:prSet presAssocID="{AAC40D15-D941-4A8D-9BD6-93FC09CBE69B}" presName="connTx" presStyleLbl="parChTrans1D2" presStyleIdx="1" presStyleCnt="7"/>
      <dgm:spPr/>
      <dgm:t>
        <a:bodyPr/>
        <a:lstStyle/>
        <a:p>
          <a:endParaRPr lang="en-US"/>
        </a:p>
      </dgm:t>
    </dgm:pt>
    <dgm:pt modelId="{07A99A9C-6898-4273-AA35-2D08AF4552B1}" type="pres">
      <dgm:prSet presAssocID="{3819404C-7103-4708-A845-D10C724051CB}" presName="root2" presStyleCnt="0"/>
      <dgm:spPr/>
    </dgm:pt>
    <dgm:pt modelId="{A9153C4A-C69C-4414-9D18-44C1CD565F4D}" type="pres">
      <dgm:prSet presAssocID="{3819404C-7103-4708-A845-D10C724051CB}" presName="LevelTwoTextNode" presStyleLbl="node2" presStyleIdx="1" presStyleCnt="7" custScaleX="3641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A7D320-E01E-4B27-9697-054D8554D4ED}" type="pres">
      <dgm:prSet presAssocID="{3819404C-7103-4708-A845-D10C724051CB}" presName="level3hierChild" presStyleCnt="0"/>
      <dgm:spPr/>
    </dgm:pt>
    <dgm:pt modelId="{8C8AD67A-14EB-4CB3-B6B3-D4707863A6B9}" type="pres">
      <dgm:prSet presAssocID="{E01BF9AD-48E7-4C04-92D6-65E767988254}" presName="conn2-1" presStyleLbl="parChTrans1D2" presStyleIdx="2" presStyleCnt="7"/>
      <dgm:spPr/>
      <dgm:t>
        <a:bodyPr/>
        <a:lstStyle/>
        <a:p>
          <a:endParaRPr lang="en-US"/>
        </a:p>
      </dgm:t>
    </dgm:pt>
    <dgm:pt modelId="{61976B7D-A890-47B3-B0AE-C3A4E9B1AC5C}" type="pres">
      <dgm:prSet presAssocID="{E01BF9AD-48E7-4C04-92D6-65E767988254}" presName="connTx" presStyleLbl="parChTrans1D2" presStyleIdx="2" presStyleCnt="7"/>
      <dgm:spPr/>
      <dgm:t>
        <a:bodyPr/>
        <a:lstStyle/>
        <a:p>
          <a:endParaRPr lang="en-US"/>
        </a:p>
      </dgm:t>
    </dgm:pt>
    <dgm:pt modelId="{C8123857-4B5F-4489-A09A-B8DB7D0E8815}" type="pres">
      <dgm:prSet presAssocID="{0DB697DF-E621-4807-8AFF-6F7CB10DBE38}" presName="root2" presStyleCnt="0"/>
      <dgm:spPr/>
    </dgm:pt>
    <dgm:pt modelId="{298835B4-229C-49FF-A067-393BB5BA2F23}" type="pres">
      <dgm:prSet presAssocID="{0DB697DF-E621-4807-8AFF-6F7CB10DBE38}" presName="LevelTwoTextNode" presStyleLbl="node2" presStyleIdx="2" presStyleCnt="7" custScaleX="3641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232066-D2F6-4989-B740-8B21142648CA}" type="pres">
      <dgm:prSet presAssocID="{0DB697DF-E621-4807-8AFF-6F7CB10DBE38}" presName="level3hierChild" presStyleCnt="0"/>
      <dgm:spPr/>
    </dgm:pt>
    <dgm:pt modelId="{1DCFB09B-3620-4A5D-BCC2-FEB0B08F2C31}" type="pres">
      <dgm:prSet presAssocID="{9C8A6BBB-98E3-4B23-98A6-9571C8D4405D}" presName="conn2-1" presStyleLbl="parChTrans1D2" presStyleIdx="3" presStyleCnt="7"/>
      <dgm:spPr/>
      <dgm:t>
        <a:bodyPr/>
        <a:lstStyle/>
        <a:p>
          <a:endParaRPr lang="en-US"/>
        </a:p>
      </dgm:t>
    </dgm:pt>
    <dgm:pt modelId="{A206D095-62A3-475B-BC3F-220786ECEA0D}" type="pres">
      <dgm:prSet presAssocID="{9C8A6BBB-98E3-4B23-98A6-9571C8D4405D}" presName="connTx" presStyleLbl="parChTrans1D2" presStyleIdx="3" presStyleCnt="7"/>
      <dgm:spPr/>
      <dgm:t>
        <a:bodyPr/>
        <a:lstStyle/>
        <a:p>
          <a:endParaRPr lang="en-US"/>
        </a:p>
      </dgm:t>
    </dgm:pt>
    <dgm:pt modelId="{F2ABEF47-1120-4EBD-BFEF-5BB36DB27008}" type="pres">
      <dgm:prSet presAssocID="{7C35773D-7AD8-4BB2-9A25-48A33FC814AF}" presName="root2" presStyleCnt="0"/>
      <dgm:spPr/>
    </dgm:pt>
    <dgm:pt modelId="{94D71161-BC90-4876-9474-F2D0578AD981}" type="pres">
      <dgm:prSet presAssocID="{7C35773D-7AD8-4BB2-9A25-48A33FC814AF}" presName="LevelTwoTextNode" presStyleLbl="node2" presStyleIdx="3" presStyleCnt="7" custScaleX="3641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B835A3-FFC9-4D9B-9578-56A5A26C5F6F}" type="pres">
      <dgm:prSet presAssocID="{7C35773D-7AD8-4BB2-9A25-48A33FC814AF}" presName="level3hierChild" presStyleCnt="0"/>
      <dgm:spPr/>
    </dgm:pt>
    <dgm:pt modelId="{F5D40A30-6699-42F0-9D11-AEA114CE5A82}" type="pres">
      <dgm:prSet presAssocID="{F9EBFEAE-7A6C-4BF2-BE2E-A45BD743E096}" presName="conn2-1" presStyleLbl="parChTrans1D2" presStyleIdx="4" presStyleCnt="7"/>
      <dgm:spPr/>
      <dgm:t>
        <a:bodyPr/>
        <a:lstStyle/>
        <a:p>
          <a:endParaRPr lang="en-US"/>
        </a:p>
      </dgm:t>
    </dgm:pt>
    <dgm:pt modelId="{66CE2019-FDF4-4BD9-B353-94B7BA0FCFEB}" type="pres">
      <dgm:prSet presAssocID="{F9EBFEAE-7A6C-4BF2-BE2E-A45BD743E096}" presName="connTx" presStyleLbl="parChTrans1D2" presStyleIdx="4" presStyleCnt="7"/>
      <dgm:spPr/>
      <dgm:t>
        <a:bodyPr/>
        <a:lstStyle/>
        <a:p>
          <a:endParaRPr lang="en-US"/>
        </a:p>
      </dgm:t>
    </dgm:pt>
    <dgm:pt modelId="{73B375AE-9707-4305-B004-8AE2D58C5077}" type="pres">
      <dgm:prSet presAssocID="{32333012-1D77-47F0-A6D7-73221B42CAEA}" presName="root2" presStyleCnt="0"/>
      <dgm:spPr/>
    </dgm:pt>
    <dgm:pt modelId="{CA1A8225-0D0E-4C7A-8B90-10DBC2358E9B}" type="pres">
      <dgm:prSet presAssocID="{32333012-1D77-47F0-A6D7-73221B42CAEA}" presName="LevelTwoTextNode" presStyleLbl="node2" presStyleIdx="4" presStyleCnt="7" custScaleX="3641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CC68C6-2824-46A3-B8C0-272D5F6C374E}" type="pres">
      <dgm:prSet presAssocID="{32333012-1D77-47F0-A6D7-73221B42CAEA}" presName="level3hierChild" presStyleCnt="0"/>
      <dgm:spPr/>
    </dgm:pt>
    <dgm:pt modelId="{511BD916-C294-4A53-AF27-DC00AB6EAD77}" type="pres">
      <dgm:prSet presAssocID="{FD504449-B267-47AA-8491-BEB4D42D5884}" presName="conn2-1" presStyleLbl="parChTrans1D2" presStyleIdx="5" presStyleCnt="7"/>
      <dgm:spPr/>
      <dgm:t>
        <a:bodyPr/>
        <a:lstStyle/>
        <a:p>
          <a:endParaRPr lang="en-US"/>
        </a:p>
      </dgm:t>
    </dgm:pt>
    <dgm:pt modelId="{37623955-8738-46CF-B81B-CED114F6B182}" type="pres">
      <dgm:prSet presAssocID="{FD504449-B267-47AA-8491-BEB4D42D5884}" presName="connTx" presStyleLbl="parChTrans1D2" presStyleIdx="5" presStyleCnt="7"/>
      <dgm:spPr/>
      <dgm:t>
        <a:bodyPr/>
        <a:lstStyle/>
        <a:p>
          <a:endParaRPr lang="en-US"/>
        </a:p>
      </dgm:t>
    </dgm:pt>
    <dgm:pt modelId="{FEF6305F-51F4-40D9-B3F4-EEC773A8940D}" type="pres">
      <dgm:prSet presAssocID="{4C3376E0-3B2C-439C-A7A7-4F6C25903CF2}" presName="root2" presStyleCnt="0"/>
      <dgm:spPr/>
    </dgm:pt>
    <dgm:pt modelId="{AFE7DC83-9936-4895-9884-1BF9C942D668}" type="pres">
      <dgm:prSet presAssocID="{4C3376E0-3B2C-439C-A7A7-4F6C25903CF2}" presName="LevelTwoTextNode" presStyleLbl="node2" presStyleIdx="5" presStyleCnt="7" custScaleX="3641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4BEA78-8CDD-4DA4-9B3E-5BC9D57CCF93}" type="pres">
      <dgm:prSet presAssocID="{4C3376E0-3B2C-439C-A7A7-4F6C25903CF2}" presName="level3hierChild" presStyleCnt="0"/>
      <dgm:spPr/>
    </dgm:pt>
    <dgm:pt modelId="{9C476B37-7DF8-49F1-AFBF-F9FC2AE35AE1}" type="pres">
      <dgm:prSet presAssocID="{518004F0-FE15-414A-8D61-05E9B51EB11B}" presName="conn2-1" presStyleLbl="parChTrans1D2" presStyleIdx="6" presStyleCnt="7"/>
      <dgm:spPr/>
      <dgm:t>
        <a:bodyPr/>
        <a:lstStyle/>
        <a:p>
          <a:endParaRPr lang="en-US"/>
        </a:p>
      </dgm:t>
    </dgm:pt>
    <dgm:pt modelId="{F3DDBD7B-8D0E-4131-86B4-2F99DDBB769B}" type="pres">
      <dgm:prSet presAssocID="{518004F0-FE15-414A-8D61-05E9B51EB11B}" presName="connTx" presStyleLbl="parChTrans1D2" presStyleIdx="6" presStyleCnt="7"/>
      <dgm:spPr/>
      <dgm:t>
        <a:bodyPr/>
        <a:lstStyle/>
        <a:p>
          <a:endParaRPr lang="en-US"/>
        </a:p>
      </dgm:t>
    </dgm:pt>
    <dgm:pt modelId="{C658E1A4-F29C-4F9D-822A-10283EFB4EFB}" type="pres">
      <dgm:prSet presAssocID="{D7A757D0-352E-4CC5-BA32-247AF40CD0D4}" presName="root2" presStyleCnt="0"/>
      <dgm:spPr/>
    </dgm:pt>
    <dgm:pt modelId="{D68844F8-26DC-4B0C-80E8-9B0857E053B2}" type="pres">
      <dgm:prSet presAssocID="{D7A757D0-352E-4CC5-BA32-247AF40CD0D4}" presName="LevelTwoTextNode" presStyleLbl="node2" presStyleIdx="6" presStyleCnt="7" custScaleX="3641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5292B5-15D7-4367-A92C-79914ED0B55F}" type="pres">
      <dgm:prSet presAssocID="{D7A757D0-352E-4CC5-BA32-247AF40CD0D4}" presName="level3hierChild" presStyleCnt="0"/>
      <dgm:spPr/>
    </dgm:pt>
  </dgm:ptLst>
  <dgm:cxnLst>
    <dgm:cxn modelId="{431BDC2E-AAA5-47F5-B9FA-37A6764D234C}" srcId="{5CA35C15-F254-49C9-84DF-B8833D4109F2}" destId="{0DB697DF-E621-4807-8AFF-6F7CB10DBE38}" srcOrd="2" destOrd="0" parTransId="{E01BF9AD-48E7-4C04-92D6-65E767988254}" sibTransId="{09ABFA67-D3F7-49BF-98D1-D8D38AC45DCA}"/>
    <dgm:cxn modelId="{B06D618E-2170-4462-8F67-78AE1F6D8BE2}" type="presOf" srcId="{9C8A6BBB-98E3-4B23-98A6-9571C8D4405D}" destId="{1DCFB09B-3620-4A5D-BCC2-FEB0B08F2C31}" srcOrd="0" destOrd="0" presId="urn:microsoft.com/office/officeart/2008/layout/HorizontalMultiLevelHierarchy"/>
    <dgm:cxn modelId="{9EF21A99-A6ED-454D-8E8A-CFDFB80F5B34}" type="presOf" srcId="{518004F0-FE15-414A-8D61-05E9B51EB11B}" destId="{F3DDBD7B-8D0E-4131-86B4-2F99DDBB769B}" srcOrd="1" destOrd="0" presId="urn:microsoft.com/office/officeart/2008/layout/HorizontalMultiLevelHierarchy"/>
    <dgm:cxn modelId="{C6EF31FE-5BDD-432B-A61F-D6D2FDB0FCC2}" type="presOf" srcId="{3819404C-7103-4708-A845-D10C724051CB}" destId="{A9153C4A-C69C-4414-9D18-44C1CD565F4D}" srcOrd="0" destOrd="0" presId="urn:microsoft.com/office/officeart/2008/layout/HorizontalMultiLevelHierarchy"/>
    <dgm:cxn modelId="{C419DEAA-642C-4BF3-973A-7FAC756BFCEE}" srcId="{5CA35C15-F254-49C9-84DF-B8833D4109F2}" destId="{32333012-1D77-47F0-A6D7-73221B42CAEA}" srcOrd="4" destOrd="0" parTransId="{F9EBFEAE-7A6C-4BF2-BE2E-A45BD743E096}" sibTransId="{BA6B35EB-BEF5-4CDB-BB65-1B668763176A}"/>
    <dgm:cxn modelId="{48DB068B-E803-40C2-8A66-05B4A441533C}" type="presOf" srcId="{32333012-1D77-47F0-A6D7-73221B42CAEA}" destId="{CA1A8225-0D0E-4C7A-8B90-10DBC2358E9B}" srcOrd="0" destOrd="0" presId="urn:microsoft.com/office/officeart/2008/layout/HorizontalMultiLevelHierarchy"/>
    <dgm:cxn modelId="{7690A9C2-FFD2-40E7-A5A4-ACD59DFD4CF3}" type="presOf" srcId="{9C8A6BBB-98E3-4B23-98A6-9571C8D4405D}" destId="{A206D095-62A3-475B-BC3F-220786ECEA0D}" srcOrd="1" destOrd="0" presId="urn:microsoft.com/office/officeart/2008/layout/HorizontalMultiLevelHierarchy"/>
    <dgm:cxn modelId="{EAAA4077-720D-4AE6-8075-B8FCC2A5C00A}" type="presOf" srcId="{D7A757D0-352E-4CC5-BA32-247AF40CD0D4}" destId="{D68844F8-26DC-4B0C-80E8-9B0857E053B2}" srcOrd="0" destOrd="0" presId="urn:microsoft.com/office/officeart/2008/layout/HorizontalMultiLevelHierarchy"/>
    <dgm:cxn modelId="{0EC94DE0-4C79-42D2-A961-6C2853BD68D6}" srcId="{5CA35C15-F254-49C9-84DF-B8833D4109F2}" destId="{3819404C-7103-4708-A845-D10C724051CB}" srcOrd="1" destOrd="0" parTransId="{AAC40D15-D941-4A8D-9BD6-93FC09CBE69B}" sibTransId="{C7A6414C-62E0-4C6B-9F28-52720DD2DB03}"/>
    <dgm:cxn modelId="{8A9BE172-3E37-4145-8E61-FADD8274B80D}" type="presOf" srcId="{AAC40D15-D941-4A8D-9BD6-93FC09CBE69B}" destId="{F8642AFC-0EF9-4D3A-B294-6FF0CC39DCDC}" srcOrd="0" destOrd="0" presId="urn:microsoft.com/office/officeart/2008/layout/HorizontalMultiLevelHierarchy"/>
    <dgm:cxn modelId="{3152C68C-FBDA-4D4D-AC11-F6E8118E23C3}" type="presOf" srcId="{5CA35C15-F254-49C9-84DF-B8833D4109F2}" destId="{AF4BC15C-C8EB-4F7D-93DD-528BA86A4A10}" srcOrd="0" destOrd="0" presId="urn:microsoft.com/office/officeart/2008/layout/HorizontalMultiLevelHierarchy"/>
    <dgm:cxn modelId="{E57F0B9F-1C78-4D9C-9F4D-AAD014A47BFC}" srcId="{5CA35C15-F254-49C9-84DF-B8833D4109F2}" destId="{D7A757D0-352E-4CC5-BA32-247AF40CD0D4}" srcOrd="6" destOrd="0" parTransId="{518004F0-FE15-414A-8D61-05E9B51EB11B}" sibTransId="{D3779FD3-8CC3-46CB-AC07-22B7C91878EE}"/>
    <dgm:cxn modelId="{8025B1CE-2D82-4E29-886B-D8A264C1A965}" type="presOf" srcId="{E58112F1-3704-4DEF-983B-6E36584E7A0A}" destId="{F9D6CECC-6C40-4EE1-8D99-477B5FC4ADBD}" srcOrd="1" destOrd="0" presId="urn:microsoft.com/office/officeart/2008/layout/HorizontalMultiLevelHierarchy"/>
    <dgm:cxn modelId="{14FB461B-03D7-4F16-A354-58D2B7665857}" type="presOf" srcId="{E01BF9AD-48E7-4C04-92D6-65E767988254}" destId="{61976B7D-A890-47B3-B0AE-C3A4E9B1AC5C}" srcOrd="1" destOrd="0" presId="urn:microsoft.com/office/officeart/2008/layout/HorizontalMultiLevelHierarchy"/>
    <dgm:cxn modelId="{D2F5DF84-5412-4C95-B5B7-0DC1661B1C29}" srcId="{5CA35C15-F254-49C9-84DF-B8833D4109F2}" destId="{991CF1C7-9A0D-4E78-B05E-93A232F9CDEC}" srcOrd="0" destOrd="0" parTransId="{E58112F1-3704-4DEF-983B-6E36584E7A0A}" sibTransId="{54A939B8-A63F-4CCE-B18C-07D92C8DE2AD}"/>
    <dgm:cxn modelId="{E800BF43-B66D-4139-B66F-191C79574D47}" srcId="{5CA35C15-F254-49C9-84DF-B8833D4109F2}" destId="{7C35773D-7AD8-4BB2-9A25-48A33FC814AF}" srcOrd="3" destOrd="0" parTransId="{9C8A6BBB-98E3-4B23-98A6-9571C8D4405D}" sibTransId="{99D7A94D-9A0A-469F-8DCF-29E45E016734}"/>
    <dgm:cxn modelId="{9738F532-6297-41A3-8625-41D65075D6A2}" type="presOf" srcId="{F9EBFEAE-7A6C-4BF2-BE2E-A45BD743E096}" destId="{66CE2019-FDF4-4BD9-B353-94B7BA0FCFEB}" srcOrd="1" destOrd="0" presId="urn:microsoft.com/office/officeart/2008/layout/HorizontalMultiLevelHierarchy"/>
    <dgm:cxn modelId="{CAB411E5-F1D9-4E24-BD5E-428CBC87DD95}" type="presOf" srcId="{0DB697DF-E621-4807-8AFF-6F7CB10DBE38}" destId="{298835B4-229C-49FF-A067-393BB5BA2F23}" srcOrd="0" destOrd="0" presId="urn:microsoft.com/office/officeart/2008/layout/HorizontalMultiLevelHierarchy"/>
    <dgm:cxn modelId="{529FB95E-17C2-4433-A939-9AFB63493307}" type="presOf" srcId="{FD504449-B267-47AA-8491-BEB4D42D5884}" destId="{511BD916-C294-4A53-AF27-DC00AB6EAD77}" srcOrd="0" destOrd="0" presId="urn:microsoft.com/office/officeart/2008/layout/HorizontalMultiLevelHierarchy"/>
    <dgm:cxn modelId="{3F012D2A-D629-4A30-A9F7-4423E44B74B4}" type="presOf" srcId="{518004F0-FE15-414A-8D61-05E9B51EB11B}" destId="{9C476B37-7DF8-49F1-AFBF-F9FC2AE35AE1}" srcOrd="0" destOrd="0" presId="urn:microsoft.com/office/officeart/2008/layout/HorizontalMultiLevelHierarchy"/>
    <dgm:cxn modelId="{58B8D253-232C-459C-8A73-D98783D414E3}" srcId="{5CA35C15-F254-49C9-84DF-B8833D4109F2}" destId="{4C3376E0-3B2C-439C-A7A7-4F6C25903CF2}" srcOrd="5" destOrd="0" parTransId="{FD504449-B267-47AA-8491-BEB4D42D5884}" sibTransId="{4E2C6BD7-1BD8-4E70-B9FF-F1F7EBF21A9F}"/>
    <dgm:cxn modelId="{81A04D9D-EC3A-4C62-A2D0-C40E7926EAA1}" type="presOf" srcId="{4C3376E0-3B2C-439C-A7A7-4F6C25903CF2}" destId="{AFE7DC83-9936-4895-9884-1BF9C942D668}" srcOrd="0" destOrd="0" presId="urn:microsoft.com/office/officeart/2008/layout/HorizontalMultiLevelHierarchy"/>
    <dgm:cxn modelId="{D0E49D03-5634-451D-867B-0FA081FF3E29}" type="presOf" srcId="{FD504449-B267-47AA-8491-BEB4D42D5884}" destId="{37623955-8738-46CF-B81B-CED114F6B182}" srcOrd="1" destOrd="0" presId="urn:microsoft.com/office/officeart/2008/layout/HorizontalMultiLevelHierarchy"/>
    <dgm:cxn modelId="{CCD89509-FAD1-4384-B526-83721561D0C5}" type="presOf" srcId="{7C35773D-7AD8-4BB2-9A25-48A33FC814AF}" destId="{94D71161-BC90-4876-9474-F2D0578AD981}" srcOrd="0" destOrd="0" presId="urn:microsoft.com/office/officeart/2008/layout/HorizontalMultiLevelHierarchy"/>
    <dgm:cxn modelId="{905E8009-F0CB-4DB5-8B95-0503C6397C09}" type="presOf" srcId="{D5B51ED4-B273-4E34-9D06-2B6669AE6ACD}" destId="{EEBB68EE-50AD-4680-9D60-50518EF1EA78}" srcOrd="0" destOrd="0" presId="urn:microsoft.com/office/officeart/2008/layout/HorizontalMultiLevelHierarchy"/>
    <dgm:cxn modelId="{77578FF2-C779-4DE6-896A-B8B2F20E88B9}" type="presOf" srcId="{F9EBFEAE-7A6C-4BF2-BE2E-A45BD743E096}" destId="{F5D40A30-6699-42F0-9D11-AEA114CE5A82}" srcOrd="0" destOrd="0" presId="urn:microsoft.com/office/officeart/2008/layout/HorizontalMultiLevelHierarchy"/>
    <dgm:cxn modelId="{C38810FB-469D-4814-962B-479CC3F3253B}" type="presOf" srcId="{E01BF9AD-48E7-4C04-92D6-65E767988254}" destId="{8C8AD67A-14EB-4CB3-B6B3-D4707863A6B9}" srcOrd="0" destOrd="0" presId="urn:microsoft.com/office/officeart/2008/layout/HorizontalMultiLevelHierarchy"/>
    <dgm:cxn modelId="{ABEBD1A7-C0D1-488C-8560-5D83BD4124D3}" srcId="{D5B51ED4-B273-4E34-9D06-2B6669AE6ACD}" destId="{5CA35C15-F254-49C9-84DF-B8833D4109F2}" srcOrd="0" destOrd="0" parTransId="{0FA778D2-F000-4408-832E-070BC368A1D8}" sibTransId="{C961F45B-2C82-453D-9E8D-597330733488}"/>
    <dgm:cxn modelId="{04EA6104-2174-4AA7-8C38-68D9CD5ADA70}" type="presOf" srcId="{AAC40D15-D941-4A8D-9BD6-93FC09CBE69B}" destId="{FB397BD6-33B4-44D1-8979-8A67F693F920}" srcOrd="1" destOrd="0" presId="urn:microsoft.com/office/officeart/2008/layout/HorizontalMultiLevelHierarchy"/>
    <dgm:cxn modelId="{03E654B6-96B4-4B1E-85C8-46218F70027B}" type="presOf" srcId="{991CF1C7-9A0D-4E78-B05E-93A232F9CDEC}" destId="{C02EC6A2-1AD6-4ACC-91D3-AF43EA6405FB}" srcOrd="0" destOrd="0" presId="urn:microsoft.com/office/officeart/2008/layout/HorizontalMultiLevelHierarchy"/>
    <dgm:cxn modelId="{EAE977F6-DE6B-4134-BC04-57FD88CA20C0}" type="presOf" srcId="{E58112F1-3704-4DEF-983B-6E36584E7A0A}" destId="{7CAE2DAA-2E0B-451E-82B6-494ADA77B88E}" srcOrd="0" destOrd="0" presId="urn:microsoft.com/office/officeart/2008/layout/HorizontalMultiLevelHierarchy"/>
    <dgm:cxn modelId="{946F2F41-436B-4613-86DA-EA06A94EA34F}" type="presParOf" srcId="{EEBB68EE-50AD-4680-9D60-50518EF1EA78}" destId="{1E9EE7A0-4531-42A9-AFAC-9AF08106C612}" srcOrd="0" destOrd="0" presId="urn:microsoft.com/office/officeart/2008/layout/HorizontalMultiLevelHierarchy"/>
    <dgm:cxn modelId="{81E5B02E-194A-4F4F-88A8-AEE125517D0C}" type="presParOf" srcId="{1E9EE7A0-4531-42A9-AFAC-9AF08106C612}" destId="{AF4BC15C-C8EB-4F7D-93DD-528BA86A4A10}" srcOrd="0" destOrd="0" presId="urn:microsoft.com/office/officeart/2008/layout/HorizontalMultiLevelHierarchy"/>
    <dgm:cxn modelId="{96820811-EA18-488D-8688-420FC2A7E56E}" type="presParOf" srcId="{1E9EE7A0-4531-42A9-AFAC-9AF08106C612}" destId="{7BD44ABD-201D-4596-8BD0-A61C67D60575}" srcOrd="1" destOrd="0" presId="urn:microsoft.com/office/officeart/2008/layout/HorizontalMultiLevelHierarchy"/>
    <dgm:cxn modelId="{8961BDA1-A368-434A-9FA2-81A1E44FA5CC}" type="presParOf" srcId="{7BD44ABD-201D-4596-8BD0-A61C67D60575}" destId="{7CAE2DAA-2E0B-451E-82B6-494ADA77B88E}" srcOrd="0" destOrd="0" presId="urn:microsoft.com/office/officeart/2008/layout/HorizontalMultiLevelHierarchy"/>
    <dgm:cxn modelId="{97C033D4-3529-4CA4-9119-4F1EF73C6F88}" type="presParOf" srcId="{7CAE2DAA-2E0B-451E-82B6-494ADA77B88E}" destId="{F9D6CECC-6C40-4EE1-8D99-477B5FC4ADBD}" srcOrd="0" destOrd="0" presId="urn:microsoft.com/office/officeart/2008/layout/HorizontalMultiLevelHierarchy"/>
    <dgm:cxn modelId="{D9911EE1-E850-45F5-8C54-0B17952EA58C}" type="presParOf" srcId="{7BD44ABD-201D-4596-8BD0-A61C67D60575}" destId="{60759BE0-212E-4C8E-A296-2C2E17FAB7D7}" srcOrd="1" destOrd="0" presId="urn:microsoft.com/office/officeart/2008/layout/HorizontalMultiLevelHierarchy"/>
    <dgm:cxn modelId="{3EDAB991-40DB-4B28-8ABC-BC274B7DC791}" type="presParOf" srcId="{60759BE0-212E-4C8E-A296-2C2E17FAB7D7}" destId="{C02EC6A2-1AD6-4ACC-91D3-AF43EA6405FB}" srcOrd="0" destOrd="0" presId="urn:microsoft.com/office/officeart/2008/layout/HorizontalMultiLevelHierarchy"/>
    <dgm:cxn modelId="{94028999-0660-4473-B6DB-3E4283B1DDAF}" type="presParOf" srcId="{60759BE0-212E-4C8E-A296-2C2E17FAB7D7}" destId="{6599162D-9F21-49FF-BEC5-C30BE606CB6E}" srcOrd="1" destOrd="0" presId="urn:microsoft.com/office/officeart/2008/layout/HorizontalMultiLevelHierarchy"/>
    <dgm:cxn modelId="{5A4DB51C-2F1D-4395-B6CC-BFF30D88AF9C}" type="presParOf" srcId="{7BD44ABD-201D-4596-8BD0-A61C67D60575}" destId="{F8642AFC-0EF9-4D3A-B294-6FF0CC39DCDC}" srcOrd="2" destOrd="0" presId="urn:microsoft.com/office/officeart/2008/layout/HorizontalMultiLevelHierarchy"/>
    <dgm:cxn modelId="{B76AAF89-1752-4E86-87FC-E9C46DB1B8C4}" type="presParOf" srcId="{F8642AFC-0EF9-4D3A-B294-6FF0CC39DCDC}" destId="{FB397BD6-33B4-44D1-8979-8A67F693F920}" srcOrd="0" destOrd="0" presId="urn:microsoft.com/office/officeart/2008/layout/HorizontalMultiLevelHierarchy"/>
    <dgm:cxn modelId="{B951C253-6922-4C85-842B-96657F02C949}" type="presParOf" srcId="{7BD44ABD-201D-4596-8BD0-A61C67D60575}" destId="{07A99A9C-6898-4273-AA35-2D08AF4552B1}" srcOrd="3" destOrd="0" presId="urn:microsoft.com/office/officeart/2008/layout/HorizontalMultiLevelHierarchy"/>
    <dgm:cxn modelId="{E78D63F0-D9FD-4F4A-BEDF-7806FF9F34F4}" type="presParOf" srcId="{07A99A9C-6898-4273-AA35-2D08AF4552B1}" destId="{A9153C4A-C69C-4414-9D18-44C1CD565F4D}" srcOrd="0" destOrd="0" presId="urn:microsoft.com/office/officeart/2008/layout/HorizontalMultiLevelHierarchy"/>
    <dgm:cxn modelId="{CE106C00-BB47-4EA5-B05A-CCD835392E90}" type="presParOf" srcId="{07A99A9C-6898-4273-AA35-2D08AF4552B1}" destId="{3DA7D320-E01E-4B27-9697-054D8554D4ED}" srcOrd="1" destOrd="0" presId="urn:microsoft.com/office/officeart/2008/layout/HorizontalMultiLevelHierarchy"/>
    <dgm:cxn modelId="{C033A454-DE14-4B43-BB58-B05A07C00940}" type="presParOf" srcId="{7BD44ABD-201D-4596-8BD0-A61C67D60575}" destId="{8C8AD67A-14EB-4CB3-B6B3-D4707863A6B9}" srcOrd="4" destOrd="0" presId="urn:microsoft.com/office/officeart/2008/layout/HorizontalMultiLevelHierarchy"/>
    <dgm:cxn modelId="{B5F998A6-B8F2-4239-ACD4-D4E57C850820}" type="presParOf" srcId="{8C8AD67A-14EB-4CB3-B6B3-D4707863A6B9}" destId="{61976B7D-A890-47B3-B0AE-C3A4E9B1AC5C}" srcOrd="0" destOrd="0" presId="urn:microsoft.com/office/officeart/2008/layout/HorizontalMultiLevelHierarchy"/>
    <dgm:cxn modelId="{72711F45-C3F1-4455-B2DC-948B70A3978A}" type="presParOf" srcId="{7BD44ABD-201D-4596-8BD0-A61C67D60575}" destId="{C8123857-4B5F-4489-A09A-B8DB7D0E8815}" srcOrd="5" destOrd="0" presId="urn:microsoft.com/office/officeart/2008/layout/HorizontalMultiLevelHierarchy"/>
    <dgm:cxn modelId="{3DEDE486-2279-4625-A52F-D1E126C22647}" type="presParOf" srcId="{C8123857-4B5F-4489-A09A-B8DB7D0E8815}" destId="{298835B4-229C-49FF-A067-393BB5BA2F23}" srcOrd="0" destOrd="0" presId="urn:microsoft.com/office/officeart/2008/layout/HorizontalMultiLevelHierarchy"/>
    <dgm:cxn modelId="{1305055A-ECE3-46A6-80B5-C89EAED8069B}" type="presParOf" srcId="{C8123857-4B5F-4489-A09A-B8DB7D0E8815}" destId="{D2232066-D2F6-4989-B740-8B21142648CA}" srcOrd="1" destOrd="0" presId="urn:microsoft.com/office/officeart/2008/layout/HorizontalMultiLevelHierarchy"/>
    <dgm:cxn modelId="{26F269AC-189D-40A5-AAAD-C66BA4F1FD4A}" type="presParOf" srcId="{7BD44ABD-201D-4596-8BD0-A61C67D60575}" destId="{1DCFB09B-3620-4A5D-BCC2-FEB0B08F2C31}" srcOrd="6" destOrd="0" presId="urn:microsoft.com/office/officeart/2008/layout/HorizontalMultiLevelHierarchy"/>
    <dgm:cxn modelId="{12301A73-3F85-4E67-8F39-3D0EC73ADC72}" type="presParOf" srcId="{1DCFB09B-3620-4A5D-BCC2-FEB0B08F2C31}" destId="{A206D095-62A3-475B-BC3F-220786ECEA0D}" srcOrd="0" destOrd="0" presId="urn:microsoft.com/office/officeart/2008/layout/HorizontalMultiLevelHierarchy"/>
    <dgm:cxn modelId="{EE9911E8-AB54-44A5-BE3C-D3532BBCC876}" type="presParOf" srcId="{7BD44ABD-201D-4596-8BD0-A61C67D60575}" destId="{F2ABEF47-1120-4EBD-BFEF-5BB36DB27008}" srcOrd="7" destOrd="0" presId="urn:microsoft.com/office/officeart/2008/layout/HorizontalMultiLevelHierarchy"/>
    <dgm:cxn modelId="{0B1848E9-CD43-4BDE-9DCE-976E465DC841}" type="presParOf" srcId="{F2ABEF47-1120-4EBD-BFEF-5BB36DB27008}" destId="{94D71161-BC90-4876-9474-F2D0578AD981}" srcOrd="0" destOrd="0" presId="urn:microsoft.com/office/officeart/2008/layout/HorizontalMultiLevelHierarchy"/>
    <dgm:cxn modelId="{F7551635-F5BA-42E1-8B10-52ED10B90619}" type="presParOf" srcId="{F2ABEF47-1120-4EBD-BFEF-5BB36DB27008}" destId="{DEB835A3-FFC9-4D9B-9578-56A5A26C5F6F}" srcOrd="1" destOrd="0" presId="urn:microsoft.com/office/officeart/2008/layout/HorizontalMultiLevelHierarchy"/>
    <dgm:cxn modelId="{B906DA21-419F-49EF-B41B-EB8CC194B350}" type="presParOf" srcId="{7BD44ABD-201D-4596-8BD0-A61C67D60575}" destId="{F5D40A30-6699-42F0-9D11-AEA114CE5A82}" srcOrd="8" destOrd="0" presId="urn:microsoft.com/office/officeart/2008/layout/HorizontalMultiLevelHierarchy"/>
    <dgm:cxn modelId="{E235F629-C9D6-4291-88CB-51D3BBB54993}" type="presParOf" srcId="{F5D40A30-6699-42F0-9D11-AEA114CE5A82}" destId="{66CE2019-FDF4-4BD9-B353-94B7BA0FCFEB}" srcOrd="0" destOrd="0" presId="urn:microsoft.com/office/officeart/2008/layout/HorizontalMultiLevelHierarchy"/>
    <dgm:cxn modelId="{5F6BFDC5-592A-42CF-930E-7B7C5F734536}" type="presParOf" srcId="{7BD44ABD-201D-4596-8BD0-A61C67D60575}" destId="{73B375AE-9707-4305-B004-8AE2D58C5077}" srcOrd="9" destOrd="0" presId="urn:microsoft.com/office/officeart/2008/layout/HorizontalMultiLevelHierarchy"/>
    <dgm:cxn modelId="{C08DBFD1-3D6E-4A69-81BB-67174EF71F93}" type="presParOf" srcId="{73B375AE-9707-4305-B004-8AE2D58C5077}" destId="{CA1A8225-0D0E-4C7A-8B90-10DBC2358E9B}" srcOrd="0" destOrd="0" presId="urn:microsoft.com/office/officeart/2008/layout/HorizontalMultiLevelHierarchy"/>
    <dgm:cxn modelId="{C938BDEE-81F1-4D15-ADBE-4D52470E8ADE}" type="presParOf" srcId="{73B375AE-9707-4305-B004-8AE2D58C5077}" destId="{91CC68C6-2824-46A3-B8C0-272D5F6C374E}" srcOrd="1" destOrd="0" presId="urn:microsoft.com/office/officeart/2008/layout/HorizontalMultiLevelHierarchy"/>
    <dgm:cxn modelId="{595C42E5-5EF0-40C4-87D2-17469BBD90AE}" type="presParOf" srcId="{7BD44ABD-201D-4596-8BD0-A61C67D60575}" destId="{511BD916-C294-4A53-AF27-DC00AB6EAD77}" srcOrd="10" destOrd="0" presId="urn:microsoft.com/office/officeart/2008/layout/HorizontalMultiLevelHierarchy"/>
    <dgm:cxn modelId="{F743CBA7-2B02-4A77-ADF5-7F5D1463A165}" type="presParOf" srcId="{511BD916-C294-4A53-AF27-DC00AB6EAD77}" destId="{37623955-8738-46CF-B81B-CED114F6B182}" srcOrd="0" destOrd="0" presId="urn:microsoft.com/office/officeart/2008/layout/HorizontalMultiLevelHierarchy"/>
    <dgm:cxn modelId="{0B08844F-932F-4096-8D9F-176A4E4A9EBE}" type="presParOf" srcId="{7BD44ABD-201D-4596-8BD0-A61C67D60575}" destId="{FEF6305F-51F4-40D9-B3F4-EEC773A8940D}" srcOrd="11" destOrd="0" presId="urn:microsoft.com/office/officeart/2008/layout/HorizontalMultiLevelHierarchy"/>
    <dgm:cxn modelId="{8ADCE917-A593-4FB6-AF80-32D729C9CDCF}" type="presParOf" srcId="{FEF6305F-51F4-40D9-B3F4-EEC773A8940D}" destId="{AFE7DC83-9936-4895-9884-1BF9C942D668}" srcOrd="0" destOrd="0" presId="urn:microsoft.com/office/officeart/2008/layout/HorizontalMultiLevelHierarchy"/>
    <dgm:cxn modelId="{316FCC65-28C6-41B2-95AF-6B3CB64B9C56}" type="presParOf" srcId="{FEF6305F-51F4-40D9-B3F4-EEC773A8940D}" destId="{814BEA78-8CDD-4DA4-9B3E-5BC9D57CCF93}" srcOrd="1" destOrd="0" presId="urn:microsoft.com/office/officeart/2008/layout/HorizontalMultiLevelHierarchy"/>
    <dgm:cxn modelId="{AC5A9D87-3477-41B2-952A-A0E7E822E337}" type="presParOf" srcId="{7BD44ABD-201D-4596-8BD0-A61C67D60575}" destId="{9C476B37-7DF8-49F1-AFBF-F9FC2AE35AE1}" srcOrd="12" destOrd="0" presId="urn:microsoft.com/office/officeart/2008/layout/HorizontalMultiLevelHierarchy"/>
    <dgm:cxn modelId="{5D25533B-EC66-4AA8-9C84-515180FBA44E}" type="presParOf" srcId="{9C476B37-7DF8-49F1-AFBF-F9FC2AE35AE1}" destId="{F3DDBD7B-8D0E-4131-86B4-2F99DDBB769B}" srcOrd="0" destOrd="0" presId="urn:microsoft.com/office/officeart/2008/layout/HorizontalMultiLevelHierarchy"/>
    <dgm:cxn modelId="{85437ECF-A2B2-4C85-9FB2-14AA5CB53CE1}" type="presParOf" srcId="{7BD44ABD-201D-4596-8BD0-A61C67D60575}" destId="{C658E1A4-F29C-4F9D-822A-10283EFB4EFB}" srcOrd="13" destOrd="0" presId="urn:microsoft.com/office/officeart/2008/layout/HorizontalMultiLevelHierarchy"/>
    <dgm:cxn modelId="{2AA33C77-385B-4D3E-824A-5E416C564328}" type="presParOf" srcId="{C658E1A4-F29C-4F9D-822A-10283EFB4EFB}" destId="{D68844F8-26DC-4B0C-80E8-9B0857E053B2}" srcOrd="0" destOrd="0" presId="urn:microsoft.com/office/officeart/2008/layout/HorizontalMultiLevelHierarchy"/>
    <dgm:cxn modelId="{E168A64B-ADC2-43DD-A029-B0996CF4328A}" type="presParOf" srcId="{C658E1A4-F29C-4F9D-822A-10283EFB4EFB}" destId="{8E5292B5-15D7-4367-A92C-79914ED0B55F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B51ED4-B273-4E34-9D06-2B6669AE6ACD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1CF1C7-9A0D-4E78-B05E-93A232F9CDEC}">
      <dgm:prSet phldrT="[Text]" custT="1"/>
      <dgm:spPr>
        <a:solidFill>
          <a:srgbClr val="CCFF33"/>
        </a:solidFill>
      </dgm:spPr>
      <dgm:t>
        <a:bodyPr/>
        <a:lstStyle/>
        <a:p>
          <a:pPr marL="457200" indent="0" algn="l"/>
          <a:r>
            <a:rPr lang="en-US" sz="44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44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এয়ার</a:t>
          </a:r>
          <a:r>
            <a:rPr lang="en-US" sz="44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টিউন্ড</a:t>
          </a:r>
          <a:r>
            <a:rPr lang="en-US" sz="44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ক্যাপাসিটর</a:t>
          </a:r>
          <a:endParaRPr lang="en-US" sz="4400" b="1" cap="none" spc="0" dirty="0">
            <a:ln/>
            <a:solidFill>
              <a:srgbClr val="005828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8112F1-3704-4DEF-983B-6E36584E7A0A}" type="parTrans" cxnId="{D2F5DF84-5412-4C95-B5B7-0DC1661B1C29}">
      <dgm:prSet/>
      <dgm:spPr/>
      <dgm:t>
        <a:bodyPr/>
        <a:lstStyle/>
        <a:p>
          <a:endParaRPr lang="en-US"/>
        </a:p>
      </dgm:t>
    </dgm:pt>
    <dgm:pt modelId="{54A939B8-A63F-4CCE-B18C-07D92C8DE2AD}" type="sibTrans" cxnId="{D2F5DF84-5412-4C95-B5B7-0DC1661B1C29}">
      <dgm:prSet/>
      <dgm:spPr/>
      <dgm:t>
        <a:bodyPr/>
        <a:lstStyle/>
        <a:p>
          <a:endParaRPr lang="en-US"/>
        </a:p>
      </dgm:t>
    </dgm:pt>
    <dgm:pt modelId="{3819404C-7103-4708-A845-D10C724051CB}">
      <dgm:prSet phldrT="[Text]" custT="1"/>
      <dgm:spPr>
        <a:solidFill>
          <a:srgbClr val="FF6699"/>
        </a:solidFill>
      </dgm:spPr>
      <dgm:t>
        <a:bodyPr/>
        <a:lstStyle/>
        <a:p>
          <a:pPr marL="457200" indent="0" algn="l"/>
          <a:r>
            <a:rPr lang="en-US" sz="44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44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মাইকা</a:t>
          </a:r>
          <a:r>
            <a:rPr lang="en-US" sz="44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টিউন্ড</a:t>
          </a:r>
          <a:r>
            <a:rPr lang="en-US" sz="44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ক্যাপাসিটর</a:t>
          </a:r>
          <a:endParaRPr lang="en-US" sz="4400" b="1" cap="none" spc="0" dirty="0">
            <a:ln/>
            <a:solidFill>
              <a:srgbClr val="005828"/>
            </a:solidFill>
            <a:effectLst/>
          </a:endParaRPr>
        </a:p>
      </dgm:t>
    </dgm:pt>
    <dgm:pt modelId="{AAC40D15-D941-4A8D-9BD6-93FC09CBE69B}" type="parTrans" cxnId="{0EC94DE0-4C79-42D2-A961-6C2853BD68D6}">
      <dgm:prSet/>
      <dgm:spPr/>
      <dgm:t>
        <a:bodyPr/>
        <a:lstStyle/>
        <a:p>
          <a:endParaRPr lang="en-US"/>
        </a:p>
      </dgm:t>
    </dgm:pt>
    <dgm:pt modelId="{C7A6414C-62E0-4C6B-9F28-52720DD2DB03}" type="sibTrans" cxnId="{0EC94DE0-4C79-42D2-A961-6C2853BD68D6}">
      <dgm:prSet/>
      <dgm:spPr/>
      <dgm:t>
        <a:bodyPr/>
        <a:lstStyle/>
        <a:p>
          <a:endParaRPr lang="en-US"/>
        </a:p>
      </dgm:t>
    </dgm:pt>
    <dgm:pt modelId="{5CA35C15-F254-49C9-84DF-B8833D4109F2}">
      <dgm:prSet phldrT="[Text]" custT="1"/>
      <dgm:spPr>
        <a:noFill/>
      </dgm:spPr>
      <dgm:t>
        <a:bodyPr/>
        <a:lstStyle/>
        <a:p>
          <a:r>
            <a:rPr lang="en-US" sz="4400" b="1" cap="none" spc="0" dirty="0" err="1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ইহা</a:t>
          </a:r>
          <a:r>
            <a:rPr lang="en-US" sz="4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দুই</a:t>
          </a:r>
          <a:r>
            <a:rPr lang="en-US" sz="4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sz="4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4400" b="1" cap="none" spc="0" dirty="0" err="1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যথা</a:t>
          </a:r>
          <a:r>
            <a:rPr lang="en-US" sz="4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-</a:t>
          </a:r>
        </a:p>
      </dgm:t>
    </dgm:pt>
    <dgm:pt modelId="{C961F45B-2C82-453D-9E8D-597330733488}" type="sibTrans" cxnId="{ABEBD1A7-C0D1-488C-8560-5D83BD4124D3}">
      <dgm:prSet/>
      <dgm:spPr/>
      <dgm:t>
        <a:bodyPr/>
        <a:lstStyle/>
        <a:p>
          <a:endParaRPr lang="en-US"/>
        </a:p>
      </dgm:t>
    </dgm:pt>
    <dgm:pt modelId="{0FA778D2-F000-4408-832E-070BC368A1D8}" type="parTrans" cxnId="{ABEBD1A7-C0D1-488C-8560-5D83BD4124D3}">
      <dgm:prSet/>
      <dgm:spPr/>
      <dgm:t>
        <a:bodyPr/>
        <a:lstStyle/>
        <a:p>
          <a:endParaRPr lang="en-US"/>
        </a:p>
      </dgm:t>
    </dgm:pt>
    <dgm:pt modelId="{8A6B274E-2593-423D-8E2A-5AF6D8EA72CF}" type="pres">
      <dgm:prSet presAssocID="{D5B51ED4-B273-4E34-9D06-2B6669AE6AC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AB1FF3-8276-4FB6-A8AD-65569DDF5054}" type="pres">
      <dgm:prSet presAssocID="{5CA35C15-F254-49C9-84DF-B8833D4109F2}" presName="root1" presStyleCnt="0"/>
      <dgm:spPr/>
    </dgm:pt>
    <dgm:pt modelId="{70F3A118-2408-4D6D-B14E-103B71949467}" type="pres">
      <dgm:prSet presAssocID="{5CA35C15-F254-49C9-84DF-B8833D4109F2}" presName="LevelOneTextNode" presStyleLbl="node0" presStyleIdx="0" presStyleCnt="1" custScaleX="174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95648F-80DD-4C84-AF4C-D0E0A2455221}" type="pres">
      <dgm:prSet presAssocID="{5CA35C15-F254-49C9-84DF-B8833D4109F2}" presName="level2hierChild" presStyleCnt="0"/>
      <dgm:spPr/>
    </dgm:pt>
    <dgm:pt modelId="{5D32C260-75D7-42FE-94A2-59A05E6E7E08}" type="pres">
      <dgm:prSet presAssocID="{E58112F1-3704-4DEF-983B-6E36584E7A0A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CAB1000-9C9E-46A4-BDB5-9FC82320F63E}" type="pres">
      <dgm:prSet presAssocID="{E58112F1-3704-4DEF-983B-6E36584E7A0A}" presName="connTx" presStyleLbl="parChTrans1D2" presStyleIdx="0" presStyleCnt="2"/>
      <dgm:spPr/>
      <dgm:t>
        <a:bodyPr/>
        <a:lstStyle/>
        <a:p>
          <a:endParaRPr lang="en-US"/>
        </a:p>
      </dgm:t>
    </dgm:pt>
    <dgm:pt modelId="{DDB59564-0B74-416E-B8B0-B6BF6195A38A}" type="pres">
      <dgm:prSet presAssocID="{991CF1C7-9A0D-4E78-B05E-93A232F9CDEC}" presName="root2" presStyleCnt="0"/>
      <dgm:spPr/>
    </dgm:pt>
    <dgm:pt modelId="{1896C793-70F4-496F-A432-FDCB167A186E}" type="pres">
      <dgm:prSet presAssocID="{991CF1C7-9A0D-4E78-B05E-93A232F9CDEC}" presName="LevelTwoTextNode" presStyleLbl="node2" presStyleIdx="0" presStyleCnt="2" custScaleX="292847" custScaleY="1991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B2F6C6-F54C-49C8-88DB-ECEFB8BA5B1A}" type="pres">
      <dgm:prSet presAssocID="{991CF1C7-9A0D-4E78-B05E-93A232F9CDEC}" presName="level3hierChild" presStyleCnt="0"/>
      <dgm:spPr/>
    </dgm:pt>
    <dgm:pt modelId="{1453BA04-2A25-4F19-A36C-FC3238A05471}" type="pres">
      <dgm:prSet presAssocID="{AAC40D15-D941-4A8D-9BD6-93FC09CBE69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3AD62CEF-645A-4967-A51E-F37A5C1D1AED}" type="pres">
      <dgm:prSet presAssocID="{AAC40D15-D941-4A8D-9BD6-93FC09CBE69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4C23475A-1055-48EA-9990-D1EC30F9DAFE}" type="pres">
      <dgm:prSet presAssocID="{3819404C-7103-4708-A845-D10C724051CB}" presName="root2" presStyleCnt="0"/>
      <dgm:spPr/>
    </dgm:pt>
    <dgm:pt modelId="{DCD1F7D3-9948-4303-A876-7314D66B2FDD}" type="pres">
      <dgm:prSet presAssocID="{3819404C-7103-4708-A845-D10C724051CB}" presName="LevelTwoTextNode" presStyleLbl="node2" presStyleIdx="1" presStyleCnt="2" custScaleX="292847" custScaleY="1991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E0DE2C-A1D9-42E4-8F67-261DD00787A1}" type="pres">
      <dgm:prSet presAssocID="{3819404C-7103-4708-A845-D10C724051CB}" presName="level3hierChild" presStyleCnt="0"/>
      <dgm:spPr/>
    </dgm:pt>
  </dgm:ptLst>
  <dgm:cxnLst>
    <dgm:cxn modelId="{ABEBD1A7-C0D1-488C-8560-5D83BD4124D3}" srcId="{D5B51ED4-B273-4E34-9D06-2B6669AE6ACD}" destId="{5CA35C15-F254-49C9-84DF-B8833D4109F2}" srcOrd="0" destOrd="0" parTransId="{0FA778D2-F000-4408-832E-070BC368A1D8}" sibTransId="{C961F45B-2C82-453D-9E8D-597330733488}"/>
    <dgm:cxn modelId="{83E26439-7579-4BFE-ACA3-DB77854262DC}" type="presOf" srcId="{991CF1C7-9A0D-4E78-B05E-93A232F9CDEC}" destId="{1896C793-70F4-496F-A432-FDCB167A186E}" srcOrd="0" destOrd="0" presId="urn:microsoft.com/office/officeart/2008/layout/HorizontalMultiLevelHierarchy"/>
    <dgm:cxn modelId="{A58E0B65-ACA2-41CC-9AE0-A03C7BCD4521}" type="presOf" srcId="{E58112F1-3704-4DEF-983B-6E36584E7A0A}" destId="{5D32C260-75D7-42FE-94A2-59A05E6E7E08}" srcOrd="0" destOrd="0" presId="urn:microsoft.com/office/officeart/2008/layout/HorizontalMultiLevelHierarchy"/>
    <dgm:cxn modelId="{D2F5DF84-5412-4C95-B5B7-0DC1661B1C29}" srcId="{5CA35C15-F254-49C9-84DF-B8833D4109F2}" destId="{991CF1C7-9A0D-4E78-B05E-93A232F9CDEC}" srcOrd="0" destOrd="0" parTransId="{E58112F1-3704-4DEF-983B-6E36584E7A0A}" sibTransId="{54A939B8-A63F-4CCE-B18C-07D92C8DE2AD}"/>
    <dgm:cxn modelId="{0EC94DE0-4C79-42D2-A961-6C2853BD68D6}" srcId="{5CA35C15-F254-49C9-84DF-B8833D4109F2}" destId="{3819404C-7103-4708-A845-D10C724051CB}" srcOrd="1" destOrd="0" parTransId="{AAC40D15-D941-4A8D-9BD6-93FC09CBE69B}" sibTransId="{C7A6414C-62E0-4C6B-9F28-52720DD2DB03}"/>
    <dgm:cxn modelId="{9F8CCA9E-8D70-45F2-A80D-C7C852B61184}" type="presOf" srcId="{D5B51ED4-B273-4E34-9D06-2B6669AE6ACD}" destId="{8A6B274E-2593-423D-8E2A-5AF6D8EA72CF}" srcOrd="0" destOrd="0" presId="urn:microsoft.com/office/officeart/2008/layout/HorizontalMultiLevelHierarchy"/>
    <dgm:cxn modelId="{5A38377B-E4FD-4969-B427-76630810E887}" type="presOf" srcId="{3819404C-7103-4708-A845-D10C724051CB}" destId="{DCD1F7D3-9948-4303-A876-7314D66B2FDD}" srcOrd="0" destOrd="0" presId="urn:microsoft.com/office/officeart/2008/layout/HorizontalMultiLevelHierarchy"/>
    <dgm:cxn modelId="{E7EDC700-C761-4766-B7A4-A9F7F4DEFF63}" type="presOf" srcId="{AAC40D15-D941-4A8D-9BD6-93FC09CBE69B}" destId="{1453BA04-2A25-4F19-A36C-FC3238A05471}" srcOrd="0" destOrd="0" presId="urn:microsoft.com/office/officeart/2008/layout/HorizontalMultiLevelHierarchy"/>
    <dgm:cxn modelId="{244C304B-6CD3-42AC-9131-F5207ABCDC9E}" type="presOf" srcId="{E58112F1-3704-4DEF-983B-6E36584E7A0A}" destId="{ECAB1000-9C9E-46A4-BDB5-9FC82320F63E}" srcOrd="1" destOrd="0" presId="urn:microsoft.com/office/officeart/2008/layout/HorizontalMultiLevelHierarchy"/>
    <dgm:cxn modelId="{7A94325D-A0D3-4882-B131-BAF3EE94417B}" type="presOf" srcId="{AAC40D15-D941-4A8D-9BD6-93FC09CBE69B}" destId="{3AD62CEF-645A-4967-A51E-F37A5C1D1AED}" srcOrd="1" destOrd="0" presId="urn:microsoft.com/office/officeart/2008/layout/HorizontalMultiLevelHierarchy"/>
    <dgm:cxn modelId="{9F6B1AF8-5CA7-4A50-AB9A-4736F098D535}" type="presOf" srcId="{5CA35C15-F254-49C9-84DF-B8833D4109F2}" destId="{70F3A118-2408-4D6D-B14E-103B71949467}" srcOrd="0" destOrd="0" presId="urn:microsoft.com/office/officeart/2008/layout/HorizontalMultiLevelHierarchy"/>
    <dgm:cxn modelId="{958688EB-D3BD-4C59-A212-A0C2DCEF984E}" type="presParOf" srcId="{8A6B274E-2593-423D-8E2A-5AF6D8EA72CF}" destId="{86AB1FF3-8276-4FB6-A8AD-65569DDF5054}" srcOrd="0" destOrd="0" presId="urn:microsoft.com/office/officeart/2008/layout/HorizontalMultiLevelHierarchy"/>
    <dgm:cxn modelId="{B18A4FE8-57AA-4F71-9456-03C873A7A428}" type="presParOf" srcId="{86AB1FF3-8276-4FB6-A8AD-65569DDF5054}" destId="{70F3A118-2408-4D6D-B14E-103B71949467}" srcOrd="0" destOrd="0" presId="urn:microsoft.com/office/officeart/2008/layout/HorizontalMultiLevelHierarchy"/>
    <dgm:cxn modelId="{3A549307-F3AB-4D69-A93D-71E286E71D19}" type="presParOf" srcId="{86AB1FF3-8276-4FB6-A8AD-65569DDF5054}" destId="{EF95648F-80DD-4C84-AF4C-D0E0A2455221}" srcOrd="1" destOrd="0" presId="urn:microsoft.com/office/officeart/2008/layout/HorizontalMultiLevelHierarchy"/>
    <dgm:cxn modelId="{261BEC48-804F-4395-BCA4-3CAD70F03A66}" type="presParOf" srcId="{EF95648F-80DD-4C84-AF4C-D0E0A2455221}" destId="{5D32C260-75D7-42FE-94A2-59A05E6E7E08}" srcOrd="0" destOrd="0" presId="urn:microsoft.com/office/officeart/2008/layout/HorizontalMultiLevelHierarchy"/>
    <dgm:cxn modelId="{298BE522-0A0C-495F-AFFE-9A0F0A8F3CC6}" type="presParOf" srcId="{5D32C260-75D7-42FE-94A2-59A05E6E7E08}" destId="{ECAB1000-9C9E-46A4-BDB5-9FC82320F63E}" srcOrd="0" destOrd="0" presId="urn:microsoft.com/office/officeart/2008/layout/HorizontalMultiLevelHierarchy"/>
    <dgm:cxn modelId="{03E359CE-18EA-407D-B5B4-02803B8E0CFA}" type="presParOf" srcId="{EF95648F-80DD-4C84-AF4C-D0E0A2455221}" destId="{DDB59564-0B74-416E-B8B0-B6BF6195A38A}" srcOrd="1" destOrd="0" presId="urn:microsoft.com/office/officeart/2008/layout/HorizontalMultiLevelHierarchy"/>
    <dgm:cxn modelId="{6CB4762E-78EB-4C71-B3D4-E448F4269DFC}" type="presParOf" srcId="{DDB59564-0B74-416E-B8B0-B6BF6195A38A}" destId="{1896C793-70F4-496F-A432-FDCB167A186E}" srcOrd="0" destOrd="0" presId="urn:microsoft.com/office/officeart/2008/layout/HorizontalMultiLevelHierarchy"/>
    <dgm:cxn modelId="{28E0231B-71F6-427E-BBFD-24A03105EBE0}" type="presParOf" srcId="{DDB59564-0B74-416E-B8B0-B6BF6195A38A}" destId="{DAB2F6C6-F54C-49C8-88DB-ECEFB8BA5B1A}" srcOrd="1" destOrd="0" presId="urn:microsoft.com/office/officeart/2008/layout/HorizontalMultiLevelHierarchy"/>
    <dgm:cxn modelId="{8ECDECEB-C4C9-427B-BF76-A7440944D39A}" type="presParOf" srcId="{EF95648F-80DD-4C84-AF4C-D0E0A2455221}" destId="{1453BA04-2A25-4F19-A36C-FC3238A05471}" srcOrd="2" destOrd="0" presId="urn:microsoft.com/office/officeart/2008/layout/HorizontalMultiLevelHierarchy"/>
    <dgm:cxn modelId="{6D275885-EC01-4D24-9628-F2832DF4051E}" type="presParOf" srcId="{1453BA04-2A25-4F19-A36C-FC3238A05471}" destId="{3AD62CEF-645A-4967-A51E-F37A5C1D1AED}" srcOrd="0" destOrd="0" presId="urn:microsoft.com/office/officeart/2008/layout/HorizontalMultiLevelHierarchy"/>
    <dgm:cxn modelId="{B1969B94-A7F5-4D60-AE86-7B1099EC9C57}" type="presParOf" srcId="{EF95648F-80DD-4C84-AF4C-D0E0A2455221}" destId="{4C23475A-1055-48EA-9990-D1EC30F9DAFE}" srcOrd="3" destOrd="0" presId="urn:microsoft.com/office/officeart/2008/layout/HorizontalMultiLevelHierarchy"/>
    <dgm:cxn modelId="{3B41DFA6-23D7-47E7-814E-20180EB09969}" type="presParOf" srcId="{4C23475A-1055-48EA-9990-D1EC30F9DAFE}" destId="{DCD1F7D3-9948-4303-A876-7314D66B2FDD}" srcOrd="0" destOrd="0" presId="urn:microsoft.com/office/officeart/2008/layout/HorizontalMultiLevelHierarchy"/>
    <dgm:cxn modelId="{07A97C15-CA33-4B82-A002-995DD341CF88}" type="presParOf" srcId="{4C23475A-1055-48EA-9990-D1EC30F9DAFE}" destId="{DDE0DE2C-A1D9-42E4-8F67-261DD00787A1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B51ED4-B273-4E34-9D06-2B6669AE6ACD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1CF1C7-9A0D-4E78-B05E-93A232F9CDEC}">
      <dgm:prSet phldrT="[Text]" custT="1"/>
      <dgm:spPr>
        <a:solidFill>
          <a:srgbClr val="FFFF99"/>
        </a:solidFill>
      </dgm:spPr>
      <dgm:t>
        <a:bodyPr/>
        <a:lstStyle/>
        <a:p>
          <a:pPr marL="457200" indent="0" algn="l"/>
          <a:r>
            <a:rPr lang="en-US" sz="44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44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গ্যাং</a:t>
          </a:r>
          <a:r>
            <a:rPr lang="en-US" sz="44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ক্যাপাসিটর</a:t>
          </a:r>
          <a:endParaRPr lang="en-US" sz="4400" b="1" cap="none" spc="0" dirty="0">
            <a:ln/>
            <a:solidFill>
              <a:srgbClr val="005828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8112F1-3704-4DEF-983B-6E36584E7A0A}" type="parTrans" cxnId="{D2F5DF84-5412-4C95-B5B7-0DC1661B1C29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rgbClr val="C00000"/>
        </a:solidFill>
        <a:ln w="57150">
          <a:solidFill>
            <a:srgbClr val="FF0066"/>
          </a:solidFill>
        </a:ln>
      </dgm:spPr>
      <dgm:t>
        <a:bodyPr/>
        <a:lstStyle/>
        <a:p>
          <a:endParaRPr lang="en-US"/>
        </a:p>
      </dgm:t>
    </dgm:pt>
    <dgm:pt modelId="{54A939B8-A63F-4CCE-B18C-07D92C8DE2AD}" type="sibTrans" cxnId="{D2F5DF84-5412-4C95-B5B7-0DC1661B1C29}">
      <dgm:prSet/>
      <dgm:spPr/>
      <dgm:t>
        <a:bodyPr/>
        <a:lstStyle/>
        <a:p>
          <a:endParaRPr lang="en-US"/>
        </a:p>
      </dgm:t>
    </dgm:pt>
    <dgm:pt modelId="{3819404C-7103-4708-A845-D10C724051CB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 marL="457200" indent="0" algn="l"/>
          <a:r>
            <a:rPr lang="en-US" sz="44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44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ট্রিমার</a:t>
          </a:r>
          <a:r>
            <a:rPr lang="en-US" sz="44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ক্যাপাসিটর</a:t>
          </a:r>
          <a:endParaRPr lang="en-US" sz="4400" b="1" cap="none" spc="0" dirty="0">
            <a:ln/>
            <a:solidFill>
              <a:srgbClr val="005828"/>
            </a:solidFill>
            <a:effectLst/>
          </a:endParaRPr>
        </a:p>
      </dgm:t>
    </dgm:pt>
    <dgm:pt modelId="{AAC40D15-D941-4A8D-9BD6-93FC09CBE69B}" type="parTrans" cxnId="{0EC94DE0-4C79-42D2-A961-6C2853BD68D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rgbClr val="C00000"/>
        </a:solidFill>
        <a:ln w="57150">
          <a:solidFill>
            <a:srgbClr val="FF0066"/>
          </a:solidFill>
        </a:ln>
      </dgm:spPr>
      <dgm:t>
        <a:bodyPr/>
        <a:lstStyle/>
        <a:p>
          <a:endParaRPr lang="en-US"/>
        </a:p>
      </dgm:t>
    </dgm:pt>
    <dgm:pt modelId="{C7A6414C-62E0-4C6B-9F28-52720DD2DB03}" type="sibTrans" cxnId="{0EC94DE0-4C79-42D2-A961-6C2853BD68D6}">
      <dgm:prSet/>
      <dgm:spPr/>
      <dgm:t>
        <a:bodyPr/>
        <a:lstStyle/>
        <a:p>
          <a:endParaRPr lang="en-US"/>
        </a:p>
      </dgm:t>
    </dgm:pt>
    <dgm:pt modelId="{5CA35C15-F254-49C9-84DF-B8833D4109F2}">
      <dgm:prSet phldrT="[Text]" custT="1"/>
      <dgm:spPr>
        <a:noFill/>
      </dgm:spPr>
      <dgm:t>
        <a:bodyPr/>
        <a:lstStyle/>
        <a:p>
          <a:r>
            <a:rPr lang="en-US" sz="4400" b="1" cap="none" spc="0" dirty="0" err="1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ইহা</a:t>
          </a:r>
          <a:r>
            <a:rPr lang="en-US" sz="4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দুই</a:t>
          </a:r>
          <a:r>
            <a:rPr lang="en-US" sz="4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sz="4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4400" b="1" cap="none" spc="0" dirty="0" err="1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যথা</a:t>
          </a:r>
          <a:r>
            <a:rPr lang="en-US" sz="4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-</a:t>
          </a:r>
        </a:p>
      </dgm:t>
    </dgm:pt>
    <dgm:pt modelId="{C961F45B-2C82-453D-9E8D-597330733488}" type="sibTrans" cxnId="{ABEBD1A7-C0D1-488C-8560-5D83BD4124D3}">
      <dgm:prSet/>
      <dgm:spPr/>
      <dgm:t>
        <a:bodyPr/>
        <a:lstStyle/>
        <a:p>
          <a:endParaRPr lang="en-US"/>
        </a:p>
      </dgm:t>
    </dgm:pt>
    <dgm:pt modelId="{0FA778D2-F000-4408-832E-070BC368A1D8}" type="parTrans" cxnId="{ABEBD1A7-C0D1-488C-8560-5D83BD4124D3}">
      <dgm:prSet/>
      <dgm:spPr/>
      <dgm:t>
        <a:bodyPr/>
        <a:lstStyle/>
        <a:p>
          <a:endParaRPr lang="en-US"/>
        </a:p>
      </dgm:t>
    </dgm:pt>
    <dgm:pt modelId="{96894ABE-48CE-4ADC-ADBA-F646485547C6}" type="pres">
      <dgm:prSet presAssocID="{D5B51ED4-B273-4E34-9D06-2B6669AE6AC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F3CE86-40A1-49F9-BC93-29542F3E6C06}" type="pres">
      <dgm:prSet presAssocID="{5CA35C15-F254-49C9-84DF-B8833D4109F2}" presName="root1" presStyleCnt="0"/>
      <dgm:spPr/>
    </dgm:pt>
    <dgm:pt modelId="{E9985B4A-9599-4F83-843E-0CC51F8683E0}" type="pres">
      <dgm:prSet presAssocID="{5CA35C15-F254-49C9-84DF-B8833D4109F2}" presName="LevelOneTextNode" presStyleLbl="node0" presStyleIdx="0" presStyleCnt="1" custScaleX="340998" custScaleY="1223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C7BF17-1C77-4FB3-A857-1AC75F5E6AC4}" type="pres">
      <dgm:prSet presAssocID="{5CA35C15-F254-49C9-84DF-B8833D4109F2}" presName="level2hierChild" presStyleCnt="0"/>
      <dgm:spPr/>
    </dgm:pt>
    <dgm:pt modelId="{56B21031-5030-41AB-8B10-CBB8F882BFEA}" type="pres">
      <dgm:prSet presAssocID="{E58112F1-3704-4DEF-983B-6E36584E7A0A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0168F9A6-055F-4E5B-80E3-E07C4C837F32}" type="pres">
      <dgm:prSet presAssocID="{E58112F1-3704-4DEF-983B-6E36584E7A0A}" presName="connTx" presStyleLbl="parChTrans1D2" presStyleIdx="0" presStyleCnt="2"/>
      <dgm:spPr/>
      <dgm:t>
        <a:bodyPr/>
        <a:lstStyle/>
        <a:p>
          <a:endParaRPr lang="en-US"/>
        </a:p>
      </dgm:t>
    </dgm:pt>
    <dgm:pt modelId="{D576FC80-964A-41F9-98C5-23C6988849B9}" type="pres">
      <dgm:prSet presAssocID="{991CF1C7-9A0D-4E78-B05E-93A232F9CDEC}" presName="root2" presStyleCnt="0"/>
      <dgm:spPr/>
    </dgm:pt>
    <dgm:pt modelId="{7B75B948-6600-48FE-AFC7-2D0FDB8A6C65}" type="pres">
      <dgm:prSet presAssocID="{991CF1C7-9A0D-4E78-B05E-93A232F9CDEC}" presName="LevelTwoTextNode" presStyleLbl="node2" presStyleIdx="0" presStyleCnt="2" custScaleX="323482" custScaleY="3089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E4E95E-84BB-4306-BD8C-B912B56B923D}" type="pres">
      <dgm:prSet presAssocID="{991CF1C7-9A0D-4E78-B05E-93A232F9CDEC}" presName="level3hierChild" presStyleCnt="0"/>
      <dgm:spPr/>
    </dgm:pt>
    <dgm:pt modelId="{E92153DF-8F70-45F0-A215-D6A5F98EDC38}" type="pres">
      <dgm:prSet presAssocID="{AAC40D15-D941-4A8D-9BD6-93FC09CBE69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2E7D1750-DB90-4120-BF45-5500ABDC97E3}" type="pres">
      <dgm:prSet presAssocID="{AAC40D15-D941-4A8D-9BD6-93FC09CBE69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64DB669-67F1-4E6C-922D-9B06F313CEEF}" type="pres">
      <dgm:prSet presAssocID="{3819404C-7103-4708-A845-D10C724051CB}" presName="root2" presStyleCnt="0"/>
      <dgm:spPr/>
    </dgm:pt>
    <dgm:pt modelId="{E15BFCE3-5A3F-41CC-B996-51693D2AF8BC}" type="pres">
      <dgm:prSet presAssocID="{3819404C-7103-4708-A845-D10C724051CB}" presName="LevelTwoTextNode" presStyleLbl="node2" presStyleIdx="1" presStyleCnt="2" custScaleX="323482" custScaleY="3089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96B6D1-7548-47DB-AE4F-E539D83BB8C0}" type="pres">
      <dgm:prSet presAssocID="{3819404C-7103-4708-A845-D10C724051CB}" presName="level3hierChild" presStyleCnt="0"/>
      <dgm:spPr/>
    </dgm:pt>
  </dgm:ptLst>
  <dgm:cxnLst>
    <dgm:cxn modelId="{D5AE1FD4-3E0D-4479-B642-BB0C0BF736EC}" type="presOf" srcId="{3819404C-7103-4708-A845-D10C724051CB}" destId="{E15BFCE3-5A3F-41CC-B996-51693D2AF8BC}" srcOrd="0" destOrd="0" presId="urn:microsoft.com/office/officeart/2008/layout/HorizontalMultiLevelHierarchy"/>
    <dgm:cxn modelId="{ABEBD1A7-C0D1-488C-8560-5D83BD4124D3}" srcId="{D5B51ED4-B273-4E34-9D06-2B6669AE6ACD}" destId="{5CA35C15-F254-49C9-84DF-B8833D4109F2}" srcOrd="0" destOrd="0" parTransId="{0FA778D2-F000-4408-832E-070BC368A1D8}" sibTransId="{C961F45B-2C82-453D-9E8D-597330733488}"/>
    <dgm:cxn modelId="{A0B290B2-5B0B-47A6-B80B-0626E1864F0F}" type="presOf" srcId="{AAC40D15-D941-4A8D-9BD6-93FC09CBE69B}" destId="{2E7D1750-DB90-4120-BF45-5500ABDC97E3}" srcOrd="1" destOrd="0" presId="urn:microsoft.com/office/officeart/2008/layout/HorizontalMultiLevelHierarchy"/>
    <dgm:cxn modelId="{A8BEA2BF-FC85-4138-AA37-36366D59ACAD}" type="presOf" srcId="{5CA35C15-F254-49C9-84DF-B8833D4109F2}" destId="{E9985B4A-9599-4F83-843E-0CC51F8683E0}" srcOrd="0" destOrd="0" presId="urn:microsoft.com/office/officeart/2008/layout/HorizontalMultiLevelHierarchy"/>
    <dgm:cxn modelId="{D2F5DF84-5412-4C95-B5B7-0DC1661B1C29}" srcId="{5CA35C15-F254-49C9-84DF-B8833D4109F2}" destId="{991CF1C7-9A0D-4E78-B05E-93A232F9CDEC}" srcOrd="0" destOrd="0" parTransId="{E58112F1-3704-4DEF-983B-6E36584E7A0A}" sibTransId="{54A939B8-A63F-4CCE-B18C-07D92C8DE2AD}"/>
    <dgm:cxn modelId="{AAAFFDC8-B126-4FA1-A1EC-072DDC5A194D}" type="presOf" srcId="{E58112F1-3704-4DEF-983B-6E36584E7A0A}" destId="{56B21031-5030-41AB-8B10-CBB8F882BFEA}" srcOrd="0" destOrd="0" presId="urn:microsoft.com/office/officeart/2008/layout/HorizontalMultiLevelHierarchy"/>
    <dgm:cxn modelId="{FBB6FAAB-25B0-4B36-A7EB-3A66E865B5EE}" type="presOf" srcId="{D5B51ED4-B273-4E34-9D06-2B6669AE6ACD}" destId="{96894ABE-48CE-4ADC-ADBA-F646485547C6}" srcOrd="0" destOrd="0" presId="urn:microsoft.com/office/officeart/2008/layout/HorizontalMultiLevelHierarchy"/>
    <dgm:cxn modelId="{0EC94DE0-4C79-42D2-A961-6C2853BD68D6}" srcId="{5CA35C15-F254-49C9-84DF-B8833D4109F2}" destId="{3819404C-7103-4708-A845-D10C724051CB}" srcOrd="1" destOrd="0" parTransId="{AAC40D15-D941-4A8D-9BD6-93FC09CBE69B}" sibTransId="{C7A6414C-62E0-4C6B-9F28-52720DD2DB03}"/>
    <dgm:cxn modelId="{180D2CDB-91C5-4CD8-983A-8B6EB5F353F0}" type="presOf" srcId="{AAC40D15-D941-4A8D-9BD6-93FC09CBE69B}" destId="{E92153DF-8F70-45F0-A215-D6A5F98EDC38}" srcOrd="0" destOrd="0" presId="urn:microsoft.com/office/officeart/2008/layout/HorizontalMultiLevelHierarchy"/>
    <dgm:cxn modelId="{BEFFDDF9-79BE-4CFD-8BDF-7DFFD447AAC4}" type="presOf" srcId="{991CF1C7-9A0D-4E78-B05E-93A232F9CDEC}" destId="{7B75B948-6600-48FE-AFC7-2D0FDB8A6C65}" srcOrd="0" destOrd="0" presId="urn:microsoft.com/office/officeart/2008/layout/HorizontalMultiLevelHierarchy"/>
    <dgm:cxn modelId="{04359AFE-AAEE-40D9-A399-8A61364CCD4D}" type="presOf" srcId="{E58112F1-3704-4DEF-983B-6E36584E7A0A}" destId="{0168F9A6-055F-4E5B-80E3-E07C4C837F32}" srcOrd="1" destOrd="0" presId="urn:microsoft.com/office/officeart/2008/layout/HorizontalMultiLevelHierarchy"/>
    <dgm:cxn modelId="{70B9F5CB-FB23-4A44-8710-E168DFB2F0CB}" type="presParOf" srcId="{96894ABE-48CE-4ADC-ADBA-F646485547C6}" destId="{92F3CE86-40A1-49F9-BC93-29542F3E6C06}" srcOrd="0" destOrd="0" presId="urn:microsoft.com/office/officeart/2008/layout/HorizontalMultiLevelHierarchy"/>
    <dgm:cxn modelId="{5CE4114D-BECF-44DE-A3D4-68D2468FA1A8}" type="presParOf" srcId="{92F3CE86-40A1-49F9-BC93-29542F3E6C06}" destId="{E9985B4A-9599-4F83-843E-0CC51F8683E0}" srcOrd="0" destOrd="0" presId="urn:microsoft.com/office/officeart/2008/layout/HorizontalMultiLevelHierarchy"/>
    <dgm:cxn modelId="{484E3AE7-16C6-4493-8E22-038B66984F4C}" type="presParOf" srcId="{92F3CE86-40A1-49F9-BC93-29542F3E6C06}" destId="{92C7BF17-1C77-4FB3-A857-1AC75F5E6AC4}" srcOrd="1" destOrd="0" presId="urn:microsoft.com/office/officeart/2008/layout/HorizontalMultiLevelHierarchy"/>
    <dgm:cxn modelId="{01E4FEAA-0C89-4CD2-B45A-B42B2E6B4550}" type="presParOf" srcId="{92C7BF17-1C77-4FB3-A857-1AC75F5E6AC4}" destId="{56B21031-5030-41AB-8B10-CBB8F882BFEA}" srcOrd="0" destOrd="0" presId="urn:microsoft.com/office/officeart/2008/layout/HorizontalMultiLevelHierarchy"/>
    <dgm:cxn modelId="{7F527B8D-D4A8-40E8-84EB-419C629E6F66}" type="presParOf" srcId="{56B21031-5030-41AB-8B10-CBB8F882BFEA}" destId="{0168F9A6-055F-4E5B-80E3-E07C4C837F32}" srcOrd="0" destOrd="0" presId="urn:microsoft.com/office/officeart/2008/layout/HorizontalMultiLevelHierarchy"/>
    <dgm:cxn modelId="{9B8FDF9D-A43F-4D23-B516-60E13D61E364}" type="presParOf" srcId="{92C7BF17-1C77-4FB3-A857-1AC75F5E6AC4}" destId="{D576FC80-964A-41F9-98C5-23C6988849B9}" srcOrd="1" destOrd="0" presId="urn:microsoft.com/office/officeart/2008/layout/HorizontalMultiLevelHierarchy"/>
    <dgm:cxn modelId="{7F4241B4-2AFE-4446-A490-6C0D308026C9}" type="presParOf" srcId="{D576FC80-964A-41F9-98C5-23C6988849B9}" destId="{7B75B948-6600-48FE-AFC7-2D0FDB8A6C65}" srcOrd="0" destOrd="0" presId="urn:microsoft.com/office/officeart/2008/layout/HorizontalMultiLevelHierarchy"/>
    <dgm:cxn modelId="{6791D147-82F7-4E5C-A35C-60BB4890A494}" type="presParOf" srcId="{D576FC80-964A-41F9-98C5-23C6988849B9}" destId="{97E4E95E-84BB-4306-BD8C-B912B56B923D}" srcOrd="1" destOrd="0" presId="urn:microsoft.com/office/officeart/2008/layout/HorizontalMultiLevelHierarchy"/>
    <dgm:cxn modelId="{63E99E8E-F963-41F0-9DEC-ED859030E14E}" type="presParOf" srcId="{92C7BF17-1C77-4FB3-A857-1AC75F5E6AC4}" destId="{E92153DF-8F70-45F0-A215-D6A5F98EDC38}" srcOrd="2" destOrd="0" presId="urn:microsoft.com/office/officeart/2008/layout/HorizontalMultiLevelHierarchy"/>
    <dgm:cxn modelId="{52E767DA-1360-4C5B-BF16-E73F3FD8B2B7}" type="presParOf" srcId="{E92153DF-8F70-45F0-A215-D6A5F98EDC38}" destId="{2E7D1750-DB90-4120-BF45-5500ABDC97E3}" srcOrd="0" destOrd="0" presId="urn:microsoft.com/office/officeart/2008/layout/HorizontalMultiLevelHierarchy"/>
    <dgm:cxn modelId="{5CD7BE4D-DD24-44AC-99AE-FEA8EE2B0BFA}" type="presParOf" srcId="{92C7BF17-1C77-4FB3-A857-1AC75F5E6AC4}" destId="{D64DB669-67F1-4E6C-922D-9B06F313CEEF}" srcOrd="3" destOrd="0" presId="urn:microsoft.com/office/officeart/2008/layout/HorizontalMultiLevelHierarchy"/>
    <dgm:cxn modelId="{987BBA71-4F36-4781-91BF-7733C4845BD6}" type="presParOf" srcId="{D64DB669-67F1-4E6C-922D-9B06F313CEEF}" destId="{E15BFCE3-5A3F-41CC-B996-51693D2AF8BC}" srcOrd="0" destOrd="0" presId="urn:microsoft.com/office/officeart/2008/layout/HorizontalMultiLevelHierarchy"/>
    <dgm:cxn modelId="{B44DC32C-5D07-4C0A-B886-952E04EF70A3}" type="presParOf" srcId="{D64DB669-67F1-4E6C-922D-9B06F313CEEF}" destId="{BB96B6D1-7548-47DB-AE4F-E539D83BB8C0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B51ED4-B273-4E34-9D06-2B6669AE6ACD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A35C15-F254-49C9-84DF-B8833D4109F2}">
      <dgm:prSet phldrT="[Text]" custT="1"/>
      <dgm:spPr>
        <a:noFill/>
      </dgm:spPr>
      <dgm:t>
        <a:bodyPr/>
        <a:lstStyle/>
        <a:p>
          <a:r>
            <a:rPr lang="en-US" sz="4000" b="1" cap="none" spc="0" dirty="0" err="1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ক্যাপাসিটরের</a:t>
          </a:r>
          <a:r>
            <a:rPr lang="en-US" sz="40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cap="none" spc="0" dirty="0" err="1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40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-</a:t>
          </a:r>
        </a:p>
      </dgm:t>
    </dgm:pt>
    <dgm:pt modelId="{0FA778D2-F000-4408-832E-070BC368A1D8}" type="parTrans" cxnId="{ABEBD1A7-C0D1-488C-8560-5D83BD4124D3}">
      <dgm:prSet/>
      <dgm:spPr/>
      <dgm:t>
        <a:bodyPr/>
        <a:lstStyle/>
        <a:p>
          <a:endParaRPr lang="en-US"/>
        </a:p>
      </dgm:t>
    </dgm:pt>
    <dgm:pt modelId="{C961F45B-2C82-453D-9E8D-597330733488}" type="sibTrans" cxnId="{ABEBD1A7-C0D1-488C-8560-5D83BD4124D3}">
      <dgm:prSet/>
      <dgm:spPr/>
      <dgm:t>
        <a:bodyPr/>
        <a:lstStyle/>
        <a:p>
          <a:endParaRPr lang="en-US"/>
        </a:p>
      </dgm:t>
    </dgm:pt>
    <dgm:pt modelId="{991CF1C7-9A0D-4E78-B05E-93A232F9CDEC}">
      <dgm:prSet phldrT="[Text]" custT="1"/>
      <dgm:spPr>
        <a:noFill/>
      </dgm:spPr>
      <dgm:t>
        <a:bodyPr/>
        <a:lstStyle/>
        <a:p>
          <a:pPr marL="457200" indent="0" algn="l"/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সার্কিটের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পাওয়ার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ফ্যাক্টরের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উন্নতি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ক্যাপাসিটর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ব্যবহৃত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;</a:t>
          </a:r>
        </a:p>
      </dgm:t>
    </dgm:pt>
    <dgm:pt modelId="{E58112F1-3704-4DEF-983B-6E36584E7A0A}" type="parTrans" cxnId="{D2F5DF84-5412-4C95-B5B7-0DC1661B1C29}">
      <dgm:prSet/>
      <dgm:spPr/>
      <dgm:t>
        <a:bodyPr/>
        <a:lstStyle/>
        <a:p>
          <a:endParaRPr lang="en-US"/>
        </a:p>
      </dgm:t>
    </dgm:pt>
    <dgm:pt modelId="{54A939B8-A63F-4CCE-B18C-07D92C8DE2AD}" type="sibTrans" cxnId="{D2F5DF84-5412-4C95-B5B7-0DC1661B1C29}">
      <dgm:prSet/>
      <dgm:spPr/>
      <dgm:t>
        <a:bodyPr/>
        <a:lstStyle/>
        <a:p>
          <a:endParaRPr lang="en-US"/>
        </a:p>
      </dgm:t>
    </dgm:pt>
    <dgm:pt modelId="{3819404C-7103-4708-A845-D10C724051CB}">
      <dgm:prSet phldrT="[Text]" custT="1"/>
      <dgm:spPr>
        <a:noFill/>
      </dgm:spPr>
      <dgm:t>
        <a:bodyPr/>
        <a:lstStyle/>
        <a:p>
          <a:pPr marL="457200" indent="0" algn="l"/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পরিবাহী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বস্তুর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চার্জ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ধারণ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ক্যাপাসিটর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ব্যবহৃত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3200" b="1" cap="none" spc="0" dirty="0">
            <a:ln/>
            <a:solidFill>
              <a:srgbClr val="005828"/>
            </a:solidFill>
            <a:effectLst/>
          </a:endParaRPr>
        </a:p>
      </dgm:t>
    </dgm:pt>
    <dgm:pt modelId="{AAC40D15-D941-4A8D-9BD6-93FC09CBE69B}" type="parTrans" cxnId="{0EC94DE0-4C79-42D2-A961-6C2853BD68D6}">
      <dgm:prSet/>
      <dgm:spPr/>
      <dgm:t>
        <a:bodyPr/>
        <a:lstStyle/>
        <a:p>
          <a:endParaRPr lang="en-US"/>
        </a:p>
      </dgm:t>
    </dgm:pt>
    <dgm:pt modelId="{C7A6414C-62E0-4C6B-9F28-52720DD2DB03}" type="sibTrans" cxnId="{0EC94DE0-4C79-42D2-A961-6C2853BD68D6}">
      <dgm:prSet/>
      <dgm:spPr/>
      <dgm:t>
        <a:bodyPr/>
        <a:lstStyle/>
        <a:p>
          <a:endParaRPr lang="en-US"/>
        </a:p>
      </dgm:t>
    </dgm:pt>
    <dgm:pt modelId="{0DB697DF-E621-4807-8AFF-6F7CB10DBE38}">
      <dgm:prSet phldrT="[Text]" custT="1"/>
      <dgm:spPr>
        <a:noFill/>
      </dgm:spPr>
      <dgm:t>
        <a:bodyPr/>
        <a:lstStyle/>
        <a:p>
          <a:pPr marL="457200" indent="0" algn="l"/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ফিল্টারে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ডিসি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কারেন্টকে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প্রবাহিত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ক্যাপাসিটর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ব্যবহৃ্ত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3200" b="1" cap="none" spc="0" dirty="0">
            <a:ln/>
            <a:solidFill>
              <a:srgbClr val="005828"/>
            </a:solidFill>
            <a:effectLst/>
          </a:endParaRPr>
        </a:p>
      </dgm:t>
    </dgm:pt>
    <dgm:pt modelId="{E01BF9AD-48E7-4C04-92D6-65E767988254}" type="parTrans" cxnId="{431BDC2E-AAA5-47F5-B9FA-37A6764D234C}">
      <dgm:prSet/>
      <dgm:spPr/>
      <dgm:t>
        <a:bodyPr/>
        <a:lstStyle/>
        <a:p>
          <a:endParaRPr lang="en-US"/>
        </a:p>
      </dgm:t>
    </dgm:pt>
    <dgm:pt modelId="{09ABFA67-D3F7-49BF-98D1-D8D38AC45DCA}" type="sibTrans" cxnId="{431BDC2E-AAA5-47F5-B9FA-37A6764D234C}">
      <dgm:prSet/>
      <dgm:spPr/>
      <dgm:t>
        <a:bodyPr/>
        <a:lstStyle/>
        <a:p>
          <a:endParaRPr lang="en-US"/>
        </a:p>
      </dgm:t>
    </dgm:pt>
    <dgm:pt modelId="{7C35773D-7AD8-4BB2-9A25-48A33FC814AF}">
      <dgm:prSet phldrT="[Text]" custT="1"/>
      <dgm:spPr>
        <a:noFill/>
      </dgm:spPr>
      <dgm:t>
        <a:bodyPr/>
        <a:lstStyle/>
        <a:p>
          <a:pPr marL="463550" indent="0" algn="l"/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৪. </a:t>
          </a:r>
          <a:r>
            <a:rPr lang="en-US" sz="3200" b="1" cap="none" spc="0" dirty="0" err="1" smtClean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টিউব</a:t>
          </a:r>
          <a:r>
            <a:rPr lang="en-US" sz="3200" b="1" cap="none" spc="0" dirty="0" smtClean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লাইটের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বিচ্ছিন্ন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আলো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দর্শনের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ত্রুটি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দূর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ক্যাপাসিটর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ব্যবহৃত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3200" b="1" cap="none" spc="0" dirty="0">
            <a:ln/>
            <a:solidFill>
              <a:srgbClr val="005828"/>
            </a:solidFill>
            <a:effectLst/>
          </a:endParaRPr>
        </a:p>
      </dgm:t>
    </dgm:pt>
    <dgm:pt modelId="{9C8A6BBB-98E3-4B23-98A6-9571C8D4405D}" type="parTrans" cxnId="{E800BF43-B66D-4139-B66F-191C79574D47}">
      <dgm:prSet custT="1"/>
      <dgm:spPr/>
      <dgm:t>
        <a:bodyPr/>
        <a:lstStyle/>
        <a:p>
          <a:pPr algn="l"/>
          <a:endParaRPr lang="en-US" sz="4400" b="1">
            <a:effectLst/>
          </a:endParaRPr>
        </a:p>
      </dgm:t>
    </dgm:pt>
    <dgm:pt modelId="{99D7A94D-9A0A-469F-8DCF-29E45E016734}" type="sibTrans" cxnId="{E800BF43-B66D-4139-B66F-191C79574D47}">
      <dgm:prSet/>
      <dgm:spPr/>
      <dgm:t>
        <a:bodyPr/>
        <a:lstStyle/>
        <a:p>
          <a:endParaRPr lang="en-US"/>
        </a:p>
      </dgm:t>
    </dgm:pt>
    <dgm:pt modelId="{32333012-1D77-47F0-A6D7-73221B42CAEA}">
      <dgm:prSet phldrT="[Text]" custT="1"/>
      <dgm:spPr>
        <a:noFill/>
      </dgm:spPr>
      <dgm:t>
        <a:bodyPr/>
        <a:lstStyle/>
        <a:p>
          <a:pPr marL="0" indent="463550" algn="l"/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৫.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সিঙ্গেল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ফেজ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মোটর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চালু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ক্যাপাসিটর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ব্যবহৃত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b="1" cap="none" spc="0" dirty="0">
            <a:ln/>
            <a:solidFill>
              <a:srgbClr val="005828"/>
            </a:solidFill>
            <a:effectLst/>
          </a:endParaRPr>
        </a:p>
      </dgm:t>
    </dgm:pt>
    <dgm:pt modelId="{F9EBFEAE-7A6C-4BF2-BE2E-A45BD743E096}" type="parTrans" cxnId="{C419DEAA-642C-4BF3-973A-7FAC756BFCEE}">
      <dgm:prSet/>
      <dgm:spPr/>
      <dgm:t>
        <a:bodyPr/>
        <a:lstStyle/>
        <a:p>
          <a:endParaRPr lang="en-US"/>
        </a:p>
      </dgm:t>
    </dgm:pt>
    <dgm:pt modelId="{BA6B35EB-BEF5-4CDB-BB65-1B668763176A}" type="sibTrans" cxnId="{C419DEAA-642C-4BF3-973A-7FAC756BFCEE}">
      <dgm:prSet/>
      <dgm:spPr/>
      <dgm:t>
        <a:bodyPr/>
        <a:lstStyle/>
        <a:p>
          <a:endParaRPr lang="en-US"/>
        </a:p>
      </dgm:t>
    </dgm:pt>
    <dgm:pt modelId="{9A86CE20-9EEB-4C6D-9521-4926C53A6860}" type="pres">
      <dgm:prSet presAssocID="{D5B51ED4-B273-4E34-9D06-2B6669AE6AC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DFBD52-577F-4546-901A-905979DAD436}" type="pres">
      <dgm:prSet presAssocID="{5CA35C15-F254-49C9-84DF-B8833D4109F2}" presName="root1" presStyleCnt="0"/>
      <dgm:spPr/>
    </dgm:pt>
    <dgm:pt modelId="{9470374F-2874-4471-9279-274414C69EBB}" type="pres">
      <dgm:prSet presAssocID="{5CA35C15-F254-49C9-84DF-B8833D4109F2}" presName="LevelOneTextNode" presStyleLbl="node0" presStyleIdx="0" presStyleCnt="1" custScaleX="657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C2CB8F-F617-4D24-90F4-C4D1F3361C64}" type="pres">
      <dgm:prSet presAssocID="{5CA35C15-F254-49C9-84DF-B8833D4109F2}" presName="level2hierChild" presStyleCnt="0"/>
      <dgm:spPr/>
    </dgm:pt>
    <dgm:pt modelId="{E328A259-FDD4-4B98-ABA7-B07D09923DFD}" type="pres">
      <dgm:prSet presAssocID="{E58112F1-3704-4DEF-983B-6E36584E7A0A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A5CFAA6C-C4BE-40C9-A400-FFCC24D787EC}" type="pres">
      <dgm:prSet presAssocID="{E58112F1-3704-4DEF-983B-6E36584E7A0A}" presName="connTx" presStyleLbl="parChTrans1D2" presStyleIdx="0" presStyleCnt="5"/>
      <dgm:spPr/>
      <dgm:t>
        <a:bodyPr/>
        <a:lstStyle/>
        <a:p>
          <a:endParaRPr lang="en-US"/>
        </a:p>
      </dgm:t>
    </dgm:pt>
    <dgm:pt modelId="{30A7AB7F-0909-4CDA-B6EE-A9BC1944681B}" type="pres">
      <dgm:prSet presAssocID="{991CF1C7-9A0D-4E78-B05E-93A232F9CDEC}" presName="root2" presStyleCnt="0"/>
      <dgm:spPr/>
    </dgm:pt>
    <dgm:pt modelId="{2FC93CFE-035B-42B9-A11B-E471C2719CDE}" type="pres">
      <dgm:prSet presAssocID="{991CF1C7-9A0D-4E78-B05E-93A232F9CDEC}" presName="LevelTwoTextNode" presStyleLbl="node2" presStyleIdx="0" presStyleCnt="5" custScaleX="4181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356F41-1094-4A9D-AF65-B7C4A2687D2C}" type="pres">
      <dgm:prSet presAssocID="{991CF1C7-9A0D-4E78-B05E-93A232F9CDEC}" presName="level3hierChild" presStyleCnt="0"/>
      <dgm:spPr/>
    </dgm:pt>
    <dgm:pt modelId="{9E75CAAD-6C28-4855-8608-EB1EAF546700}" type="pres">
      <dgm:prSet presAssocID="{AAC40D15-D941-4A8D-9BD6-93FC09CBE69B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4B2AD8BE-4F68-486E-81ED-52A57185A55C}" type="pres">
      <dgm:prSet presAssocID="{AAC40D15-D941-4A8D-9BD6-93FC09CBE69B}" presName="connTx" presStyleLbl="parChTrans1D2" presStyleIdx="1" presStyleCnt="5"/>
      <dgm:spPr/>
      <dgm:t>
        <a:bodyPr/>
        <a:lstStyle/>
        <a:p>
          <a:endParaRPr lang="en-US"/>
        </a:p>
      </dgm:t>
    </dgm:pt>
    <dgm:pt modelId="{D6B18BE7-2AFE-4E2A-B71A-91E67B82CA59}" type="pres">
      <dgm:prSet presAssocID="{3819404C-7103-4708-A845-D10C724051CB}" presName="root2" presStyleCnt="0"/>
      <dgm:spPr/>
    </dgm:pt>
    <dgm:pt modelId="{643038DF-80AA-4E58-A2C6-54C9045D5ADE}" type="pres">
      <dgm:prSet presAssocID="{3819404C-7103-4708-A845-D10C724051CB}" presName="LevelTwoTextNode" presStyleLbl="node2" presStyleIdx="1" presStyleCnt="5" custScaleX="4181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B5E978-3941-4983-9187-68538D153D57}" type="pres">
      <dgm:prSet presAssocID="{3819404C-7103-4708-A845-D10C724051CB}" presName="level3hierChild" presStyleCnt="0"/>
      <dgm:spPr/>
    </dgm:pt>
    <dgm:pt modelId="{C4900FE4-C2DD-4051-B43C-EAEAD85870D5}" type="pres">
      <dgm:prSet presAssocID="{E01BF9AD-48E7-4C04-92D6-65E767988254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3E3EDD62-CE8D-4E39-92EC-853E93B9870E}" type="pres">
      <dgm:prSet presAssocID="{E01BF9AD-48E7-4C04-92D6-65E767988254}" presName="connTx" presStyleLbl="parChTrans1D2" presStyleIdx="2" presStyleCnt="5"/>
      <dgm:spPr/>
      <dgm:t>
        <a:bodyPr/>
        <a:lstStyle/>
        <a:p>
          <a:endParaRPr lang="en-US"/>
        </a:p>
      </dgm:t>
    </dgm:pt>
    <dgm:pt modelId="{28045512-193F-4114-A358-D3DFDD131636}" type="pres">
      <dgm:prSet presAssocID="{0DB697DF-E621-4807-8AFF-6F7CB10DBE38}" presName="root2" presStyleCnt="0"/>
      <dgm:spPr/>
    </dgm:pt>
    <dgm:pt modelId="{8A85ACF2-173A-4E39-AD4A-81B08F255C83}" type="pres">
      <dgm:prSet presAssocID="{0DB697DF-E621-4807-8AFF-6F7CB10DBE38}" presName="LevelTwoTextNode" presStyleLbl="node2" presStyleIdx="2" presStyleCnt="5" custScaleX="4181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7C18A0-AD91-4E2A-AC3B-7FEC5E4A35BE}" type="pres">
      <dgm:prSet presAssocID="{0DB697DF-E621-4807-8AFF-6F7CB10DBE38}" presName="level3hierChild" presStyleCnt="0"/>
      <dgm:spPr/>
    </dgm:pt>
    <dgm:pt modelId="{37620BD9-34EB-45C6-939E-E26B11421A5D}" type="pres">
      <dgm:prSet presAssocID="{9C8A6BBB-98E3-4B23-98A6-9571C8D4405D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3B5AFCF4-3D25-4D71-A146-CB7105586812}" type="pres">
      <dgm:prSet presAssocID="{9C8A6BBB-98E3-4B23-98A6-9571C8D4405D}" presName="connTx" presStyleLbl="parChTrans1D2" presStyleIdx="3" presStyleCnt="5"/>
      <dgm:spPr/>
      <dgm:t>
        <a:bodyPr/>
        <a:lstStyle/>
        <a:p>
          <a:endParaRPr lang="en-US"/>
        </a:p>
      </dgm:t>
    </dgm:pt>
    <dgm:pt modelId="{D0682396-E5B1-410D-B698-C95880406CCF}" type="pres">
      <dgm:prSet presAssocID="{7C35773D-7AD8-4BB2-9A25-48A33FC814AF}" presName="root2" presStyleCnt="0"/>
      <dgm:spPr/>
    </dgm:pt>
    <dgm:pt modelId="{D4551437-40E6-4CBF-AEF8-0CF9391E1250}" type="pres">
      <dgm:prSet presAssocID="{7C35773D-7AD8-4BB2-9A25-48A33FC814AF}" presName="LevelTwoTextNode" presStyleLbl="node2" presStyleIdx="3" presStyleCnt="5" custScaleX="4181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5A6315-7814-46B1-856F-F01EDF14A20D}" type="pres">
      <dgm:prSet presAssocID="{7C35773D-7AD8-4BB2-9A25-48A33FC814AF}" presName="level3hierChild" presStyleCnt="0"/>
      <dgm:spPr/>
    </dgm:pt>
    <dgm:pt modelId="{4BD6465F-1289-4B9B-AC16-7030090B19ED}" type="pres">
      <dgm:prSet presAssocID="{F9EBFEAE-7A6C-4BF2-BE2E-A45BD743E096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F226A253-F119-4FAF-9BDA-7973A27D9F08}" type="pres">
      <dgm:prSet presAssocID="{F9EBFEAE-7A6C-4BF2-BE2E-A45BD743E096}" presName="connTx" presStyleLbl="parChTrans1D2" presStyleIdx="4" presStyleCnt="5"/>
      <dgm:spPr/>
      <dgm:t>
        <a:bodyPr/>
        <a:lstStyle/>
        <a:p>
          <a:endParaRPr lang="en-US"/>
        </a:p>
      </dgm:t>
    </dgm:pt>
    <dgm:pt modelId="{7A9E23A1-345A-4B4F-AEEB-D8D849EC6D61}" type="pres">
      <dgm:prSet presAssocID="{32333012-1D77-47F0-A6D7-73221B42CAEA}" presName="root2" presStyleCnt="0"/>
      <dgm:spPr/>
    </dgm:pt>
    <dgm:pt modelId="{5B68912D-1C8B-4379-8A66-9B6F1549484E}" type="pres">
      <dgm:prSet presAssocID="{32333012-1D77-47F0-A6D7-73221B42CAEA}" presName="LevelTwoTextNode" presStyleLbl="node2" presStyleIdx="4" presStyleCnt="5" custScaleX="4181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7743BD-8E6C-406A-8C59-559CDBC657C3}" type="pres">
      <dgm:prSet presAssocID="{32333012-1D77-47F0-A6D7-73221B42CAEA}" presName="level3hierChild" presStyleCnt="0"/>
      <dgm:spPr/>
    </dgm:pt>
  </dgm:ptLst>
  <dgm:cxnLst>
    <dgm:cxn modelId="{C419DEAA-642C-4BF3-973A-7FAC756BFCEE}" srcId="{5CA35C15-F254-49C9-84DF-B8833D4109F2}" destId="{32333012-1D77-47F0-A6D7-73221B42CAEA}" srcOrd="4" destOrd="0" parTransId="{F9EBFEAE-7A6C-4BF2-BE2E-A45BD743E096}" sibTransId="{BA6B35EB-BEF5-4CDB-BB65-1B668763176A}"/>
    <dgm:cxn modelId="{D05EF083-9EF1-4737-93B8-58679CF5E1FA}" type="presOf" srcId="{AAC40D15-D941-4A8D-9BD6-93FC09CBE69B}" destId="{9E75CAAD-6C28-4855-8608-EB1EAF546700}" srcOrd="0" destOrd="0" presId="urn:microsoft.com/office/officeart/2008/layout/HorizontalMultiLevelHierarchy"/>
    <dgm:cxn modelId="{744C198D-75FC-4684-AFCC-25AE9D0C4FC6}" type="presOf" srcId="{991CF1C7-9A0D-4E78-B05E-93A232F9CDEC}" destId="{2FC93CFE-035B-42B9-A11B-E471C2719CDE}" srcOrd="0" destOrd="0" presId="urn:microsoft.com/office/officeart/2008/layout/HorizontalMultiLevelHierarchy"/>
    <dgm:cxn modelId="{E800BF43-B66D-4139-B66F-191C79574D47}" srcId="{5CA35C15-F254-49C9-84DF-B8833D4109F2}" destId="{7C35773D-7AD8-4BB2-9A25-48A33FC814AF}" srcOrd="3" destOrd="0" parTransId="{9C8A6BBB-98E3-4B23-98A6-9571C8D4405D}" sibTransId="{99D7A94D-9A0A-469F-8DCF-29E45E016734}"/>
    <dgm:cxn modelId="{8A1F0930-974B-4D15-8BF7-1CE24AFBAAAE}" type="presOf" srcId="{F9EBFEAE-7A6C-4BF2-BE2E-A45BD743E096}" destId="{4BD6465F-1289-4B9B-AC16-7030090B19ED}" srcOrd="0" destOrd="0" presId="urn:microsoft.com/office/officeart/2008/layout/HorizontalMultiLevelHierarchy"/>
    <dgm:cxn modelId="{258EB065-00E5-4814-9770-46FDC2E277BD}" type="presOf" srcId="{7C35773D-7AD8-4BB2-9A25-48A33FC814AF}" destId="{D4551437-40E6-4CBF-AEF8-0CF9391E1250}" srcOrd="0" destOrd="0" presId="urn:microsoft.com/office/officeart/2008/layout/HorizontalMultiLevelHierarchy"/>
    <dgm:cxn modelId="{46B55BF3-C443-481F-83C1-D4789BDC9F20}" type="presOf" srcId="{E01BF9AD-48E7-4C04-92D6-65E767988254}" destId="{C4900FE4-C2DD-4051-B43C-EAEAD85870D5}" srcOrd="0" destOrd="0" presId="urn:microsoft.com/office/officeart/2008/layout/HorizontalMultiLevelHierarchy"/>
    <dgm:cxn modelId="{D4B5967E-43C2-40EF-BCAA-F6FB800D2BB8}" type="presOf" srcId="{0DB697DF-E621-4807-8AFF-6F7CB10DBE38}" destId="{8A85ACF2-173A-4E39-AD4A-81B08F255C83}" srcOrd="0" destOrd="0" presId="urn:microsoft.com/office/officeart/2008/layout/HorizontalMultiLevelHierarchy"/>
    <dgm:cxn modelId="{58F0BFC6-2AB0-4D5F-8B3C-6EBB13A6A7B8}" type="presOf" srcId="{D5B51ED4-B273-4E34-9D06-2B6669AE6ACD}" destId="{9A86CE20-9EEB-4C6D-9521-4926C53A6860}" srcOrd="0" destOrd="0" presId="urn:microsoft.com/office/officeart/2008/layout/HorizontalMultiLevelHierarchy"/>
    <dgm:cxn modelId="{2D001167-3DFC-43F6-B36C-68B8BE9767A4}" type="presOf" srcId="{E01BF9AD-48E7-4C04-92D6-65E767988254}" destId="{3E3EDD62-CE8D-4E39-92EC-853E93B9870E}" srcOrd="1" destOrd="0" presId="urn:microsoft.com/office/officeart/2008/layout/HorizontalMultiLevelHierarchy"/>
    <dgm:cxn modelId="{117B9A0B-51C1-481F-8AF9-C81DA6AAFA4E}" type="presOf" srcId="{9C8A6BBB-98E3-4B23-98A6-9571C8D4405D}" destId="{3B5AFCF4-3D25-4D71-A146-CB7105586812}" srcOrd="1" destOrd="0" presId="urn:microsoft.com/office/officeart/2008/layout/HorizontalMultiLevelHierarchy"/>
    <dgm:cxn modelId="{ABEBD1A7-C0D1-488C-8560-5D83BD4124D3}" srcId="{D5B51ED4-B273-4E34-9D06-2B6669AE6ACD}" destId="{5CA35C15-F254-49C9-84DF-B8833D4109F2}" srcOrd="0" destOrd="0" parTransId="{0FA778D2-F000-4408-832E-070BC368A1D8}" sibTransId="{C961F45B-2C82-453D-9E8D-597330733488}"/>
    <dgm:cxn modelId="{4F0E9676-7759-4201-BD11-F38545B745AD}" type="presOf" srcId="{3819404C-7103-4708-A845-D10C724051CB}" destId="{643038DF-80AA-4E58-A2C6-54C9045D5ADE}" srcOrd="0" destOrd="0" presId="urn:microsoft.com/office/officeart/2008/layout/HorizontalMultiLevelHierarchy"/>
    <dgm:cxn modelId="{3D3568BC-785D-42FB-857A-1C69D07EE6B4}" type="presOf" srcId="{AAC40D15-D941-4A8D-9BD6-93FC09CBE69B}" destId="{4B2AD8BE-4F68-486E-81ED-52A57185A55C}" srcOrd="1" destOrd="0" presId="urn:microsoft.com/office/officeart/2008/layout/HorizontalMultiLevelHierarchy"/>
    <dgm:cxn modelId="{0EC94DE0-4C79-42D2-A961-6C2853BD68D6}" srcId="{5CA35C15-F254-49C9-84DF-B8833D4109F2}" destId="{3819404C-7103-4708-A845-D10C724051CB}" srcOrd="1" destOrd="0" parTransId="{AAC40D15-D941-4A8D-9BD6-93FC09CBE69B}" sibTransId="{C7A6414C-62E0-4C6B-9F28-52720DD2DB03}"/>
    <dgm:cxn modelId="{4CB3EDFB-992F-43C4-BDF7-6663AA1C9FF9}" type="presOf" srcId="{E58112F1-3704-4DEF-983B-6E36584E7A0A}" destId="{E328A259-FDD4-4B98-ABA7-B07D09923DFD}" srcOrd="0" destOrd="0" presId="urn:microsoft.com/office/officeart/2008/layout/HorizontalMultiLevelHierarchy"/>
    <dgm:cxn modelId="{431BDC2E-AAA5-47F5-B9FA-37A6764D234C}" srcId="{5CA35C15-F254-49C9-84DF-B8833D4109F2}" destId="{0DB697DF-E621-4807-8AFF-6F7CB10DBE38}" srcOrd="2" destOrd="0" parTransId="{E01BF9AD-48E7-4C04-92D6-65E767988254}" sibTransId="{09ABFA67-D3F7-49BF-98D1-D8D38AC45DCA}"/>
    <dgm:cxn modelId="{655C8420-45D5-41E9-BE24-570B33D57A98}" type="presOf" srcId="{32333012-1D77-47F0-A6D7-73221B42CAEA}" destId="{5B68912D-1C8B-4379-8A66-9B6F1549484E}" srcOrd="0" destOrd="0" presId="urn:microsoft.com/office/officeart/2008/layout/HorizontalMultiLevelHierarchy"/>
    <dgm:cxn modelId="{F7FB12FA-3216-420F-A24E-2911CB8CD1D1}" type="presOf" srcId="{9C8A6BBB-98E3-4B23-98A6-9571C8D4405D}" destId="{37620BD9-34EB-45C6-939E-E26B11421A5D}" srcOrd="0" destOrd="0" presId="urn:microsoft.com/office/officeart/2008/layout/HorizontalMultiLevelHierarchy"/>
    <dgm:cxn modelId="{56952DD5-8315-4121-857C-2061A274445F}" type="presOf" srcId="{E58112F1-3704-4DEF-983B-6E36584E7A0A}" destId="{A5CFAA6C-C4BE-40C9-A400-FFCC24D787EC}" srcOrd="1" destOrd="0" presId="urn:microsoft.com/office/officeart/2008/layout/HorizontalMultiLevelHierarchy"/>
    <dgm:cxn modelId="{D2F5DF84-5412-4C95-B5B7-0DC1661B1C29}" srcId="{5CA35C15-F254-49C9-84DF-B8833D4109F2}" destId="{991CF1C7-9A0D-4E78-B05E-93A232F9CDEC}" srcOrd="0" destOrd="0" parTransId="{E58112F1-3704-4DEF-983B-6E36584E7A0A}" sibTransId="{54A939B8-A63F-4CCE-B18C-07D92C8DE2AD}"/>
    <dgm:cxn modelId="{3C808DDE-AD59-4052-8C6C-29F596AD9EF3}" type="presOf" srcId="{5CA35C15-F254-49C9-84DF-B8833D4109F2}" destId="{9470374F-2874-4471-9279-274414C69EBB}" srcOrd="0" destOrd="0" presId="urn:microsoft.com/office/officeart/2008/layout/HorizontalMultiLevelHierarchy"/>
    <dgm:cxn modelId="{9D224408-55DE-434B-9D53-7C6F58648BFB}" type="presOf" srcId="{F9EBFEAE-7A6C-4BF2-BE2E-A45BD743E096}" destId="{F226A253-F119-4FAF-9BDA-7973A27D9F08}" srcOrd="1" destOrd="0" presId="urn:microsoft.com/office/officeart/2008/layout/HorizontalMultiLevelHierarchy"/>
    <dgm:cxn modelId="{C1C52006-EFC4-4CA3-A29C-472A0DB4C782}" type="presParOf" srcId="{9A86CE20-9EEB-4C6D-9521-4926C53A6860}" destId="{5CDFBD52-577F-4546-901A-905979DAD436}" srcOrd="0" destOrd="0" presId="urn:microsoft.com/office/officeart/2008/layout/HorizontalMultiLevelHierarchy"/>
    <dgm:cxn modelId="{BAB69B60-B79A-4C2B-8519-336C73A47F70}" type="presParOf" srcId="{5CDFBD52-577F-4546-901A-905979DAD436}" destId="{9470374F-2874-4471-9279-274414C69EBB}" srcOrd="0" destOrd="0" presId="urn:microsoft.com/office/officeart/2008/layout/HorizontalMultiLevelHierarchy"/>
    <dgm:cxn modelId="{FDFCAA7C-37F5-4858-9F61-12847E4C1925}" type="presParOf" srcId="{5CDFBD52-577F-4546-901A-905979DAD436}" destId="{B5C2CB8F-F617-4D24-90F4-C4D1F3361C64}" srcOrd="1" destOrd="0" presId="urn:microsoft.com/office/officeart/2008/layout/HorizontalMultiLevelHierarchy"/>
    <dgm:cxn modelId="{47C672A6-D3AD-468C-A63C-063E94F17509}" type="presParOf" srcId="{B5C2CB8F-F617-4D24-90F4-C4D1F3361C64}" destId="{E328A259-FDD4-4B98-ABA7-B07D09923DFD}" srcOrd="0" destOrd="0" presId="urn:microsoft.com/office/officeart/2008/layout/HorizontalMultiLevelHierarchy"/>
    <dgm:cxn modelId="{B00E1350-195C-42B0-B4B6-9545C1DE52F2}" type="presParOf" srcId="{E328A259-FDD4-4B98-ABA7-B07D09923DFD}" destId="{A5CFAA6C-C4BE-40C9-A400-FFCC24D787EC}" srcOrd="0" destOrd="0" presId="urn:microsoft.com/office/officeart/2008/layout/HorizontalMultiLevelHierarchy"/>
    <dgm:cxn modelId="{C0BFE40F-07CD-42EF-8893-7039F2DECA75}" type="presParOf" srcId="{B5C2CB8F-F617-4D24-90F4-C4D1F3361C64}" destId="{30A7AB7F-0909-4CDA-B6EE-A9BC1944681B}" srcOrd="1" destOrd="0" presId="urn:microsoft.com/office/officeart/2008/layout/HorizontalMultiLevelHierarchy"/>
    <dgm:cxn modelId="{B9ACCA87-4B80-4325-87E0-7EB1BDDE9F9C}" type="presParOf" srcId="{30A7AB7F-0909-4CDA-B6EE-A9BC1944681B}" destId="{2FC93CFE-035B-42B9-A11B-E471C2719CDE}" srcOrd="0" destOrd="0" presId="urn:microsoft.com/office/officeart/2008/layout/HorizontalMultiLevelHierarchy"/>
    <dgm:cxn modelId="{57F8BAA9-8868-47FD-9DC6-2A439586C056}" type="presParOf" srcId="{30A7AB7F-0909-4CDA-B6EE-A9BC1944681B}" destId="{66356F41-1094-4A9D-AF65-B7C4A2687D2C}" srcOrd="1" destOrd="0" presId="urn:microsoft.com/office/officeart/2008/layout/HorizontalMultiLevelHierarchy"/>
    <dgm:cxn modelId="{F2E8E1B9-967E-4A6C-A084-DD13E76476A1}" type="presParOf" srcId="{B5C2CB8F-F617-4D24-90F4-C4D1F3361C64}" destId="{9E75CAAD-6C28-4855-8608-EB1EAF546700}" srcOrd="2" destOrd="0" presId="urn:microsoft.com/office/officeart/2008/layout/HorizontalMultiLevelHierarchy"/>
    <dgm:cxn modelId="{8FCC7BBB-1B79-4137-8492-4644E94FA1F9}" type="presParOf" srcId="{9E75CAAD-6C28-4855-8608-EB1EAF546700}" destId="{4B2AD8BE-4F68-486E-81ED-52A57185A55C}" srcOrd="0" destOrd="0" presId="urn:microsoft.com/office/officeart/2008/layout/HorizontalMultiLevelHierarchy"/>
    <dgm:cxn modelId="{7D46E66B-F435-4262-92B4-B20E569DA295}" type="presParOf" srcId="{B5C2CB8F-F617-4D24-90F4-C4D1F3361C64}" destId="{D6B18BE7-2AFE-4E2A-B71A-91E67B82CA59}" srcOrd="3" destOrd="0" presId="urn:microsoft.com/office/officeart/2008/layout/HorizontalMultiLevelHierarchy"/>
    <dgm:cxn modelId="{7FB211A5-CB90-4FDB-A19B-98C12C1AB7EA}" type="presParOf" srcId="{D6B18BE7-2AFE-4E2A-B71A-91E67B82CA59}" destId="{643038DF-80AA-4E58-A2C6-54C9045D5ADE}" srcOrd="0" destOrd="0" presId="urn:microsoft.com/office/officeart/2008/layout/HorizontalMultiLevelHierarchy"/>
    <dgm:cxn modelId="{9DF75B80-79BE-494B-9E16-4742FCADFB4E}" type="presParOf" srcId="{D6B18BE7-2AFE-4E2A-B71A-91E67B82CA59}" destId="{DBB5E978-3941-4983-9187-68538D153D57}" srcOrd="1" destOrd="0" presId="urn:microsoft.com/office/officeart/2008/layout/HorizontalMultiLevelHierarchy"/>
    <dgm:cxn modelId="{E190270D-293C-4328-B8FD-8B0AC2851A35}" type="presParOf" srcId="{B5C2CB8F-F617-4D24-90F4-C4D1F3361C64}" destId="{C4900FE4-C2DD-4051-B43C-EAEAD85870D5}" srcOrd="4" destOrd="0" presId="urn:microsoft.com/office/officeart/2008/layout/HorizontalMultiLevelHierarchy"/>
    <dgm:cxn modelId="{B78D2785-EC08-4871-B289-23371E92B9D4}" type="presParOf" srcId="{C4900FE4-C2DD-4051-B43C-EAEAD85870D5}" destId="{3E3EDD62-CE8D-4E39-92EC-853E93B9870E}" srcOrd="0" destOrd="0" presId="urn:microsoft.com/office/officeart/2008/layout/HorizontalMultiLevelHierarchy"/>
    <dgm:cxn modelId="{9F22760A-4FD9-41F5-B83B-58BA821877D6}" type="presParOf" srcId="{B5C2CB8F-F617-4D24-90F4-C4D1F3361C64}" destId="{28045512-193F-4114-A358-D3DFDD131636}" srcOrd="5" destOrd="0" presId="urn:microsoft.com/office/officeart/2008/layout/HorizontalMultiLevelHierarchy"/>
    <dgm:cxn modelId="{7FBADBB3-A8BC-423F-A463-84CB89E09BC2}" type="presParOf" srcId="{28045512-193F-4114-A358-D3DFDD131636}" destId="{8A85ACF2-173A-4E39-AD4A-81B08F255C83}" srcOrd="0" destOrd="0" presId="urn:microsoft.com/office/officeart/2008/layout/HorizontalMultiLevelHierarchy"/>
    <dgm:cxn modelId="{B9A6E8B3-897D-4518-AE19-CD52666D99E0}" type="presParOf" srcId="{28045512-193F-4114-A358-D3DFDD131636}" destId="{8A7C18A0-AD91-4E2A-AC3B-7FEC5E4A35BE}" srcOrd="1" destOrd="0" presId="urn:microsoft.com/office/officeart/2008/layout/HorizontalMultiLevelHierarchy"/>
    <dgm:cxn modelId="{05F5D93D-FD83-4174-A31E-E93401D4BD32}" type="presParOf" srcId="{B5C2CB8F-F617-4D24-90F4-C4D1F3361C64}" destId="{37620BD9-34EB-45C6-939E-E26B11421A5D}" srcOrd="6" destOrd="0" presId="urn:microsoft.com/office/officeart/2008/layout/HorizontalMultiLevelHierarchy"/>
    <dgm:cxn modelId="{D05E51CE-4100-49D2-84C3-EB814824BF14}" type="presParOf" srcId="{37620BD9-34EB-45C6-939E-E26B11421A5D}" destId="{3B5AFCF4-3D25-4D71-A146-CB7105586812}" srcOrd="0" destOrd="0" presId="urn:microsoft.com/office/officeart/2008/layout/HorizontalMultiLevelHierarchy"/>
    <dgm:cxn modelId="{06CF0108-3329-4A20-8E6B-DB8F4CCC5358}" type="presParOf" srcId="{B5C2CB8F-F617-4D24-90F4-C4D1F3361C64}" destId="{D0682396-E5B1-410D-B698-C95880406CCF}" srcOrd="7" destOrd="0" presId="urn:microsoft.com/office/officeart/2008/layout/HorizontalMultiLevelHierarchy"/>
    <dgm:cxn modelId="{E52D0E51-472C-4EE5-BBB8-97FD21A41A3A}" type="presParOf" srcId="{D0682396-E5B1-410D-B698-C95880406CCF}" destId="{D4551437-40E6-4CBF-AEF8-0CF9391E1250}" srcOrd="0" destOrd="0" presId="urn:microsoft.com/office/officeart/2008/layout/HorizontalMultiLevelHierarchy"/>
    <dgm:cxn modelId="{772AD590-4111-4E07-BC3C-EA2D42D70087}" type="presParOf" srcId="{D0682396-E5B1-410D-B698-C95880406CCF}" destId="{715A6315-7814-46B1-856F-F01EDF14A20D}" srcOrd="1" destOrd="0" presId="urn:microsoft.com/office/officeart/2008/layout/HorizontalMultiLevelHierarchy"/>
    <dgm:cxn modelId="{59F02EE4-6196-4706-92B7-1655E2EAEA3C}" type="presParOf" srcId="{B5C2CB8F-F617-4D24-90F4-C4D1F3361C64}" destId="{4BD6465F-1289-4B9B-AC16-7030090B19ED}" srcOrd="8" destOrd="0" presId="urn:microsoft.com/office/officeart/2008/layout/HorizontalMultiLevelHierarchy"/>
    <dgm:cxn modelId="{B30696C0-CA98-4D57-B085-DEE012F2D199}" type="presParOf" srcId="{4BD6465F-1289-4B9B-AC16-7030090B19ED}" destId="{F226A253-F119-4FAF-9BDA-7973A27D9F08}" srcOrd="0" destOrd="0" presId="urn:microsoft.com/office/officeart/2008/layout/HorizontalMultiLevelHierarchy"/>
    <dgm:cxn modelId="{C192C78A-93D9-4C8C-998C-565620F53AEF}" type="presParOf" srcId="{B5C2CB8F-F617-4D24-90F4-C4D1F3361C64}" destId="{7A9E23A1-345A-4B4F-AEEB-D8D849EC6D61}" srcOrd="9" destOrd="0" presId="urn:microsoft.com/office/officeart/2008/layout/HorizontalMultiLevelHierarchy"/>
    <dgm:cxn modelId="{04332F43-C2A2-47B3-867D-DD4862DF4080}" type="presParOf" srcId="{7A9E23A1-345A-4B4F-AEEB-D8D849EC6D61}" destId="{5B68912D-1C8B-4379-8A66-9B6F1549484E}" srcOrd="0" destOrd="0" presId="urn:microsoft.com/office/officeart/2008/layout/HorizontalMultiLevelHierarchy"/>
    <dgm:cxn modelId="{CE10DEB0-A45D-461D-9DCA-A83A42C31440}" type="presParOf" srcId="{7A9E23A1-345A-4B4F-AEEB-D8D849EC6D61}" destId="{AD7743BD-8E6C-406A-8C59-559CDBC657C3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B51ED4-B273-4E34-9D06-2B6669AE6ACD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A35C15-F254-49C9-84DF-B8833D4109F2}">
      <dgm:prSet phldrT="[Text]" custT="1"/>
      <dgm:spPr>
        <a:noFill/>
      </dgm:spPr>
      <dgm:t>
        <a:bodyPr/>
        <a:lstStyle/>
        <a:p>
          <a:r>
            <a:rPr lang="en-US" sz="4400" b="1" cap="none" spc="0" dirty="0" err="1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ইহা</a:t>
          </a:r>
          <a:r>
            <a:rPr lang="en-US" sz="4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তিন</a:t>
          </a:r>
          <a:r>
            <a:rPr lang="en-US" sz="4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cap="none" spc="0" dirty="0" err="1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sz="4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4400" b="1" cap="none" spc="0" dirty="0" err="1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যথা</a:t>
          </a:r>
          <a:r>
            <a:rPr lang="en-US" sz="4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-</a:t>
          </a:r>
        </a:p>
      </dgm:t>
    </dgm:pt>
    <dgm:pt modelId="{0FA778D2-F000-4408-832E-070BC368A1D8}" type="parTrans" cxnId="{ABEBD1A7-C0D1-488C-8560-5D83BD4124D3}">
      <dgm:prSet/>
      <dgm:spPr/>
      <dgm:t>
        <a:bodyPr/>
        <a:lstStyle/>
        <a:p>
          <a:endParaRPr lang="en-US"/>
        </a:p>
      </dgm:t>
    </dgm:pt>
    <dgm:pt modelId="{C961F45B-2C82-453D-9E8D-597330733488}" type="sibTrans" cxnId="{ABEBD1A7-C0D1-488C-8560-5D83BD4124D3}">
      <dgm:prSet/>
      <dgm:spPr/>
      <dgm:t>
        <a:bodyPr/>
        <a:lstStyle/>
        <a:p>
          <a:endParaRPr lang="en-US"/>
        </a:p>
      </dgm:t>
    </dgm:pt>
    <dgm:pt modelId="{991CF1C7-9A0D-4E78-B05E-93A232F9CDEC}">
      <dgm:prSet phldrT="[Text]" custT="1"/>
      <dgm:spPr>
        <a:noFill/>
      </dgm:spPr>
      <dgm:t>
        <a:bodyPr/>
        <a:lstStyle/>
        <a:p>
          <a:pPr marL="457200" indent="0" algn="l"/>
          <a:r>
            <a:rPr lang="en-US" sz="36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ক. </a:t>
          </a:r>
          <a:r>
            <a:rPr lang="en-US" sz="36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ক্যাপাসিটরের</a:t>
          </a:r>
          <a:r>
            <a:rPr lang="en-US" sz="36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সিরিজ</a:t>
          </a:r>
          <a:r>
            <a:rPr lang="en-US" sz="36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গ্রুপিং</a:t>
          </a:r>
          <a:r>
            <a:rPr lang="en-US" sz="36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6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সিরিজ</a:t>
          </a:r>
          <a:r>
            <a:rPr lang="en-US" sz="36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সংযোগ</a:t>
          </a:r>
          <a:r>
            <a:rPr lang="en-US" sz="36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; </a:t>
          </a:r>
        </a:p>
      </dgm:t>
    </dgm:pt>
    <dgm:pt modelId="{E58112F1-3704-4DEF-983B-6E36584E7A0A}" type="parTrans" cxnId="{D2F5DF84-5412-4C95-B5B7-0DC1661B1C29}">
      <dgm:prSet/>
      <dgm:spPr/>
      <dgm:t>
        <a:bodyPr/>
        <a:lstStyle/>
        <a:p>
          <a:endParaRPr lang="en-US"/>
        </a:p>
      </dgm:t>
    </dgm:pt>
    <dgm:pt modelId="{54A939B8-A63F-4CCE-B18C-07D92C8DE2AD}" type="sibTrans" cxnId="{D2F5DF84-5412-4C95-B5B7-0DC1661B1C29}">
      <dgm:prSet/>
      <dgm:spPr/>
      <dgm:t>
        <a:bodyPr/>
        <a:lstStyle/>
        <a:p>
          <a:endParaRPr lang="en-US"/>
        </a:p>
      </dgm:t>
    </dgm:pt>
    <dgm:pt modelId="{3819404C-7103-4708-A845-D10C724051CB}">
      <dgm:prSet phldrT="[Text]" custT="1"/>
      <dgm:spPr>
        <a:noFill/>
      </dgm:spPr>
      <dgm:t>
        <a:bodyPr/>
        <a:lstStyle/>
        <a:p>
          <a:pPr marL="457200" indent="0" algn="l"/>
          <a:r>
            <a:rPr lang="en-US" sz="36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খ. </a:t>
          </a:r>
          <a:r>
            <a:rPr lang="en-US" sz="36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ক্যাপাসিটরের</a:t>
          </a:r>
          <a:r>
            <a:rPr lang="en-US" sz="36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প্যারালাল</a:t>
          </a:r>
          <a:r>
            <a:rPr lang="en-US" sz="36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সিরিজ</a:t>
          </a:r>
          <a:r>
            <a:rPr lang="en-US" sz="36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গ্রুপিং</a:t>
          </a:r>
          <a:r>
            <a:rPr lang="en-US" sz="36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6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প্যারালাল</a:t>
          </a:r>
          <a:r>
            <a:rPr lang="en-US" sz="36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সংযোগ</a:t>
          </a:r>
          <a:r>
            <a:rPr lang="en-US" sz="36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;  </a:t>
          </a:r>
          <a:endParaRPr lang="en-US" sz="3600" b="1" cap="none" spc="0" dirty="0">
            <a:ln/>
            <a:solidFill>
              <a:srgbClr val="005828"/>
            </a:solidFill>
            <a:effectLst/>
          </a:endParaRPr>
        </a:p>
      </dgm:t>
    </dgm:pt>
    <dgm:pt modelId="{AAC40D15-D941-4A8D-9BD6-93FC09CBE69B}" type="parTrans" cxnId="{0EC94DE0-4C79-42D2-A961-6C2853BD68D6}">
      <dgm:prSet/>
      <dgm:spPr/>
      <dgm:t>
        <a:bodyPr/>
        <a:lstStyle/>
        <a:p>
          <a:endParaRPr lang="en-US"/>
        </a:p>
      </dgm:t>
    </dgm:pt>
    <dgm:pt modelId="{C7A6414C-62E0-4C6B-9F28-52720DD2DB03}" type="sibTrans" cxnId="{0EC94DE0-4C79-42D2-A961-6C2853BD68D6}">
      <dgm:prSet/>
      <dgm:spPr/>
      <dgm:t>
        <a:bodyPr/>
        <a:lstStyle/>
        <a:p>
          <a:endParaRPr lang="en-US"/>
        </a:p>
      </dgm:t>
    </dgm:pt>
    <dgm:pt modelId="{0DB697DF-E621-4807-8AFF-6F7CB10DBE38}">
      <dgm:prSet phldrT="[Text]" custT="1"/>
      <dgm:spPr>
        <a:noFill/>
      </dgm:spPr>
      <dgm:t>
        <a:bodyPr/>
        <a:lstStyle/>
        <a:p>
          <a:pPr marL="457200" indent="0" algn="l"/>
          <a:r>
            <a:rPr lang="en-US" sz="36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গ. </a:t>
          </a:r>
          <a:r>
            <a:rPr lang="en-US" sz="36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ক্যাপাসিটরের</a:t>
          </a:r>
          <a:r>
            <a:rPr lang="en-US" sz="36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সিরিজ</a:t>
          </a:r>
          <a:r>
            <a:rPr lang="en-US" sz="36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প্যারালাল</a:t>
          </a:r>
          <a:r>
            <a:rPr lang="en-US" sz="36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গ্রুপিং</a:t>
          </a:r>
          <a:r>
            <a:rPr lang="en-US" sz="36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6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মিশ্র</a:t>
          </a:r>
          <a:r>
            <a:rPr lang="en-US" sz="36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cap="none" spc="0" dirty="0" err="1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সংযোগ</a:t>
          </a:r>
          <a:r>
            <a:rPr lang="en-US" sz="3600" b="1" cap="none" spc="0" dirty="0">
              <a:ln/>
              <a:solidFill>
                <a:srgbClr val="00582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b="1" cap="none" spc="0" dirty="0">
            <a:ln/>
            <a:solidFill>
              <a:srgbClr val="005828"/>
            </a:solidFill>
            <a:effectLst/>
          </a:endParaRPr>
        </a:p>
      </dgm:t>
    </dgm:pt>
    <dgm:pt modelId="{E01BF9AD-48E7-4C04-92D6-65E767988254}" type="parTrans" cxnId="{431BDC2E-AAA5-47F5-B9FA-37A6764D234C}">
      <dgm:prSet/>
      <dgm:spPr/>
      <dgm:t>
        <a:bodyPr/>
        <a:lstStyle/>
        <a:p>
          <a:endParaRPr lang="en-US"/>
        </a:p>
      </dgm:t>
    </dgm:pt>
    <dgm:pt modelId="{09ABFA67-D3F7-49BF-98D1-D8D38AC45DCA}" type="sibTrans" cxnId="{431BDC2E-AAA5-47F5-B9FA-37A6764D234C}">
      <dgm:prSet/>
      <dgm:spPr/>
      <dgm:t>
        <a:bodyPr/>
        <a:lstStyle/>
        <a:p>
          <a:endParaRPr lang="en-US"/>
        </a:p>
      </dgm:t>
    </dgm:pt>
    <dgm:pt modelId="{383648F3-DBAE-4415-A3B3-A5E773FD0C12}" type="pres">
      <dgm:prSet presAssocID="{D5B51ED4-B273-4E34-9D06-2B6669AE6AC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D222F8-36F6-4339-B864-76E85213DF5C}" type="pres">
      <dgm:prSet presAssocID="{5CA35C15-F254-49C9-84DF-B8833D4109F2}" presName="root1" presStyleCnt="0"/>
      <dgm:spPr/>
    </dgm:pt>
    <dgm:pt modelId="{E5FDE941-9D69-4194-8542-7C5A56340F7B}" type="pres">
      <dgm:prSet presAssocID="{5CA35C15-F254-49C9-84DF-B8833D4109F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3F8156-4C73-4C9C-9B25-CA1E2DE59CFE}" type="pres">
      <dgm:prSet presAssocID="{5CA35C15-F254-49C9-84DF-B8833D4109F2}" presName="level2hierChild" presStyleCnt="0"/>
      <dgm:spPr/>
    </dgm:pt>
    <dgm:pt modelId="{DEF091F2-7760-452B-8C8B-EA564789994C}" type="pres">
      <dgm:prSet presAssocID="{E58112F1-3704-4DEF-983B-6E36584E7A0A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8E125F41-E96B-49C2-AAB6-C9A8045579B2}" type="pres">
      <dgm:prSet presAssocID="{E58112F1-3704-4DEF-983B-6E36584E7A0A}" presName="connTx" presStyleLbl="parChTrans1D2" presStyleIdx="0" presStyleCnt="3"/>
      <dgm:spPr/>
      <dgm:t>
        <a:bodyPr/>
        <a:lstStyle/>
        <a:p>
          <a:endParaRPr lang="en-US"/>
        </a:p>
      </dgm:t>
    </dgm:pt>
    <dgm:pt modelId="{F00EA1FC-79F8-4754-B974-6B7FEA5CB778}" type="pres">
      <dgm:prSet presAssocID="{991CF1C7-9A0D-4E78-B05E-93A232F9CDEC}" presName="root2" presStyleCnt="0"/>
      <dgm:spPr/>
    </dgm:pt>
    <dgm:pt modelId="{2B421B98-E8F6-45ED-8600-6DCE31F27CDF}" type="pres">
      <dgm:prSet presAssocID="{991CF1C7-9A0D-4E78-B05E-93A232F9CDEC}" presName="LevelTwoTextNode" presStyleLbl="node2" presStyleIdx="0" presStyleCnt="3" custScaleX="3250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F6E1E7-59FD-434F-B217-A320E17A6192}" type="pres">
      <dgm:prSet presAssocID="{991CF1C7-9A0D-4E78-B05E-93A232F9CDEC}" presName="level3hierChild" presStyleCnt="0"/>
      <dgm:spPr/>
    </dgm:pt>
    <dgm:pt modelId="{44AA77BC-AF8A-457C-B4CB-64EEBEE60E52}" type="pres">
      <dgm:prSet presAssocID="{AAC40D15-D941-4A8D-9BD6-93FC09CBE69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5A3AA1AF-8B83-4D24-BB53-3F309781C461}" type="pres">
      <dgm:prSet presAssocID="{AAC40D15-D941-4A8D-9BD6-93FC09CBE69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1E4A8799-88E4-4080-A115-54F4A31BCCBE}" type="pres">
      <dgm:prSet presAssocID="{3819404C-7103-4708-A845-D10C724051CB}" presName="root2" presStyleCnt="0"/>
      <dgm:spPr/>
    </dgm:pt>
    <dgm:pt modelId="{A7D435F0-BDF0-4F04-913A-231A535E7810}" type="pres">
      <dgm:prSet presAssocID="{3819404C-7103-4708-A845-D10C724051CB}" presName="LevelTwoTextNode" presStyleLbl="node2" presStyleIdx="1" presStyleCnt="3" custScaleX="3250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97E8BA-CB84-4138-B282-1C310C60291A}" type="pres">
      <dgm:prSet presAssocID="{3819404C-7103-4708-A845-D10C724051CB}" presName="level3hierChild" presStyleCnt="0"/>
      <dgm:spPr/>
    </dgm:pt>
    <dgm:pt modelId="{5B25DE2C-6A01-48D7-B0CB-624A53BE5848}" type="pres">
      <dgm:prSet presAssocID="{E01BF9AD-48E7-4C04-92D6-65E767988254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B2192121-8857-449D-BAFA-238F10E88C7D}" type="pres">
      <dgm:prSet presAssocID="{E01BF9AD-48E7-4C04-92D6-65E76798825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A6E18BA2-4F58-40C7-9638-73B6E7F59442}" type="pres">
      <dgm:prSet presAssocID="{0DB697DF-E621-4807-8AFF-6F7CB10DBE38}" presName="root2" presStyleCnt="0"/>
      <dgm:spPr/>
    </dgm:pt>
    <dgm:pt modelId="{BB42DC7C-E82A-4008-8679-D6B32ADDE42A}" type="pres">
      <dgm:prSet presAssocID="{0DB697DF-E621-4807-8AFF-6F7CB10DBE38}" presName="LevelTwoTextNode" presStyleLbl="node2" presStyleIdx="2" presStyleCnt="3" custScaleX="3250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E68000-3676-489E-B55D-EFA36E643563}" type="pres">
      <dgm:prSet presAssocID="{0DB697DF-E621-4807-8AFF-6F7CB10DBE38}" presName="level3hierChild" presStyleCnt="0"/>
      <dgm:spPr/>
    </dgm:pt>
  </dgm:ptLst>
  <dgm:cxnLst>
    <dgm:cxn modelId="{CA4AACBE-B7D0-4D81-81C1-10ED719BE0BD}" type="presOf" srcId="{0DB697DF-E621-4807-8AFF-6F7CB10DBE38}" destId="{BB42DC7C-E82A-4008-8679-D6B32ADDE42A}" srcOrd="0" destOrd="0" presId="urn:microsoft.com/office/officeart/2008/layout/HorizontalMultiLevelHierarchy"/>
    <dgm:cxn modelId="{1831EC49-C94D-48E8-A4C3-BB64B54245E4}" type="presOf" srcId="{3819404C-7103-4708-A845-D10C724051CB}" destId="{A7D435F0-BDF0-4F04-913A-231A535E7810}" srcOrd="0" destOrd="0" presId="urn:microsoft.com/office/officeart/2008/layout/HorizontalMultiLevelHierarchy"/>
    <dgm:cxn modelId="{27193B7E-4A03-41B2-8406-3D09B955277E}" type="presOf" srcId="{991CF1C7-9A0D-4E78-B05E-93A232F9CDEC}" destId="{2B421B98-E8F6-45ED-8600-6DCE31F27CDF}" srcOrd="0" destOrd="0" presId="urn:microsoft.com/office/officeart/2008/layout/HorizontalMultiLevelHierarchy"/>
    <dgm:cxn modelId="{431BDC2E-AAA5-47F5-B9FA-37A6764D234C}" srcId="{5CA35C15-F254-49C9-84DF-B8833D4109F2}" destId="{0DB697DF-E621-4807-8AFF-6F7CB10DBE38}" srcOrd="2" destOrd="0" parTransId="{E01BF9AD-48E7-4C04-92D6-65E767988254}" sibTransId="{09ABFA67-D3F7-49BF-98D1-D8D38AC45DCA}"/>
    <dgm:cxn modelId="{EFFE004C-95FC-425A-B62B-5089F6930A13}" type="presOf" srcId="{5CA35C15-F254-49C9-84DF-B8833D4109F2}" destId="{E5FDE941-9D69-4194-8542-7C5A56340F7B}" srcOrd="0" destOrd="0" presId="urn:microsoft.com/office/officeart/2008/layout/HorizontalMultiLevelHierarchy"/>
    <dgm:cxn modelId="{9F565AAE-429F-4962-A3CF-875615FE023E}" type="presOf" srcId="{E58112F1-3704-4DEF-983B-6E36584E7A0A}" destId="{8E125F41-E96B-49C2-AAB6-C9A8045579B2}" srcOrd="1" destOrd="0" presId="urn:microsoft.com/office/officeart/2008/layout/HorizontalMultiLevelHierarchy"/>
    <dgm:cxn modelId="{49ADB7E1-1ED9-40D3-8EDD-1B632FBD5C93}" type="presOf" srcId="{E58112F1-3704-4DEF-983B-6E36584E7A0A}" destId="{DEF091F2-7760-452B-8C8B-EA564789994C}" srcOrd="0" destOrd="0" presId="urn:microsoft.com/office/officeart/2008/layout/HorizontalMultiLevelHierarchy"/>
    <dgm:cxn modelId="{D2F5DF84-5412-4C95-B5B7-0DC1661B1C29}" srcId="{5CA35C15-F254-49C9-84DF-B8833D4109F2}" destId="{991CF1C7-9A0D-4E78-B05E-93A232F9CDEC}" srcOrd="0" destOrd="0" parTransId="{E58112F1-3704-4DEF-983B-6E36584E7A0A}" sibTransId="{54A939B8-A63F-4CCE-B18C-07D92C8DE2AD}"/>
    <dgm:cxn modelId="{8564579B-F92E-49FC-9248-5F98EDF654FD}" type="presOf" srcId="{AAC40D15-D941-4A8D-9BD6-93FC09CBE69B}" destId="{44AA77BC-AF8A-457C-B4CB-64EEBEE60E52}" srcOrd="0" destOrd="0" presId="urn:microsoft.com/office/officeart/2008/layout/HorizontalMultiLevelHierarchy"/>
    <dgm:cxn modelId="{568B83B5-9933-4368-9BA0-B81C5BF3D4EB}" type="presOf" srcId="{E01BF9AD-48E7-4C04-92D6-65E767988254}" destId="{5B25DE2C-6A01-48D7-B0CB-624A53BE5848}" srcOrd="0" destOrd="0" presId="urn:microsoft.com/office/officeart/2008/layout/HorizontalMultiLevelHierarchy"/>
    <dgm:cxn modelId="{ABEBD1A7-C0D1-488C-8560-5D83BD4124D3}" srcId="{D5B51ED4-B273-4E34-9D06-2B6669AE6ACD}" destId="{5CA35C15-F254-49C9-84DF-B8833D4109F2}" srcOrd="0" destOrd="0" parTransId="{0FA778D2-F000-4408-832E-070BC368A1D8}" sibTransId="{C961F45B-2C82-453D-9E8D-597330733488}"/>
    <dgm:cxn modelId="{0EC94DE0-4C79-42D2-A961-6C2853BD68D6}" srcId="{5CA35C15-F254-49C9-84DF-B8833D4109F2}" destId="{3819404C-7103-4708-A845-D10C724051CB}" srcOrd="1" destOrd="0" parTransId="{AAC40D15-D941-4A8D-9BD6-93FC09CBE69B}" sibTransId="{C7A6414C-62E0-4C6B-9F28-52720DD2DB03}"/>
    <dgm:cxn modelId="{8727381F-F9B2-434F-80E4-42FFA2E9972A}" type="presOf" srcId="{E01BF9AD-48E7-4C04-92D6-65E767988254}" destId="{B2192121-8857-449D-BAFA-238F10E88C7D}" srcOrd="1" destOrd="0" presId="urn:microsoft.com/office/officeart/2008/layout/HorizontalMultiLevelHierarchy"/>
    <dgm:cxn modelId="{380AF053-4EEF-4EDA-9AE7-0FE0DB591FD0}" type="presOf" srcId="{AAC40D15-D941-4A8D-9BD6-93FC09CBE69B}" destId="{5A3AA1AF-8B83-4D24-BB53-3F309781C461}" srcOrd="1" destOrd="0" presId="urn:microsoft.com/office/officeart/2008/layout/HorizontalMultiLevelHierarchy"/>
    <dgm:cxn modelId="{1801761E-BDA3-4AA3-BA2C-4A9CD916E17E}" type="presOf" srcId="{D5B51ED4-B273-4E34-9D06-2B6669AE6ACD}" destId="{383648F3-DBAE-4415-A3B3-A5E773FD0C12}" srcOrd="0" destOrd="0" presId="urn:microsoft.com/office/officeart/2008/layout/HorizontalMultiLevelHierarchy"/>
    <dgm:cxn modelId="{7997D1E5-DD88-487F-A8C0-0F2AFBBAB6BB}" type="presParOf" srcId="{383648F3-DBAE-4415-A3B3-A5E773FD0C12}" destId="{CFD222F8-36F6-4339-B864-76E85213DF5C}" srcOrd="0" destOrd="0" presId="urn:microsoft.com/office/officeart/2008/layout/HorizontalMultiLevelHierarchy"/>
    <dgm:cxn modelId="{A45B5B34-5C12-47CE-A248-D41F4991D627}" type="presParOf" srcId="{CFD222F8-36F6-4339-B864-76E85213DF5C}" destId="{E5FDE941-9D69-4194-8542-7C5A56340F7B}" srcOrd="0" destOrd="0" presId="urn:microsoft.com/office/officeart/2008/layout/HorizontalMultiLevelHierarchy"/>
    <dgm:cxn modelId="{D87BE643-CEE7-44D6-AA96-BF53DC23FC64}" type="presParOf" srcId="{CFD222F8-36F6-4339-B864-76E85213DF5C}" destId="{963F8156-4C73-4C9C-9B25-CA1E2DE59CFE}" srcOrd="1" destOrd="0" presId="urn:microsoft.com/office/officeart/2008/layout/HorizontalMultiLevelHierarchy"/>
    <dgm:cxn modelId="{4A03736E-84FC-4EB3-AEA1-7D38F331667B}" type="presParOf" srcId="{963F8156-4C73-4C9C-9B25-CA1E2DE59CFE}" destId="{DEF091F2-7760-452B-8C8B-EA564789994C}" srcOrd="0" destOrd="0" presId="urn:microsoft.com/office/officeart/2008/layout/HorizontalMultiLevelHierarchy"/>
    <dgm:cxn modelId="{1BA95F0A-7158-4B2E-8837-D82DAFDC7151}" type="presParOf" srcId="{DEF091F2-7760-452B-8C8B-EA564789994C}" destId="{8E125F41-E96B-49C2-AAB6-C9A8045579B2}" srcOrd="0" destOrd="0" presId="urn:microsoft.com/office/officeart/2008/layout/HorizontalMultiLevelHierarchy"/>
    <dgm:cxn modelId="{91E927A1-E631-4FF1-A9FA-2C17498B98B3}" type="presParOf" srcId="{963F8156-4C73-4C9C-9B25-CA1E2DE59CFE}" destId="{F00EA1FC-79F8-4754-B974-6B7FEA5CB778}" srcOrd="1" destOrd="0" presId="urn:microsoft.com/office/officeart/2008/layout/HorizontalMultiLevelHierarchy"/>
    <dgm:cxn modelId="{B5439433-0A78-406D-A7FB-06B8A4C2722D}" type="presParOf" srcId="{F00EA1FC-79F8-4754-B974-6B7FEA5CB778}" destId="{2B421B98-E8F6-45ED-8600-6DCE31F27CDF}" srcOrd="0" destOrd="0" presId="urn:microsoft.com/office/officeart/2008/layout/HorizontalMultiLevelHierarchy"/>
    <dgm:cxn modelId="{E9EAA32C-8161-4DA6-ADE5-1447AB47668B}" type="presParOf" srcId="{F00EA1FC-79F8-4754-B974-6B7FEA5CB778}" destId="{58F6E1E7-59FD-434F-B217-A320E17A6192}" srcOrd="1" destOrd="0" presId="urn:microsoft.com/office/officeart/2008/layout/HorizontalMultiLevelHierarchy"/>
    <dgm:cxn modelId="{4A525552-8675-4022-BDA8-E924423EDEBB}" type="presParOf" srcId="{963F8156-4C73-4C9C-9B25-CA1E2DE59CFE}" destId="{44AA77BC-AF8A-457C-B4CB-64EEBEE60E52}" srcOrd="2" destOrd="0" presId="urn:microsoft.com/office/officeart/2008/layout/HorizontalMultiLevelHierarchy"/>
    <dgm:cxn modelId="{1C5F6B90-C9D3-4094-8D2E-011359419D7E}" type="presParOf" srcId="{44AA77BC-AF8A-457C-B4CB-64EEBEE60E52}" destId="{5A3AA1AF-8B83-4D24-BB53-3F309781C461}" srcOrd="0" destOrd="0" presId="urn:microsoft.com/office/officeart/2008/layout/HorizontalMultiLevelHierarchy"/>
    <dgm:cxn modelId="{F4D7889F-D80B-450E-81F7-C51C1EF19C2E}" type="presParOf" srcId="{963F8156-4C73-4C9C-9B25-CA1E2DE59CFE}" destId="{1E4A8799-88E4-4080-A115-54F4A31BCCBE}" srcOrd="3" destOrd="0" presId="urn:microsoft.com/office/officeart/2008/layout/HorizontalMultiLevelHierarchy"/>
    <dgm:cxn modelId="{7273A9AA-9BFC-4A26-8C6C-6DC6BAB7CB95}" type="presParOf" srcId="{1E4A8799-88E4-4080-A115-54F4A31BCCBE}" destId="{A7D435F0-BDF0-4F04-913A-231A535E7810}" srcOrd="0" destOrd="0" presId="urn:microsoft.com/office/officeart/2008/layout/HorizontalMultiLevelHierarchy"/>
    <dgm:cxn modelId="{0AD60980-3967-401C-A603-8ADD567CC1A3}" type="presParOf" srcId="{1E4A8799-88E4-4080-A115-54F4A31BCCBE}" destId="{B597E8BA-CB84-4138-B282-1C310C60291A}" srcOrd="1" destOrd="0" presId="urn:microsoft.com/office/officeart/2008/layout/HorizontalMultiLevelHierarchy"/>
    <dgm:cxn modelId="{2BC747FD-0835-4444-A000-6171A196F04F}" type="presParOf" srcId="{963F8156-4C73-4C9C-9B25-CA1E2DE59CFE}" destId="{5B25DE2C-6A01-48D7-B0CB-624A53BE5848}" srcOrd="4" destOrd="0" presId="urn:microsoft.com/office/officeart/2008/layout/HorizontalMultiLevelHierarchy"/>
    <dgm:cxn modelId="{7C9C49B3-697A-4677-A202-2266A309211E}" type="presParOf" srcId="{5B25DE2C-6A01-48D7-B0CB-624A53BE5848}" destId="{B2192121-8857-449D-BAFA-238F10E88C7D}" srcOrd="0" destOrd="0" presId="urn:microsoft.com/office/officeart/2008/layout/HorizontalMultiLevelHierarchy"/>
    <dgm:cxn modelId="{8317D855-8672-499B-AE0E-66E21DA3CFF7}" type="presParOf" srcId="{963F8156-4C73-4C9C-9B25-CA1E2DE59CFE}" destId="{A6E18BA2-4F58-40C7-9638-73B6E7F59442}" srcOrd="5" destOrd="0" presId="urn:microsoft.com/office/officeart/2008/layout/HorizontalMultiLevelHierarchy"/>
    <dgm:cxn modelId="{68DF5DD1-5A54-47D6-9C25-5A55D6BC3291}" type="presParOf" srcId="{A6E18BA2-4F58-40C7-9638-73B6E7F59442}" destId="{BB42DC7C-E82A-4008-8679-D6B32ADDE42A}" srcOrd="0" destOrd="0" presId="urn:microsoft.com/office/officeart/2008/layout/HorizontalMultiLevelHierarchy"/>
    <dgm:cxn modelId="{54C0293A-06B0-4F1C-B18F-3C385B87364A}" type="presParOf" srcId="{A6E18BA2-4F58-40C7-9638-73B6E7F59442}" destId="{D0E68000-3676-489E-B55D-EFA36E643563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B1D6-8522-4560-B009-FD33493719AC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ACBE-CC58-4FF7-B332-0A2B6DB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স্বাগতম</a:t>
            </a:r>
            <a:r>
              <a:rPr lang="en-US" baseline="0" dirty="0"/>
              <a:t> </a:t>
            </a:r>
            <a:r>
              <a:rPr lang="en-US" baseline="0" dirty="0" err="1"/>
              <a:t>এবং</a:t>
            </a:r>
            <a:r>
              <a:rPr lang="en-US" baseline="0" dirty="0"/>
              <a:t> </a:t>
            </a:r>
            <a:r>
              <a:rPr lang="en-US" baseline="0" dirty="0" err="1"/>
              <a:t>শেষের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baseline="0" dirty="0"/>
              <a:t> </a:t>
            </a:r>
            <a:r>
              <a:rPr lang="en-US" baseline="0" dirty="0" err="1"/>
              <a:t>কনটেন্ট</a:t>
            </a:r>
            <a:r>
              <a:rPr lang="en-US" baseline="0" dirty="0"/>
              <a:t> </a:t>
            </a:r>
            <a:r>
              <a:rPr lang="en-US" baseline="0" dirty="0" err="1"/>
              <a:t>সম্পর্কিত</a:t>
            </a:r>
            <a:r>
              <a:rPr lang="en-US" baseline="0" dirty="0"/>
              <a:t> </a:t>
            </a:r>
            <a:r>
              <a:rPr lang="en-US" baseline="0" dirty="0" err="1"/>
              <a:t>ছবি</a:t>
            </a:r>
            <a:r>
              <a:rPr lang="en-US" baseline="0" dirty="0"/>
              <a:t> </a:t>
            </a:r>
            <a:r>
              <a:rPr lang="en-US" baseline="0" dirty="0" err="1"/>
              <a:t>হলে</a:t>
            </a:r>
            <a:r>
              <a:rPr lang="en-US" baseline="0" dirty="0"/>
              <a:t> </a:t>
            </a:r>
            <a:r>
              <a:rPr lang="en-US" baseline="0" dirty="0" err="1"/>
              <a:t>ভালো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02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7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বাড়ির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অন্যান্য</a:t>
            </a:r>
            <a:r>
              <a:rPr lang="en-US" dirty="0"/>
              <a:t> </a:t>
            </a:r>
            <a:r>
              <a:rPr lang="en-US" dirty="0" err="1"/>
              <a:t>শ্রেণি</a:t>
            </a:r>
            <a:r>
              <a:rPr lang="en-US" baseline="0" dirty="0"/>
              <a:t> </a:t>
            </a:r>
            <a:r>
              <a:rPr lang="en-US" baseline="0" dirty="0" err="1"/>
              <a:t>কাজের</a:t>
            </a:r>
            <a:r>
              <a:rPr lang="en-US" baseline="0" dirty="0"/>
              <a:t> </a:t>
            </a:r>
            <a:r>
              <a:rPr lang="en-US" baseline="0" dirty="0" err="1"/>
              <a:t>উপর</a:t>
            </a:r>
            <a:r>
              <a:rPr lang="en-US" baseline="0" dirty="0"/>
              <a:t> </a:t>
            </a:r>
            <a:r>
              <a:rPr lang="en-US" baseline="0" dirty="0" err="1"/>
              <a:t>ভিত্তি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দিতে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7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স্বাগতম</a:t>
            </a:r>
            <a:r>
              <a:rPr lang="en-US" baseline="0" dirty="0"/>
              <a:t> </a:t>
            </a:r>
            <a:r>
              <a:rPr lang="en-US" baseline="0" dirty="0" err="1"/>
              <a:t>এবং</a:t>
            </a:r>
            <a:r>
              <a:rPr lang="en-US" baseline="0" dirty="0"/>
              <a:t> </a:t>
            </a:r>
            <a:r>
              <a:rPr lang="en-US" baseline="0" dirty="0" err="1"/>
              <a:t>শেষের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baseline="0" dirty="0"/>
              <a:t> </a:t>
            </a:r>
            <a:r>
              <a:rPr lang="en-US" baseline="0" dirty="0" err="1"/>
              <a:t>কনটেন্ট</a:t>
            </a:r>
            <a:r>
              <a:rPr lang="en-US" baseline="0" dirty="0"/>
              <a:t> </a:t>
            </a:r>
            <a:r>
              <a:rPr lang="en-US" baseline="0" dirty="0" err="1"/>
              <a:t>সম্পর্কিত</a:t>
            </a:r>
            <a:r>
              <a:rPr lang="en-US" baseline="0" dirty="0"/>
              <a:t> </a:t>
            </a:r>
            <a:r>
              <a:rPr lang="en-US" baseline="0" dirty="0" err="1"/>
              <a:t>ছবি</a:t>
            </a:r>
            <a:r>
              <a:rPr lang="en-US" baseline="0" dirty="0"/>
              <a:t> </a:t>
            </a:r>
            <a:r>
              <a:rPr lang="en-US" baseline="0" dirty="0" err="1"/>
              <a:t>হলে</a:t>
            </a:r>
            <a:r>
              <a:rPr lang="en-US" baseline="0" dirty="0"/>
              <a:t> </a:t>
            </a:r>
            <a:r>
              <a:rPr lang="en-US" baseline="0" dirty="0" err="1"/>
              <a:t>ভালো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20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61"/>
            <a:ext cx="11054080" cy="1568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dirty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2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5" y="291253"/>
            <a:ext cx="4278490" cy="1239520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1"/>
            <a:ext cx="7270044" cy="6243321"/>
          </a:xfrm>
          <a:prstGeom prst="rect">
            <a:avLst/>
          </a:prstGeo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5" y="1530780"/>
            <a:ext cx="4278490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55"/>
            <a:ext cx="3901440" cy="624162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55"/>
            <a:ext cx="11487573" cy="6241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70"/>
            <a:ext cx="11054080" cy="15680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707"/>
            <a:ext cx="1105408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7" y="1637457"/>
            <a:ext cx="5748302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7" y="2319870"/>
            <a:ext cx="5748302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6" y="291253"/>
            <a:ext cx="4278490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9"/>
            <a:ext cx="7270044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6" y="1530780"/>
            <a:ext cx="4278490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63"/>
            <a:ext cx="3901440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63"/>
            <a:ext cx="11487573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698"/>
            <a:ext cx="11054080" cy="1452880"/>
          </a:xfrm>
          <a:prstGeom prst="rect">
            <a:avLst/>
          </a:prstGeo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509699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3" y="1637457"/>
            <a:ext cx="5748302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3" y="2319870"/>
            <a:ext cx="5748302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05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2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4" r:id="rId8"/>
    <p:sldLayoutId id="2147483685" r:id="rId9"/>
    <p:sldLayoutId id="2147483686" r:id="rId10"/>
    <p:sldLayoutId id="2147483668" r:id="rId11"/>
    <p:sldLayoutId id="2147483669" r:id="rId12"/>
    <p:sldLayoutId id="2147483670" r:id="rId13"/>
    <p:sldLayoutId id="2147483671" r:id="rId14"/>
  </p:sldLayoutIdLst>
  <p:hf sldNum="0" hdr="0" dt="0"/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1706887"/>
            <a:ext cx="1170432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t>31/05/2021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6780121"/>
            <a:ext cx="411818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8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8615" y="578078"/>
            <a:ext cx="8327568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4000" b="1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</a:t>
            </a:r>
            <a:r>
              <a:rPr lang="en-US" sz="4000" b="1" dirty="0" err="1">
                <a:ln w="50800"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4000" b="1" dirty="0">
                <a:ln w="50800"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 w="50800"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n w="50800"/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dirty="0" smtClean="0">
                <a:ln w="50800"/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7200" b="1" smtClean="0">
                <a:ln w="50800"/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50800"/>
              <a:solidFill>
                <a:srgbClr val="005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072B2EF9-A6EE-4951-BD52-3CC6C7C9B1E4}"/>
              </a:ext>
            </a:extLst>
          </p:cNvPr>
          <p:cNvSpPr/>
          <p:nvPr/>
        </p:nvSpPr>
        <p:spPr>
          <a:xfrm>
            <a:off x="3526033" y="2651760"/>
            <a:ext cx="5952733" cy="360440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1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2146" y="516562"/>
            <a:ext cx="9139874" cy="76944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4400" b="1" dirty="0" err="1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ফিক্সড</a:t>
            </a:r>
            <a:r>
              <a:rPr lang="en-US" sz="4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ক্যাপাসিটরের</a:t>
            </a:r>
            <a:r>
              <a:rPr lang="en-US" sz="4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1D7F3770-B5AF-4D51-A7FC-E4FEE0FA97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3183381"/>
              </p:ext>
            </p:extLst>
          </p:nvPr>
        </p:nvGraphicFramePr>
        <p:xfrm>
          <a:off x="573887" y="1481559"/>
          <a:ext cx="10341040" cy="5317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57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4BC15C-C8EB-4F7D-93DD-528BA86A4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7">
                                            <p:graphicEl>
                                              <a:dgm id="{AF4BC15C-C8EB-4F7D-93DD-528BA86A4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AE2DAA-2E0B-451E-82B6-494ADA77B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7">
                                            <p:graphicEl>
                                              <a:dgm id="{7CAE2DAA-2E0B-451E-82B6-494ADA77B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2EC6A2-1AD6-4ACC-91D3-AF43EA640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7">
                                            <p:graphicEl>
                                              <a:dgm id="{C02EC6A2-1AD6-4ACC-91D3-AF43EA6405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642AFC-0EF9-4D3A-B294-6FF0CC39D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7">
                                            <p:graphicEl>
                                              <a:dgm id="{F8642AFC-0EF9-4D3A-B294-6FF0CC39DC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153C4A-C69C-4414-9D18-44C1CD565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7">
                                            <p:graphicEl>
                                              <a:dgm id="{A9153C4A-C69C-4414-9D18-44C1CD565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8AD67A-14EB-4CB3-B6B3-D4707863A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7">
                                            <p:graphicEl>
                                              <a:dgm id="{8C8AD67A-14EB-4CB3-B6B3-D4707863A6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8835B4-229C-49FF-A067-393BB5BA2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7">
                                            <p:graphicEl>
                                              <a:dgm id="{298835B4-229C-49FF-A067-393BB5BA2F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CFB09B-3620-4A5D-BCC2-FEB0B08F2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7">
                                            <p:graphicEl>
                                              <a:dgm id="{1DCFB09B-3620-4A5D-BCC2-FEB0B08F2C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D71161-BC90-4876-9474-F2D0578AD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250"/>
                                        <p:tgtEl>
                                          <p:spTgt spid="7">
                                            <p:graphicEl>
                                              <a:dgm id="{94D71161-BC90-4876-9474-F2D0578AD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D40A30-6699-42F0-9D11-AEA114CE5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7">
                                            <p:graphicEl>
                                              <a:dgm id="{F5D40A30-6699-42F0-9D11-AEA114CE5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1A8225-0D0E-4C7A-8B90-10DBC2358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7">
                                            <p:graphicEl>
                                              <a:dgm id="{CA1A8225-0D0E-4C7A-8B90-10DBC2358E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1BD916-C294-4A53-AF27-DC00AB6EA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7">
                                            <p:graphicEl>
                                              <a:dgm id="{511BD916-C294-4A53-AF27-DC00AB6EA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E7DC83-9936-4895-9884-1BF9C942D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250"/>
                                        <p:tgtEl>
                                          <p:spTgt spid="7">
                                            <p:graphicEl>
                                              <a:dgm id="{AFE7DC83-9936-4895-9884-1BF9C942D6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476B37-7DF8-49F1-AFBF-F9FC2AE35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250"/>
                                        <p:tgtEl>
                                          <p:spTgt spid="7">
                                            <p:graphicEl>
                                              <a:dgm id="{9C476B37-7DF8-49F1-AFBF-F9FC2AE35A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8844F8-26DC-4B0C-80E8-9B0857E05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7">
                                            <p:graphicEl>
                                              <a:dgm id="{D68844F8-26DC-4B0C-80E8-9B0857E053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7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3712" y="2157371"/>
            <a:ext cx="6496476" cy="40934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3600" b="1" dirty="0" err="1">
                <a:ln/>
                <a:solidFill>
                  <a:srgbClr val="CC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অ্যাডজাস্টেবল</a:t>
            </a:r>
            <a:r>
              <a:rPr lang="en-US" sz="3600" b="1" dirty="0">
                <a:ln/>
                <a:solidFill>
                  <a:srgbClr val="CC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CC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</a:t>
            </a:r>
            <a:r>
              <a:rPr lang="en-US" sz="3600" b="1" dirty="0">
                <a:ln/>
                <a:solidFill>
                  <a:srgbClr val="CC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নিদিষ্ট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প্যারালাল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সিরিজ-প্যারালালে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গ্রুপিং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অ্যাডজাস্টেবল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টেপ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রেকর্ডার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মেরামত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গ্রুপিং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অ্যাডজাস্টেবল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8890" y="356513"/>
            <a:ext cx="6368988" cy="76944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400" b="1" dirty="0">
                <a:ln w="0"/>
                <a:solidFill>
                  <a:srgbClr val="82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Adjustable Capacitor</a:t>
            </a:r>
          </a:p>
        </p:txBody>
      </p:sp>
      <p:sp>
        <p:nvSpPr>
          <p:cNvPr id="5" name="Rectangle 4"/>
          <p:cNvSpPr/>
          <p:nvPr/>
        </p:nvSpPr>
        <p:spPr>
          <a:xfrm>
            <a:off x="818891" y="1639253"/>
            <a:ext cx="4774513" cy="506811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</p:spTree>
    <p:extLst>
      <p:ext uri="{BB962C8B-B14F-4D97-AF65-F5344CB8AC3E}">
        <p14:creationId xmlns:p14="http://schemas.microsoft.com/office/powerpoint/2010/main" val="32471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0928" y="562861"/>
            <a:ext cx="9382944" cy="76944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4400" b="1" dirty="0" err="1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অ্যাডজাস্টেবল</a:t>
            </a:r>
            <a:r>
              <a:rPr lang="en-US" sz="4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ক্যাপাসিটরের</a:t>
            </a:r>
            <a:r>
              <a:rPr lang="en-US" sz="4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1D7F3770-B5AF-4D51-A7FC-E4FEE0FA97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378092"/>
              </p:ext>
            </p:extLst>
          </p:nvPr>
        </p:nvGraphicFramePr>
        <p:xfrm>
          <a:off x="932702" y="1555831"/>
          <a:ext cx="11151268" cy="4051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191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F3A118-2408-4D6D-B14E-103B71949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7">
                                            <p:graphicEl>
                                              <a:dgm id="{70F3A118-2408-4D6D-B14E-103B71949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32C260-75D7-42FE-94A2-59A05E6E7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7">
                                            <p:graphicEl>
                                              <a:dgm id="{5D32C260-75D7-42FE-94A2-59A05E6E7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96C793-70F4-496F-A432-FDCB167A1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7">
                                            <p:graphicEl>
                                              <a:dgm id="{1896C793-70F4-496F-A432-FDCB167A1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53BA04-2A25-4F19-A36C-FC3238A05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7">
                                            <p:graphicEl>
                                              <a:dgm id="{1453BA04-2A25-4F19-A36C-FC3238A05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D1F7D3-9948-4303-A876-7314D66B2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7">
                                            <p:graphicEl>
                                              <a:dgm id="{DCD1F7D3-9948-4303-A876-7314D66B2F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7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1548" y="2644891"/>
            <a:ext cx="5980847" cy="34778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400" b="1" dirty="0" err="1">
                <a:ln/>
                <a:solidFill>
                  <a:srgbClr val="CC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ভেরিয়্যাবল</a:t>
            </a:r>
            <a:r>
              <a:rPr lang="en-US" sz="4400" b="1" dirty="0">
                <a:ln/>
                <a:solidFill>
                  <a:srgbClr val="CC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CC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</a:t>
            </a:r>
            <a:r>
              <a:rPr lang="en-US" sz="4400" b="1" dirty="0">
                <a:ln/>
                <a:solidFill>
                  <a:srgbClr val="CC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4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ক্যাপাসিটরের</a:t>
            </a:r>
            <a:r>
              <a:rPr lang="en-US" sz="4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ক্যাপাসিট্যান্সের</a:t>
            </a:r>
            <a:r>
              <a:rPr lang="en-US" sz="4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ভেরিয়্যাবল</a:t>
            </a:r>
            <a:r>
              <a:rPr lang="en-US" sz="4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4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4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</a:t>
            </a:r>
            <a:r>
              <a:rPr lang="en-US" sz="4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8890" y="712008"/>
            <a:ext cx="5431439" cy="76944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400" b="1" dirty="0">
                <a:ln w="0"/>
                <a:solidFill>
                  <a:srgbClr val="82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Variable Capacitor</a:t>
            </a:r>
          </a:p>
        </p:txBody>
      </p:sp>
      <p:sp>
        <p:nvSpPr>
          <p:cNvPr id="5" name="Rectangle 4"/>
          <p:cNvSpPr/>
          <p:nvPr/>
        </p:nvSpPr>
        <p:spPr>
          <a:xfrm>
            <a:off x="818890" y="2164466"/>
            <a:ext cx="4774513" cy="443872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</p:spTree>
    <p:extLst>
      <p:ext uri="{BB962C8B-B14F-4D97-AF65-F5344CB8AC3E}">
        <p14:creationId xmlns:p14="http://schemas.microsoft.com/office/powerpoint/2010/main" val="145220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2715" y="655458"/>
            <a:ext cx="8409518" cy="76944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4400" b="1" dirty="0" err="1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ভেরিয়্যাবল</a:t>
            </a:r>
            <a:r>
              <a:rPr lang="en-US" sz="4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ক্যাপাসিটরের</a:t>
            </a:r>
            <a:r>
              <a:rPr lang="en-US" sz="4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1D7F3770-B5AF-4D51-A7FC-E4FEE0FA97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7845373"/>
              </p:ext>
            </p:extLst>
          </p:nvPr>
        </p:nvGraphicFramePr>
        <p:xfrm>
          <a:off x="503280" y="1997598"/>
          <a:ext cx="11151268" cy="3669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176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985B4A-9599-4F83-843E-0CC51F868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7">
                                            <p:graphicEl>
                                              <a:dgm id="{E9985B4A-9599-4F83-843E-0CC51F8683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B21031-5030-41AB-8B10-CBB8F882B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7">
                                            <p:graphicEl>
                                              <a:dgm id="{56B21031-5030-41AB-8B10-CBB8F882B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75B948-6600-48FE-AFC7-2D0FDB8A6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7">
                                            <p:graphicEl>
                                              <a:dgm id="{7B75B948-6600-48FE-AFC7-2D0FDB8A6C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2153DF-8F70-45F0-A215-D6A5F98ED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7">
                                            <p:graphicEl>
                                              <a:dgm id="{E92153DF-8F70-45F0-A215-D6A5F98ED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5BFCE3-5A3F-41CC-B996-51693D2AF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7">
                                            <p:graphicEl>
                                              <a:dgm id="{E15BFCE3-5A3F-41CC-B996-51693D2AF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7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2702" y="504988"/>
            <a:ext cx="9382944" cy="76944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400" b="1" dirty="0" err="1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ক্যাপাসিটরের</a:t>
            </a:r>
            <a:r>
              <a:rPr lang="en-US" sz="44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1D7F3770-B5AF-4D51-A7FC-E4FEE0FA97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7855496"/>
              </p:ext>
            </p:extLst>
          </p:nvPr>
        </p:nvGraphicFramePr>
        <p:xfrm>
          <a:off x="562088" y="1686096"/>
          <a:ext cx="11510307" cy="481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155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70374F-2874-4471-9279-274414C69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7">
                                            <p:graphicEl>
                                              <a:dgm id="{9470374F-2874-4471-9279-274414C69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28A259-FDD4-4B98-ABA7-B07D09923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7">
                                            <p:graphicEl>
                                              <a:dgm id="{E328A259-FDD4-4B98-ABA7-B07D09923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C93CFE-035B-42B9-A11B-E471C2719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7">
                                            <p:graphicEl>
                                              <a:dgm id="{2FC93CFE-035B-42B9-A11B-E471C2719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75CAAD-6C28-4855-8608-EB1EAF546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7">
                                            <p:graphicEl>
                                              <a:dgm id="{9E75CAAD-6C28-4855-8608-EB1EAF546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3038DF-80AA-4E58-A2C6-54C9045D5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7">
                                            <p:graphicEl>
                                              <a:dgm id="{643038DF-80AA-4E58-A2C6-54C9045D5A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900FE4-C2DD-4051-B43C-EAEAD8587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7">
                                            <p:graphicEl>
                                              <a:dgm id="{C4900FE4-C2DD-4051-B43C-EAEAD8587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85ACF2-173A-4E39-AD4A-81B08F255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7">
                                            <p:graphicEl>
                                              <a:dgm id="{8A85ACF2-173A-4E39-AD4A-81B08F255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620BD9-34EB-45C6-939E-E26B11421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7">
                                            <p:graphicEl>
                                              <a:dgm id="{37620BD9-34EB-45C6-939E-E26B11421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551437-40E6-4CBF-AEF8-0CF9391E1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250"/>
                                        <p:tgtEl>
                                          <p:spTgt spid="7">
                                            <p:graphicEl>
                                              <a:dgm id="{D4551437-40E6-4CBF-AEF8-0CF9391E1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D6465F-1289-4B9B-AC16-7030090B1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7">
                                            <p:graphicEl>
                                              <a:dgm id="{4BD6465F-1289-4B9B-AC16-7030090B1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B68912D-1C8B-4379-8A66-9B6F15494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7">
                                            <p:graphicEl>
                                              <a:dgm id="{5B68912D-1C8B-4379-8A66-9B6F15494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7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2942" y="1743438"/>
            <a:ext cx="7650866" cy="507831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3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গ্রুপিং</a:t>
            </a:r>
            <a:r>
              <a:rPr lang="en-US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</a:t>
            </a:r>
            <a:r>
              <a:rPr lang="en-US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বর্তনীতে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ক্যাপাসিটরকে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প্যারালাল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ক্যাপাসিটরের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গ্রুপিং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ক্যাপাসিটরের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নিদিষ্ট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ক্যাপাসিটরের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বাড়ানো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কমানো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ক্যাপাসিটরের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বাড়ানোর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ক্যাপাসিটরের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প্যারালাল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গ্রুপিং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ক্যাপাসিটরেরর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কারেন্টের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কমাতে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প্যারালাল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গ্রুপিং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কমানো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সিরিজে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ক্যাপাসিট্যান্স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ক্যাপাসিটরগুলো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প্যারালালে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ক্যাপাসিট্যান্স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8890" y="708893"/>
            <a:ext cx="5980847" cy="76944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400" b="1" dirty="0">
                <a:ln w="0"/>
                <a:solidFill>
                  <a:srgbClr val="82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Grouping Capacitor</a:t>
            </a:r>
          </a:p>
        </p:txBody>
      </p:sp>
      <p:sp>
        <p:nvSpPr>
          <p:cNvPr id="5" name="Rectangle 4"/>
          <p:cNvSpPr/>
          <p:nvPr/>
        </p:nvSpPr>
        <p:spPr>
          <a:xfrm>
            <a:off x="353670" y="1743437"/>
            <a:ext cx="4426673" cy="507831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</p:spTree>
    <p:extLst>
      <p:ext uri="{BB962C8B-B14F-4D97-AF65-F5344CB8AC3E}">
        <p14:creationId xmlns:p14="http://schemas.microsoft.com/office/powerpoint/2010/main" val="160627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8449" y="620734"/>
            <a:ext cx="9382944" cy="76944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400" b="1" dirty="0" err="1">
                <a:ln w="0"/>
                <a:solidFill>
                  <a:srgbClr val="82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</a:t>
            </a:r>
            <a:r>
              <a:rPr lang="en-US" sz="4400" b="1" dirty="0">
                <a:ln w="0"/>
                <a:solidFill>
                  <a:srgbClr val="82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82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গ্রুপিংয়ের</a:t>
            </a:r>
            <a:r>
              <a:rPr lang="en-US" sz="4400" b="1" dirty="0">
                <a:ln w="0"/>
                <a:solidFill>
                  <a:srgbClr val="82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82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>
                <a:ln w="0"/>
                <a:solidFill>
                  <a:srgbClr val="82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82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400" b="1" dirty="0">
                <a:ln w="0"/>
                <a:solidFill>
                  <a:srgbClr val="82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1D7F3770-B5AF-4D51-A7FC-E4FEE0FA97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715250"/>
              </p:ext>
            </p:extLst>
          </p:nvPr>
        </p:nvGraphicFramePr>
        <p:xfrm>
          <a:off x="1048448" y="1524051"/>
          <a:ext cx="11070246" cy="481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122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FDE941-9D69-4194-8542-7C5A56340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7">
                                            <p:graphicEl>
                                              <a:dgm id="{E5FDE941-9D69-4194-8542-7C5A56340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F091F2-7760-452B-8C8B-EA5647899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7">
                                            <p:graphicEl>
                                              <a:dgm id="{DEF091F2-7760-452B-8C8B-EA56478999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421B98-E8F6-45ED-8600-6DCE31F27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7">
                                            <p:graphicEl>
                                              <a:dgm id="{2B421B98-E8F6-45ED-8600-6DCE31F27C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AA77BC-AF8A-457C-B4CB-64EEBEE60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7">
                                            <p:graphicEl>
                                              <a:dgm id="{44AA77BC-AF8A-457C-B4CB-64EEBEE60E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D435F0-BDF0-4F04-913A-231A535E7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7">
                                            <p:graphicEl>
                                              <a:dgm id="{A7D435F0-BDF0-4F04-913A-231A535E7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B25DE2C-6A01-48D7-B0CB-624A53BE5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7">
                                            <p:graphicEl>
                                              <a:dgm id="{5B25DE2C-6A01-48D7-B0CB-624A53BE5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42DC7C-E82A-4008-8679-D6B32ADDE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7">
                                            <p:graphicEl>
                                              <a:dgm id="{BB42DC7C-E82A-4008-8679-D6B32ADDE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7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6"/>
          <p:cNvSpPr>
            <a:spLocks noChangeArrowheads="1"/>
          </p:cNvSpPr>
          <p:nvPr/>
        </p:nvSpPr>
        <p:spPr bwMode="auto">
          <a:xfrm>
            <a:off x="6175171" y="3583147"/>
            <a:ext cx="3652487" cy="584199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733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৯ </a:t>
            </a:r>
            <a:r>
              <a:rPr lang="en-US" sz="3733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3733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6132670" y="2787032"/>
            <a:ext cx="3652489" cy="584199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733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৫ </a:t>
            </a:r>
            <a:r>
              <a:rPr lang="en-US" sz="3733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3733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6126765" y="2779324"/>
            <a:ext cx="3652489" cy="58419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733" b="1" dirty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৫ </a:t>
            </a:r>
            <a:r>
              <a:rPr lang="en-US" sz="3733" b="1" dirty="0" err="1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733" b="1" dirty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6175170" y="3560668"/>
            <a:ext cx="3652487" cy="58419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733" b="1" dirty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৯ </a:t>
            </a:r>
            <a:r>
              <a:rPr lang="en-US" sz="3733" b="1" dirty="0" err="1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3733" b="1" dirty="0">
              <a:ln w="1143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1779326" y="1835506"/>
            <a:ext cx="8058235" cy="667420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ফিক্সড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1784408" y="2790262"/>
            <a:ext cx="3652489" cy="584199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733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৩ </a:t>
            </a:r>
            <a:r>
              <a:rPr lang="en-US" sz="3733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3733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1779328" y="3571785"/>
            <a:ext cx="3652487" cy="584199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733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IN" sz="3733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en-US" sz="3733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b="1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3733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1790313" y="3565751"/>
            <a:ext cx="3652487" cy="584201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2857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733" b="1" dirty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 ৭ </a:t>
            </a:r>
            <a:r>
              <a:rPr lang="en-US" sz="3733" b="1" dirty="0" err="1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733" b="1" dirty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1766476" y="2803171"/>
            <a:ext cx="3652489" cy="58419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733" b="1" dirty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৩ </a:t>
            </a:r>
            <a:r>
              <a:rPr lang="en-US" sz="3733" b="1" dirty="0" err="1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3733" b="1" dirty="0">
              <a:ln w="1143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81378" y="934939"/>
            <a:ext cx="4242044" cy="8802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120" dirty="0" err="1">
                <a:ln w="0"/>
                <a:solidFill>
                  <a:srgbClr val="1E0E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120" dirty="0">
              <a:ln w="0"/>
              <a:solidFill>
                <a:srgbClr val="1E0EE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utoShape 52">
            <a:extLst>
              <a:ext uri="{FF2B5EF4-FFF2-40B4-BE49-F238E27FC236}">
                <a16:creationId xmlns="" xmlns:a16="http://schemas.microsoft.com/office/drawing/2014/main" id="{80F1293D-1DF4-46F0-B7C5-AA93D5CB2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313" y="4606593"/>
            <a:ext cx="8058234" cy="584201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ক্যাপাসিটরের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4" name="AutoShape 56">
            <a:extLst>
              <a:ext uri="{FF2B5EF4-FFF2-40B4-BE49-F238E27FC236}">
                <a16:creationId xmlns="" xmlns:a16="http://schemas.microsoft.com/office/drawing/2014/main" id="{C35FBB5E-1886-466A-B1C4-27D14DCAA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5074" y="6520041"/>
            <a:ext cx="3652487" cy="584199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733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733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</a:t>
            </a:r>
            <a:r>
              <a:rPr lang="en-US" sz="3733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3733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AutoShape 55">
            <a:extLst>
              <a:ext uri="{FF2B5EF4-FFF2-40B4-BE49-F238E27FC236}">
                <a16:creationId xmlns="" xmlns:a16="http://schemas.microsoft.com/office/drawing/2014/main" id="{187FA309-CE1D-4598-AD5D-B1AA7BA11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156" y="5552753"/>
            <a:ext cx="3652489" cy="584199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733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733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ওহম</a:t>
            </a:r>
            <a:endParaRPr lang="en-US" sz="3733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AutoShape 55">
            <a:extLst>
              <a:ext uri="{FF2B5EF4-FFF2-40B4-BE49-F238E27FC236}">
                <a16:creationId xmlns="" xmlns:a16="http://schemas.microsoft.com/office/drawing/2014/main" id="{64A94B36-51FB-44E0-B5F7-A022CBDB3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168" y="5552753"/>
            <a:ext cx="3652489" cy="58419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733" b="1" dirty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733" b="1" dirty="0" err="1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ওহম</a:t>
            </a:r>
            <a:endParaRPr lang="en-US" sz="3733" b="1" dirty="0">
              <a:ln w="1143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AutoShape 56">
            <a:extLst>
              <a:ext uri="{FF2B5EF4-FFF2-40B4-BE49-F238E27FC236}">
                <a16:creationId xmlns="" xmlns:a16="http://schemas.microsoft.com/office/drawing/2014/main" id="{1A832C74-7351-46FF-97D1-A4E796EE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60" y="6520041"/>
            <a:ext cx="3652487" cy="58419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733" b="1" dirty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733" b="1" dirty="0" err="1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</a:t>
            </a:r>
            <a:r>
              <a:rPr lang="en-US" sz="3733" b="1" dirty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b="1" dirty="0" err="1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3733" b="1" dirty="0">
              <a:ln w="1143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AutoShape 53">
            <a:extLst>
              <a:ext uri="{FF2B5EF4-FFF2-40B4-BE49-F238E27FC236}">
                <a16:creationId xmlns="" xmlns:a16="http://schemas.microsoft.com/office/drawing/2014/main" id="{6716EE10-600E-451F-8212-D75A28706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0499" y="5573478"/>
            <a:ext cx="3652489" cy="584199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733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733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কুলম্ব</a:t>
            </a:r>
            <a:endParaRPr lang="en-US" sz="3733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AutoShape 54">
            <a:extLst>
              <a:ext uri="{FF2B5EF4-FFF2-40B4-BE49-F238E27FC236}">
                <a16:creationId xmlns="" xmlns:a16="http://schemas.microsoft.com/office/drawing/2014/main" id="{48DD16BD-8761-41EF-8B65-FE5863946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476" y="6520041"/>
            <a:ext cx="3652487" cy="584199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733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733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ফ্যারাড</a:t>
            </a:r>
            <a:r>
              <a:rPr lang="en-US" sz="3733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AutoShape 57">
            <a:extLst>
              <a:ext uri="{FF2B5EF4-FFF2-40B4-BE49-F238E27FC236}">
                <a16:creationId xmlns="" xmlns:a16="http://schemas.microsoft.com/office/drawing/2014/main" id="{23C811CE-D920-498C-9CFD-0245B4362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490" y="6503400"/>
            <a:ext cx="3652487" cy="584201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2857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733" b="1" dirty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733" b="1" dirty="0" err="1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ফ্যারাড</a:t>
            </a:r>
            <a:endParaRPr lang="en-US" sz="3733" b="1" dirty="0">
              <a:ln w="1143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AutoShape 53">
            <a:extLst>
              <a:ext uri="{FF2B5EF4-FFF2-40B4-BE49-F238E27FC236}">
                <a16:creationId xmlns="" xmlns:a16="http://schemas.microsoft.com/office/drawing/2014/main" id="{D77606B0-A9AB-4934-BDF8-DA49E2805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5515" y="5590119"/>
            <a:ext cx="3652489" cy="58419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733" b="1" dirty="0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733" b="1" dirty="0" err="1">
                <a:ln w="1143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কুলম্ব</a:t>
            </a:r>
            <a:endParaRPr lang="en-US" sz="3733" b="1" dirty="0">
              <a:ln w="1143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">
            <a:extLst>
              <a:ext uri="{FF2B5EF4-FFF2-40B4-BE49-F238E27FC236}">
                <a16:creationId xmlns="" xmlns:a16="http://schemas.microsoft.com/office/drawing/2014/main" id="{E2633CBC-2E84-47CF-A1A8-476267DC2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9" y="125399"/>
            <a:ext cx="862862" cy="813068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24F12F0-4815-41D7-829E-1C0725236F54}"/>
              </a:ext>
            </a:extLst>
          </p:cNvPr>
          <p:cNvSpPr/>
          <p:nvPr/>
        </p:nvSpPr>
        <p:spPr>
          <a:xfrm>
            <a:off x="11501300" y="125399"/>
            <a:ext cx="862862" cy="813068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6AE94C2-AE20-4FC3-9C81-76CD3E7083D3}"/>
              </a:ext>
            </a:extLst>
          </p:cNvPr>
          <p:cNvSpPr/>
          <p:nvPr/>
        </p:nvSpPr>
        <p:spPr>
          <a:xfrm>
            <a:off x="6061241" y="125399"/>
            <a:ext cx="882319" cy="81306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1003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8" grpId="0" animBg="1"/>
      <p:bldP spid="9" grpId="0" animBg="1"/>
      <p:bldP spid="10" grpId="0" animBg="1"/>
      <p:bldP spid="11" grpId="0" animBg="1"/>
      <p:bldP spid="11" grpId="1" animBg="1"/>
      <p:bldP spid="24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0" grpId="0" animBg="1"/>
      <p:bldP spid="31" grpId="0" animBg="1"/>
      <p:bldP spid="3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92147" y="3927611"/>
            <a:ext cx="10179306" cy="15696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914400" indent="-914400" algn="just">
              <a:buFont typeface="Wingdings" panose="05000000000000000000" pitchFamily="2" charset="2"/>
              <a:buChar char="q"/>
            </a:pPr>
            <a:r>
              <a:rPr lang="en-US" sz="48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</a:t>
            </a:r>
            <a:r>
              <a:rPr lang="en-US" sz="48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আবিষ্কারের</a:t>
            </a:r>
            <a:r>
              <a:rPr lang="en-US" sz="48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ইলেকট্রিক</a:t>
            </a:r>
            <a:r>
              <a:rPr lang="en-US" sz="48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48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48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ঘটেছে</a:t>
            </a:r>
            <a:r>
              <a:rPr lang="en-US" sz="48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3213" y="1375146"/>
            <a:ext cx="4703116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8000" b="1" dirty="0" err="1">
                <a:ln w="50800"/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b="1" dirty="0">
                <a:ln w="50800"/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50800"/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ln w="50800"/>
              <a:solidFill>
                <a:srgbClr val="005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92147" y="492332"/>
            <a:ext cx="4061893" cy="3089068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</p:spTree>
    <p:extLst>
      <p:ext uri="{BB962C8B-B14F-4D97-AF65-F5344CB8AC3E}">
        <p14:creationId xmlns:p14="http://schemas.microsoft.com/office/powerpoint/2010/main" val="395276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5209421" y="2455582"/>
            <a:ext cx="6356096" cy="337369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bn-BD" sz="4693" b="1" dirty="0">
                <a:ln/>
                <a:solidFill>
                  <a:srgbClr val="FF0066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নাজমুন্নাহার শিউলি</a:t>
            </a:r>
          </a:p>
          <a:p>
            <a:pPr marL="0" lvl="1" indent="0" algn="ctr">
              <a:buNone/>
            </a:pPr>
            <a:r>
              <a:rPr lang="bn-BD" sz="3600" b="1" dirty="0">
                <a:ln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marL="0" indent="0" algn="ctr">
              <a:buNone/>
            </a:pPr>
            <a:r>
              <a:rPr lang="bn-BD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মতলব জে</a:t>
            </a:r>
            <a:r>
              <a:rPr lang="en-US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 সরকারি পাইল</a:t>
            </a:r>
            <a:r>
              <a:rPr lang="en-US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</a:p>
          <a:p>
            <a:pPr marL="0" indent="0" algn="ctr">
              <a:buNone/>
            </a:pPr>
            <a:r>
              <a:rPr lang="bn-BD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মতলব (দঃ), চাঁদপুর</a:t>
            </a:r>
            <a:r>
              <a:rPr lang="en-US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bn-BD" sz="3200" b="1" dirty="0">
                <a:ln/>
                <a:solidFill>
                  <a:srgbClr val="041BC8"/>
                </a:solidFill>
                <a:latin typeface="Bahnschrift Condensed" panose="020B0502040204020203" pitchFamily="34" charset="0"/>
                <a:cs typeface="NikoshBAN" panose="02000000000000000000" pitchFamily="2" charset="0"/>
              </a:rPr>
              <a:t>E-mail: </a:t>
            </a:r>
            <a:r>
              <a:rPr lang="bn-BD" sz="3200" b="1" dirty="0">
                <a:ln/>
                <a:solidFill>
                  <a:srgbClr val="041BC8"/>
                </a:solidFill>
                <a:latin typeface="Bahnschrift Condensed" panose="020B0502040204020203" pitchFamily="34" charset="0"/>
              </a:rPr>
              <a:t>shiuly17bd@gmail</a:t>
            </a:r>
            <a:r>
              <a:rPr lang="en-US" sz="3200" b="1" dirty="0">
                <a:ln/>
                <a:solidFill>
                  <a:srgbClr val="041BC8"/>
                </a:solidFill>
                <a:latin typeface="Bahnschrift Condensed" panose="020B0502040204020203" pitchFamily="34" charset="0"/>
              </a:rPr>
              <a:t>.</a:t>
            </a:r>
            <a:r>
              <a:rPr lang="bn-BD" sz="3200" b="1" dirty="0">
                <a:ln/>
                <a:solidFill>
                  <a:srgbClr val="041BC8"/>
                </a:solidFill>
                <a:latin typeface="Bahnschrift Condensed" panose="020B0502040204020203" pitchFamily="34" charset="0"/>
              </a:rPr>
              <a:t>com</a:t>
            </a:r>
            <a:endParaRPr lang="en-US" sz="3200" b="1" dirty="0">
              <a:ln/>
              <a:solidFill>
                <a:srgbClr val="041BC8"/>
              </a:solidFill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35415" y="1073992"/>
            <a:ext cx="363345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71" lvl="1"/>
            <a:r>
              <a:rPr lang="bn-BD" sz="7680" b="1" dirty="0">
                <a:ln w="0"/>
                <a:solidFill>
                  <a:srgbClr val="82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urigangaSushreeMJ" pitchFamily="2" charset="0"/>
                <a:cs typeface="NikoshBAN" panose="02000000000000000000" pitchFamily="2" charset="0"/>
              </a:rPr>
              <a:t>উ</a:t>
            </a:r>
            <a:r>
              <a:rPr lang="bn-BD" sz="5120" b="1" dirty="0">
                <a:ln w="0"/>
                <a:solidFill>
                  <a:srgbClr val="82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urigangaSushreeMJ" pitchFamily="2" charset="0"/>
                <a:cs typeface="NikoshBAN" panose="02000000000000000000" pitchFamily="2" charset="0"/>
              </a:rPr>
              <a:t>পস্থাপনায়...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4128" r="7551" b="3400"/>
          <a:stretch/>
        </p:blipFill>
        <p:spPr>
          <a:xfrm>
            <a:off x="1681035" y="1711089"/>
            <a:ext cx="3125409" cy="411818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2" y="2267138"/>
            <a:ext cx="2071053" cy="3006090"/>
          </a:xfrm>
          <a:prstGeom prst="rect">
            <a:avLst/>
          </a:prstGeom>
          <a:ln w="38100">
            <a:solidFill>
              <a:srgbClr val="C0611A"/>
            </a:solidFill>
          </a:ln>
        </p:spPr>
      </p:pic>
    </p:spTree>
    <p:extLst>
      <p:ext uri="{BB962C8B-B14F-4D97-AF65-F5344CB8AC3E}">
        <p14:creationId xmlns:p14="http://schemas.microsoft.com/office/powerpoint/2010/main" val="1072129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9434" y="763351"/>
            <a:ext cx="7265932" cy="8802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5120" b="1" dirty="0">
                <a:ln w="50800"/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শ্রেণিতে সবাইকে</a:t>
            </a:r>
            <a:r>
              <a:rPr lang="en-US" sz="5120" b="1" dirty="0">
                <a:ln w="50800"/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120" b="1" dirty="0">
                <a:ln w="50800"/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120" b="1" dirty="0">
              <a:ln w="50800"/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2559" y="2534856"/>
            <a:ext cx="6919681" cy="4328932"/>
          </a:xfrm>
          <a:prstGeom prst="roundRect">
            <a:avLst>
              <a:gd name="adj" fmla="val 1721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58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12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</a:t>
            </a:r>
            <a:endParaRPr lang="en-GB" sz="4681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3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8059" y="2121020"/>
            <a:ext cx="7090713" cy="3133165"/>
          </a:xfrm>
          <a:prstGeom prst="rect">
            <a:avLst/>
          </a:prstGeom>
          <a:noFill/>
          <a:ln w="12700">
            <a:solidFill>
              <a:srgbClr val="005828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5760" b="1" dirty="0" err="1">
                <a:solidFill>
                  <a:srgbClr val="007A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altLang="en-US" sz="5760" b="1" dirty="0">
                <a:solidFill>
                  <a:srgbClr val="007A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altLang="en-US" sz="5760" b="1" dirty="0">
                <a:solidFill>
                  <a:srgbClr val="007A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760" b="1" dirty="0" err="1">
                <a:solidFill>
                  <a:srgbClr val="007A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altLang="en-US" sz="5760" b="1" dirty="0">
                <a:solidFill>
                  <a:srgbClr val="007A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altLang="en-US" sz="5760" b="1" dirty="0" err="1">
                <a:solidFill>
                  <a:srgbClr val="007A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ভোকেশনাল</a:t>
            </a:r>
            <a:r>
              <a:rPr lang="en-US" altLang="en-US" sz="5760" b="1" dirty="0">
                <a:solidFill>
                  <a:srgbClr val="007A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altLang="en-US" sz="384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altLang="en-US" sz="4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4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altLang="en-US" sz="4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ইলেকট্রিক্যাল</a:t>
            </a:r>
            <a:r>
              <a:rPr lang="bn-BD" altLang="en-US" sz="4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ওয়ার্কস</a:t>
            </a:r>
            <a:endParaRPr lang="en-US" altLang="en-US" sz="4400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altLang="en-US" sz="384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altLang="en-US" sz="4800" b="1" dirty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altLang="en-US" sz="4800" b="1" dirty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 ( 1ম </a:t>
            </a:r>
            <a:r>
              <a:rPr lang="en-US" altLang="en-US" sz="4800" b="1" dirty="0" err="1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altLang="en-US" sz="4800" b="1" dirty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bn-BD" altLang="en-US" sz="4800" b="1" dirty="0">
              <a:solidFill>
                <a:srgbClr val="041B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altLang="en-US" sz="4800" b="1" dirty="0" err="1"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altLang="en-US" sz="4800" b="1" dirty="0"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altLang="en-US" sz="4800" b="1" dirty="0"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altLang="en-US" sz="4800" b="1" dirty="0">
              <a:solidFill>
                <a:srgbClr val="82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3278" r="7551" b="4249"/>
          <a:stretch/>
        </p:blipFill>
        <p:spPr>
          <a:xfrm>
            <a:off x="789232" y="1465486"/>
            <a:ext cx="3996267" cy="427830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01" y="2065359"/>
            <a:ext cx="2785687" cy="31583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81831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E93E7A-658E-4C8B-8411-108370FCF32C}"/>
              </a:ext>
            </a:extLst>
          </p:cNvPr>
          <p:cNvSpPr txBox="1"/>
          <p:nvPr/>
        </p:nvSpPr>
        <p:spPr>
          <a:xfrm>
            <a:off x="2554653" y="425833"/>
            <a:ext cx="789549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76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576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76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76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যন্ত্রাংশের</a:t>
            </a:r>
            <a:r>
              <a:rPr lang="bn-BD" sz="576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 দেখি </a:t>
            </a:r>
            <a:endParaRPr lang="en-US" sz="576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9E93E7A-658E-4C8B-8411-108370FCF32C}"/>
              </a:ext>
            </a:extLst>
          </p:cNvPr>
          <p:cNvSpPr txBox="1"/>
          <p:nvPr/>
        </p:nvSpPr>
        <p:spPr>
          <a:xfrm>
            <a:off x="2028807" y="6062942"/>
            <a:ext cx="8947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9E93E7A-658E-4C8B-8411-108370FCF32C}"/>
              </a:ext>
            </a:extLst>
          </p:cNvPr>
          <p:cNvSpPr txBox="1"/>
          <p:nvPr/>
        </p:nvSpPr>
        <p:spPr>
          <a:xfrm>
            <a:off x="836579" y="6109986"/>
            <a:ext cx="111965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3" dirty="0" err="1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800" b="1" spc="53" dirty="0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3" dirty="0" err="1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spc="53" dirty="0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3" dirty="0" err="1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800" b="1" spc="53" dirty="0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3" dirty="0" err="1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b="1" spc="53" dirty="0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3" dirty="0" err="1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4800" b="1" spc="53" dirty="0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3" dirty="0" err="1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spc="53" dirty="0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3" dirty="0" err="1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b="1" spc="53" dirty="0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3" dirty="0" err="1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800" b="1" spc="53" dirty="0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3" dirty="0" err="1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spc="53" dirty="0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3" dirty="0" err="1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spc="53" dirty="0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4881" y="1434130"/>
            <a:ext cx="7755037" cy="45764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69A501-0FC7-4C09-AA79-9008BAF62F43}"/>
              </a:ext>
            </a:extLst>
          </p:cNvPr>
          <p:cNvSpPr txBox="1"/>
          <p:nvPr/>
        </p:nvSpPr>
        <p:spPr>
          <a:xfrm>
            <a:off x="611377" y="6131738"/>
            <a:ext cx="1142173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3" dirty="0" err="1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800" b="1" spc="53" dirty="0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3" dirty="0" err="1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ধারক</a:t>
            </a:r>
            <a:r>
              <a:rPr lang="en-US" sz="4800" b="1" spc="53" dirty="0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3" dirty="0" err="1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spc="53" dirty="0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4140099-9990-4E5B-B8D8-A84BD2ED551F}"/>
              </a:ext>
            </a:extLst>
          </p:cNvPr>
          <p:cNvSpPr txBox="1"/>
          <p:nvPr/>
        </p:nvSpPr>
        <p:spPr>
          <a:xfrm>
            <a:off x="521280" y="6103500"/>
            <a:ext cx="123386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3" dirty="0" err="1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800" b="1" spc="53" dirty="0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3" dirty="0" err="1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b="1" spc="53" dirty="0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3" dirty="0" err="1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800" b="1" spc="53" dirty="0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3" dirty="0" err="1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spc="53" dirty="0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3" dirty="0" err="1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r>
              <a:rPr lang="en-US" sz="4800" b="1" spc="53" dirty="0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3" dirty="0" err="1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4800" b="1" spc="53" dirty="0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3" dirty="0" err="1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800" b="1" spc="53" dirty="0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3" dirty="0" err="1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800" b="1" spc="53" dirty="0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3" dirty="0" err="1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b="1" spc="53" dirty="0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3" dirty="0" err="1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800" b="1" spc="53" dirty="0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3" dirty="0" err="1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spc="53" dirty="0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3" dirty="0" err="1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spc="53" dirty="0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A6260EB-ABDF-4316-8D34-2495F5A40DD9}"/>
              </a:ext>
            </a:extLst>
          </p:cNvPr>
          <p:cNvSpPr txBox="1"/>
          <p:nvPr/>
        </p:nvSpPr>
        <p:spPr>
          <a:xfrm>
            <a:off x="611377" y="6109986"/>
            <a:ext cx="12158419" cy="9787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760" b="1" spc="53" dirty="0" err="1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</a:t>
            </a:r>
            <a:r>
              <a:rPr lang="en-US" sz="5760" b="1" spc="53" dirty="0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760" b="1" spc="53" dirty="0" err="1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760" b="1" spc="53" dirty="0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7130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4237" y="3482502"/>
            <a:ext cx="8752944" cy="12192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200" b="1" spc="53" dirty="0" err="1">
                <a:ln w="0"/>
                <a:solidFill>
                  <a:srgbClr val="00582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</a:t>
            </a:r>
            <a:r>
              <a:rPr lang="en-US" sz="1200" b="1" spc="53" dirty="0">
                <a:ln w="0"/>
                <a:solidFill>
                  <a:srgbClr val="00582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00" b="1" spc="53" dirty="0" err="1">
                <a:ln w="0"/>
                <a:solidFill>
                  <a:srgbClr val="00582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</a:t>
            </a:r>
            <a:r>
              <a:rPr lang="en-US" sz="1200" b="1" spc="53" dirty="0">
                <a:ln w="0"/>
                <a:solidFill>
                  <a:srgbClr val="00582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spc="53" dirty="0" err="1">
                <a:ln w="0"/>
                <a:solidFill>
                  <a:srgbClr val="00582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গ্রুপিং</a:t>
            </a:r>
            <a:endParaRPr lang="en-US" sz="1200" b="1" spc="53" dirty="0">
              <a:ln w="0"/>
              <a:solidFill>
                <a:srgbClr val="005828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83838" y="1525563"/>
            <a:ext cx="6583680" cy="650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8534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534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9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39706825"/>
              </p:ext>
            </p:extLst>
          </p:nvPr>
        </p:nvGraphicFramePr>
        <p:xfrm>
          <a:off x="501613" y="1603602"/>
          <a:ext cx="12001573" cy="500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1613" y="580014"/>
            <a:ext cx="6000787" cy="923330"/>
          </a:xfrm>
          <a:prstGeom prst="rect">
            <a:avLst/>
          </a:prstGeom>
          <a:solidFill>
            <a:srgbClr val="CCFF99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1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5DDC9A-D507-4F1E-9AE3-B7071AE36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">
                                            <p:graphicEl>
                                              <a:dgm id="{425DDC9A-D507-4F1E-9AE3-B7071AE36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EA375E-4C9E-48A5-835F-1143C7EEB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2">
                                            <p:graphicEl>
                                              <a:dgm id="{B2EA375E-4C9E-48A5-835F-1143C7EEB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E54A0A-1EDC-401C-B820-48A5FA31B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2">
                                            <p:graphicEl>
                                              <a:dgm id="{53E54A0A-1EDC-401C-B820-48A5FA31B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5BEB36-60A6-45E0-994C-43FD2CCD6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2">
                                            <p:graphicEl>
                                              <a:dgm id="{FF5BEB36-60A6-45E0-994C-43FD2CCD6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FE670E-09DD-46FA-904B-BCDB66C4A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2">
                                            <p:graphicEl>
                                              <a:dgm id="{49FE670E-09DD-46FA-904B-BCDB66C4A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C9E62B-B7E2-41DA-AF17-F9936F9E6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2">
                                            <p:graphicEl>
                                              <a:dgm id="{E9C9E62B-B7E2-41DA-AF17-F9936F9E68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7C4DD6-9160-4E91-AF2F-86758B78E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2">
                                            <p:graphicEl>
                                              <a:dgm id="{3C7C4DD6-9160-4E91-AF2F-86758B78E7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CB7773-8E84-4702-9B9D-9A9EC9B06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2">
                                            <p:graphicEl>
                                              <a:dgm id="{65CB7773-8E84-4702-9B9D-9A9EC9B060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69BAB5-7B22-49C4-B49B-572A7FBE3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2">
                                            <p:graphicEl>
                                              <a:dgm id="{D869BAB5-7B22-49C4-B49B-572A7FBE3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6B916-0D59-4453-8590-A2CC54897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2">
                                            <p:graphicEl>
                                              <a:dgm id="{A6A6B916-0D59-4453-8590-A2CC54897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C21DD8-9F6E-4246-BD31-3B5F551F2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250"/>
                                        <p:tgtEl>
                                          <p:spTgt spid="2">
                                            <p:graphicEl>
                                              <a:dgm id="{04C21DD8-9F6E-4246-BD31-3B5F551F2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0563" y="1295333"/>
            <a:ext cx="6612222" cy="557075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3600" b="1" dirty="0">
                <a:ln/>
                <a:solidFill>
                  <a:srgbClr val="CC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Capacitor </a:t>
            </a:r>
            <a:r>
              <a:rPr lang="en-US" sz="3600" b="1" dirty="0">
                <a:ln/>
                <a:solidFill>
                  <a:srgbClr val="CC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>
                <a:ln/>
                <a:solidFill>
                  <a:srgbClr val="CC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ধারক</a:t>
            </a:r>
            <a:r>
              <a:rPr lang="en-US" sz="3600" b="1" dirty="0">
                <a:ln/>
                <a:solidFill>
                  <a:srgbClr val="CC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b="1" dirty="0">
                <a:ln/>
                <a:solidFill>
                  <a:srgbClr val="CC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ধারক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ধারণকারী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পরিবাহীর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বস্তুতে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হারাতে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পরিবাহীর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কমানো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পরিবাহীর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ধারক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ক্যাপাসিটরের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ফ্যারাড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ফ্যারাড</a:t>
            </a:r>
            <a:r>
              <a:rPr lang="en-US" sz="3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8891" y="356513"/>
            <a:ext cx="4774513" cy="76944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400" b="1" dirty="0">
                <a:ln w="0"/>
                <a:solidFill>
                  <a:srgbClr val="82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Capacitor(</a:t>
            </a:r>
            <a:r>
              <a:rPr lang="en-US" sz="4400" b="1" dirty="0" err="1">
                <a:ln w="0"/>
                <a:solidFill>
                  <a:srgbClr val="82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ধারক</a:t>
            </a:r>
            <a:r>
              <a:rPr lang="en-US" sz="4400" b="1" dirty="0">
                <a:ln w="0"/>
                <a:solidFill>
                  <a:srgbClr val="82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26294" y="1546655"/>
            <a:ext cx="4774513" cy="506811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</p:spTree>
    <p:extLst>
      <p:ext uri="{BB962C8B-B14F-4D97-AF65-F5344CB8AC3E}">
        <p14:creationId xmlns:p14="http://schemas.microsoft.com/office/powerpoint/2010/main" val="209661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8449" y="620734"/>
            <a:ext cx="9382944" cy="76944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400" b="1" dirty="0" err="1">
                <a:ln w="0"/>
                <a:solidFill>
                  <a:srgbClr val="82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ক্যাপাসিটরের</a:t>
            </a:r>
            <a:r>
              <a:rPr lang="en-US" sz="4400" b="1" dirty="0">
                <a:ln w="0"/>
                <a:solidFill>
                  <a:srgbClr val="82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82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>
                <a:ln w="0"/>
                <a:solidFill>
                  <a:srgbClr val="82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82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400" b="1" dirty="0">
                <a:ln w="0"/>
                <a:solidFill>
                  <a:srgbClr val="82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1D7F3770-B5AF-4D51-A7FC-E4FEE0FA97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5576855"/>
              </p:ext>
            </p:extLst>
          </p:nvPr>
        </p:nvGraphicFramePr>
        <p:xfrm>
          <a:off x="573886" y="1390175"/>
          <a:ext cx="11278590" cy="481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246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969688-9705-4E9F-8344-808900FC3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7">
                                            <p:graphicEl>
                                              <a:dgm id="{B0969688-9705-4E9F-8344-808900FC3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A1EFD6-D135-4D7A-8A1B-9CEE06E58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7">
                                            <p:graphicEl>
                                              <a:dgm id="{09A1EFD6-D135-4D7A-8A1B-9CEE06E587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3A9966-775D-439F-B015-501D86C33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7">
                                            <p:graphicEl>
                                              <a:dgm id="{8C3A9966-775D-439F-B015-501D86C33F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7167F3-2EDC-4BC7-8348-FF7CA2B85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7">
                                            <p:graphicEl>
                                              <a:dgm id="{777167F3-2EDC-4BC7-8348-FF7CA2B85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C67D06-0B24-47EE-81B5-97E2D7ACC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7">
                                            <p:graphicEl>
                                              <a:dgm id="{80C67D06-0B24-47EE-81B5-97E2D7ACC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B9B83B-8A19-453C-961F-8065BD195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7">
                                            <p:graphicEl>
                                              <a:dgm id="{32B9B83B-8A19-453C-961F-8065BD195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79D5A0-B431-4B43-8847-B10BA01F7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7">
                                            <p:graphicEl>
                                              <a:dgm id="{2379D5A0-B431-4B43-8847-B10BA01F7E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7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7413" y="2553666"/>
            <a:ext cx="6496476" cy="2800767"/>
          </a:xfrm>
          <a:prstGeom prst="rect">
            <a:avLst/>
          </a:prstGeom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400" b="1" dirty="0" err="1">
                <a:ln/>
                <a:solidFill>
                  <a:srgbClr val="CC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ফিক্সড</a:t>
            </a:r>
            <a:r>
              <a:rPr lang="en-US" sz="4400" b="1" dirty="0">
                <a:ln/>
                <a:solidFill>
                  <a:srgbClr val="CC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CC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</a:t>
            </a:r>
            <a:r>
              <a:rPr lang="en-US" sz="4400" b="1" dirty="0">
                <a:ln/>
                <a:solidFill>
                  <a:srgbClr val="CC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ক্যাপাসিটরের</a:t>
            </a:r>
            <a:r>
              <a:rPr lang="en-US" sz="4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ফিক্সড</a:t>
            </a:r>
            <a:r>
              <a:rPr lang="en-US" sz="4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নিদিষ্টমানের</a:t>
            </a:r>
            <a:r>
              <a:rPr lang="en-US" sz="4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</a:t>
            </a:r>
            <a:r>
              <a:rPr lang="en-US" sz="4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0911" y="665834"/>
            <a:ext cx="5431439" cy="76944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400" b="1" dirty="0">
                <a:ln w="0"/>
                <a:solidFill>
                  <a:srgbClr val="82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Fixated Capacitor</a:t>
            </a:r>
          </a:p>
        </p:txBody>
      </p:sp>
      <p:sp>
        <p:nvSpPr>
          <p:cNvPr id="5" name="Rectangle 4"/>
          <p:cNvSpPr/>
          <p:nvPr/>
        </p:nvSpPr>
        <p:spPr>
          <a:xfrm>
            <a:off x="700911" y="1822131"/>
            <a:ext cx="4947535" cy="426383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 dirty="0"/>
          </a:p>
        </p:txBody>
      </p:sp>
    </p:spTree>
    <p:extLst>
      <p:ext uri="{BB962C8B-B14F-4D97-AF65-F5344CB8AC3E}">
        <p14:creationId xmlns:p14="http://schemas.microsoft.com/office/powerpoint/2010/main" val="67308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16197</TotalTime>
  <Words>734</Words>
  <Application>Microsoft Office PowerPoint</Application>
  <PresentationFormat>Custom</PresentationFormat>
  <Paragraphs>106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Bahnschrift Condensed</vt:lpstr>
      <vt:lpstr>BenSenHandwriting</vt:lpstr>
      <vt:lpstr>BurigangaSushreeMJ</vt:lpstr>
      <vt:lpstr>Calibri</vt:lpstr>
      <vt:lpstr>NikoshBAN</vt:lpstr>
      <vt:lpstr>Times New Roman</vt:lpstr>
      <vt:lpstr>Vrinda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Palash</dc:creator>
  <cp:lastModifiedBy>City computer</cp:lastModifiedBy>
  <cp:revision>2208</cp:revision>
  <dcterms:created xsi:type="dcterms:W3CDTF">2017-11-21T08:03:17Z</dcterms:created>
  <dcterms:modified xsi:type="dcterms:W3CDTF">2021-05-31T09:59:46Z</dcterms:modified>
</cp:coreProperties>
</file>