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72" r:id="rId1"/>
  </p:sldMasterIdLst>
  <p:sldIdLst>
    <p:sldId id="320" r:id="rId2"/>
    <p:sldId id="299" r:id="rId3"/>
    <p:sldId id="275" r:id="rId4"/>
    <p:sldId id="274" r:id="rId5"/>
    <p:sldId id="261" r:id="rId6"/>
    <p:sldId id="258" r:id="rId7"/>
    <p:sldId id="322" r:id="rId8"/>
    <p:sldId id="317" r:id="rId9"/>
    <p:sldId id="310" r:id="rId10"/>
    <p:sldId id="318" r:id="rId11"/>
    <p:sldId id="311" r:id="rId12"/>
    <p:sldId id="273" r:id="rId13"/>
    <p:sldId id="319" r:id="rId14"/>
    <p:sldId id="306" r:id="rId15"/>
    <p:sldId id="321" r:id="rId16"/>
    <p:sldId id="316" r:id="rId17"/>
    <p:sldId id="323" r:id="rId18"/>
    <p:sldId id="260" r:id="rId19"/>
    <p:sldId id="300" r:id="rId20"/>
    <p:sldId id="302" r:id="rId21"/>
    <p:sldId id="324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99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7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2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80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2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9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4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49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5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6D5C2E-335E-48B4-AC7B-74746C83695F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3D6792-2D4C-4610-BD9B-7A6B6847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  <p:sldLayoutId id="2147485284" r:id="rId12"/>
    <p:sldLayoutId id="2147485285" r:id="rId13"/>
    <p:sldLayoutId id="2147485286" r:id="rId14"/>
    <p:sldLayoutId id="2147485287" r:id="rId15"/>
    <p:sldLayoutId id="2147485288" r:id="rId16"/>
    <p:sldLayoutId id="21474852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2C9D34-7ED2-CD43-0B49-1BEC14AF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" y="599608"/>
            <a:ext cx="10985292" cy="5666282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441FC-4A0C-491E-663A-F00BE7F975D3}"/>
              </a:ext>
            </a:extLst>
          </p:cNvPr>
          <p:cNvSpPr txBox="1"/>
          <p:nvPr/>
        </p:nvSpPr>
        <p:spPr>
          <a:xfrm>
            <a:off x="7255239" y="1364105"/>
            <a:ext cx="36576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794B8B-21ED-BBB7-ECE5-942260E410BD}"/>
              </a:ext>
            </a:extLst>
          </p:cNvPr>
          <p:cNvSpPr txBox="1"/>
          <p:nvPr/>
        </p:nvSpPr>
        <p:spPr>
          <a:xfrm>
            <a:off x="2645761" y="2358902"/>
            <a:ext cx="17988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54C9F-A493-316A-1335-908AF6DE237D}"/>
              </a:ext>
            </a:extLst>
          </p:cNvPr>
          <p:cNvSpPr txBox="1"/>
          <p:nvPr/>
        </p:nvSpPr>
        <p:spPr>
          <a:xfrm>
            <a:off x="6228649" y="4649471"/>
            <a:ext cx="26328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র্স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5ECF9-A1E9-E762-4A22-C2F3028AA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65" y="1377532"/>
            <a:ext cx="4002374" cy="2729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5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83ED77-E01D-56FD-3DEA-14D0B3CC90E2}"/>
              </a:ext>
            </a:extLst>
          </p:cNvPr>
          <p:cNvSpPr txBox="1"/>
          <p:nvPr/>
        </p:nvSpPr>
        <p:spPr>
          <a:xfrm>
            <a:off x="6430782" y="5050769"/>
            <a:ext cx="24583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য়েল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06575-77C1-3CF2-E566-45639CD10205}"/>
              </a:ext>
            </a:extLst>
          </p:cNvPr>
          <p:cNvSpPr txBox="1"/>
          <p:nvPr/>
        </p:nvSpPr>
        <p:spPr>
          <a:xfrm>
            <a:off x="2705077" y="2309891"/>
            <a:ext cx="1678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0320E-2CC8-BC2B-FFB2-3735F854F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11661" r="6712" b="6239"/>
          <a:stretch/>
        </p:blipFill>
        <p:spPr>
          <a:xfrm>
            <a:off x="5833029" y="1272909"/>
            <a:ext cx="3653894" cy="327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3DBD9-920E-EDD6-C884-DD922DCF8211}"/>
              </a:ext>
            </a:extLst>
          </p:cNvPr>
          <p:cNvSpPr txBox="1"/>
          <p:nvPr/>
        </p:nvSpPr>
        <p:spPr>
          <a:xfrm>
            <a:off x="4152269" y="1689664"/>
            <a:ext cx="3887449" cy="8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139EF-3906-AC58-5D14-EE349ECFA0AF}"/>
              </a:ext>
            </a:extLst>
          </p:cNvPr>
          <p:cNvSpPr txBox="1"/>
          <p:nvPr/>
        </p:nvSpPr>
        <p:spPr>
          <a:xfrm>
            <a:off x="3670084" y="4060340"/>
            <a:ext cx="485181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বর্ণ পড়ি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FB8FD-32CC-05AB-CB33-EF7CC74A1C96}"/>
              </a:ext>
            </a:extLst>
          </p:cNvPr>
          <p:cNvSpPr txBox="1"/>
          <p:nvPr/>
        </p:nvSpPr>
        <p:spPr>
          <a:xfrm>
            <a:off x="6416638" y="4874289"/>
            <a:ext cx="24633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481C2-8563-877D-DB7C-57DF56955B16}"/>
              </a:ext>
            </a:extLst>
          </p:cNvPr>
          <p:cNvSpPr txBox="1"/>
          <p:nvPr/>
        </p:nvSpPr>
        <p:spPr>
          <a:xfrm>
            <a:off x="2495414" y="2228671"/>
            <a:ext cx="12591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FC589-5084-43EF-B829-A28878315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74" y="1152714"/>
            <a:ext cx="4096512" cy="2987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122CFA-901B-2BC2-BEA6-E700AA662E04}"/>
              </a:ext>
            </a:extLst>
          </p:cNvPr>
          <p:cNvSpPr txBox="1"/>
          <p:nvPr/>
        </p:nvSpPr>
        <p:spPr>
          <a:xfrm>
            <a:off x="2739455" y="2471383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E7DD4-49F4-7521-615B-92A5B0E62A75}"/>
              </a:ext>
            </a:extLst>
          </p:cNvPr>
          <p:cNvSpPr txBox="1"/>
          <p:nvPr/>
        </p:nvSpPr>
        <p:spPr>
          <a:xfrm>
            <a:off x="6588799" y="4676931"/>
            <a:ext cx="25795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6FB356-6A5D-E1B4-79BD-5A53741A2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12" y="1257739"/>
            <a:ext cx="3147933" cy="3147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7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52F819-D7B5-2AEB-8212-166B9555E325}"/>
              </a:ext>
            </a:extLst>
          </p:cNvPr>
          <p:cNvSpPr txBox="1"/>
          <p:nvPr/>
        </p:nvSpPr>
        <p:spPr>
          <a:xfrm>
            <a:off x="2025625" y="2453178"/>
            <a:ext cx="1903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F2D53-3A8F-8556-2121-BD80426258FF}"/>
              </a:ext>
            </a:extLst>
          </p:cNvPr>
          <p:cNvSpPr txBox="1"/>
          <p:nvPr/>
        </p:nvSpPr>
        <p:spPr>
          <a:xfrm>
            <a:off x="5695147" y="4930479"/>
            <a:ext cx="34350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য়েল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B1CD6-B9D3-55C0-8ADC-9F6C58799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3" y="1281190"/>
            <a:ext cx="5507442" cy="3304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D2F74-20AE-AD00-9D6F-AF54ABE0B1E1}"/>
              </a:ext>
            </a:extLst>
          </p:cNvPr>
          <p:cNvSpPr txBox="1"/>
          <p:nvPr/>
        </p:nvSpPr>
        <p:spPr>
          <a:xfrm>
            <a:off x="6250481" y="4571916"/>
            <a:ext cx="24783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06015-14A6-6276-E269-0C6DC4904271}"/>
              </a:ext>
            </a:extLst>
          </p:cNvPr>
          <p:cNvSpPr txBox="1"/>
          <p:nvPr/>
        </p:nvSpPr>
        <p:spPr>
          <a:xfrm>
            <a:off x="2217677" y="2228671"/>
            <a:ext cx="17238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791DF-089E-1853-1964-A1D53FA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13" y="1240122"/>
            <a:ext cx="4969310" cy="2747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20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5BA2C2-E1AD-7782-EC10-1B032246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34" y="1123013"/>
            <a:ext cx="4737361" cy="3104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51C14-868C-13AD-6E26-3F6AD7FBD796}"/>
              </a:ext>
            </a:extLst>
          </p:cNvPr>
          <p:cNvSpPr txBox="1"/>
          <p:nvPr/>
        </p:nvSpPr>
        <p:spPr>
          <a:xfrm>
            <a:off x="2283505" y="2383435"/>
            <a:ext cx="142406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CCDC5-B534-4C77-8844-018158DE443D}"/>
              </a:ext>
            </a:extLst>
          </p:cNvPr>
          <p:cNvSpPr txBox="1"/>
          <p:nvPr/>
        </p:nvSpPr>
        <p:spPr>
          <a:xfrm>
            <a:off x="6288135" y="4903990"/>
            <a:ext cx="25033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E013A2-4DC3-6C3B-4307-AE9593EA76B2}"/>
              </a:ext>
            </a:extLst>
          </p:cNvPr>
          <p:cNvSpPr txBox="1"/>
          <p:nvPr/>
        </p:nvSpPr>
        <p:spPr>
          <a:xfrm>
            <a:off x="7724936" y="2361024"/>
            <a:ext cx="2228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5C73-D94D-A7A2-E906-74472BEE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1283719"/>
            <a:ext cx="4477064" cy="259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465B-F843-3F9A-0FE3-8ABFCE6C8B78}"/>
              </a:ext>
            </a:extLst>
          </p:cNvPr>
          <p:cNvSpPr txBox="1"/>
          <p:nvPr/>
        </p:nvSpPr>
        <p:spPr>
          <a:xfrm>
            <a:off x="2238528" y="4927950"/>
            <a:ext cx="4477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থ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CAF68-41E1-34B7-686B-08E64E15040A}"/>
              </a:ext>
            </a:extLst>
          </p:cNvPr>
          <p:cNvSpPr txBox="1"/>
          <p:nvPr/>
        </p:nvSpPr>
        <p:spPr>
          <a:xfrm>
            <a:off x="2818150" y="869429"/>
            <a:ext cx="65556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065B0E-1F3C-F8FE-1D2B-F40487CC18B9}"/>
              </a:ext>
            </a:extLst>
          </p:cNvPr>
          <p:cNvSpPr/>
          <p:nvPr/>
        </p:nvSpPr>
        <p:spPr>
          <a:xfrm>
            <a:off x="2278505" y="2514600"/>
            <a:ext cx="1958714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দরজা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5DC86B-4054-6352-D3A0-5380AF3683FD}"/>
              </a:ext>
            </a:extLst>
          </p:cNvPr>
          <p:cNvSpPr/>
          <p:nvPr/>
        </p:nvSpPr>
        <p:spPr>
          <a:xfrm>
            <a:off x="7954782" y="2514600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C59EC-F11D-64C4-3CD2-D3D08E252847}"/>
              </a:ext>
            </a:extLst>
          </p:cNvPr>
          <p:cNvSpPr/>
          <p:nvPr/>
        </p:nvSpPr>
        <p:spPr>
          <a:xfrm>
            <a:off x="2278505" y="4489396"/>
            <a:ext cx="1958714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ধান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4E732-6F17-4A6E-862F-0186C4F938A3}"/>
              </a:ext>
            </a:extLst>
          </p:cNvPr>
          <p:cNvSpPr/>
          <p:nvPr/>
        </p:nvSpPr>
        <p:spPr>
          <a:xfrm>
            <a:off x="7954782" y="4489396"/>
            <a:ext cx="1958713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6327D3-8009-32E0-809C-4BA86E5846AB}"/>
              </a:ext>
            </a:extLst>
          </p:cNvPr>
          <p:cNvCxnSpPr>
            <a:cxnSpLocks/>
          </p:cNvCxnSpPr>
          <p:nvPr/>
        </p:nvCxnSpPr>
        <p:spPr>
          <a:xfrm>
            <a:off x="4621968" y="2971800"/>
            <a:ext cx="2948065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E7D80D-75CD-DDED-2B2C-B0F703649562}"/>
              </a:ext>
            </a:extLst>
          </p:cNvPr>
          <p:cNvCxnSpPr>
            <a:cxnSpLocks/>
          </p:cNvCxnSpPr>
          <p:nvPr/>
        </p:nvCxnSpPr>
        <p:spPr>
          <a:xfrm flipH="1">
            <a:off x="4739390" y="2971800"/>
            <a:ext cx="2830643" cy="1974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82A0-1028-18E0-3E11-1C59E50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762" y="1184403"/>
            <a:ext cx="7850475" cy="576227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bn-IN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 ডি ও দেখি  </a:t>
            </a:r>
            <a:r>
              <a:rPr lang="en-US" sz="48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Amazing__Kingfisher_🕊️_Birds_whatsapp__status_Vedio_🕊️___by_𝕊𝕂𝕄__ℂɾҽαԵ𝕚́օղ">
            <a:hlinkClick r:id="" action="ppaction://media"/>
            <a:extLst>
              <a:ext uri="{FF2B5EF4-FFF2-40B4-BE49-F238E27FC236}">
                <a16:creationId xmlns:a16="http://schemas.microsoft.com/office/drawing/2014/main" id="{7EA536C3-FAA6-2D0E-9112-8B93672B224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0088" y="2830513"/>
            <a:ext cx="2919412" cy="2189162"/>
          </a:xfrm>
        </p:spPr>
      </p:pic>
    </p:spTree>
    <p:extLst>
      <p:ext uri="{BB962C8B-B14F-4D97-AF65-F5344CB8AC3E}">
        <p14:creationId xmlns:p14="http://schemas.microsoft.com/office/powerpoint/2010/main" val="62086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4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DE771-706D-1495-D61F-53FC5A503550}"/>
              </a:ext>
            </a:extLst>
          </p:cNvPr>
          <p:cNvSpPr txBox="1"/>
          <p:nvPr/>
        </p:nvSpPr>
        <p:spPr>
          <a:xfrm>
            <a:off x="2644632" y="963428"/>
            <a:ext cx="69027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ছবি মিলাই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1EA1D-7804-50A1-9D68-E73EA6494D47}"/>
              </a:ext>
            </a:extLst>
          </p:cNvPr>
          <p:cNvSpPr/>
          <p:nvPr/>
        </p:nvSpPr>
        <p:spPr>
          <a:xfrm>
            <a:off x="2578308" y="2465881"/>
            <a:ext cx="9144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E1614-09B3-D09B-FF90-E0C06906D49C}"/>
              </a:ext>
            </a:extLst>
          </p:cNvPr>
          <p:cNvSpPr/>
          <p:nvPr/>
        </p:nvSpPr>
        <p:spPr>
          <a:xfrm>
            <a:off x="2578308" y="4390056"/>
            <a:ext cx="9144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7B1766-D208-CFC6-2900-00384DA3A230}"/>
              </a:ext>
            </a:extLst>
          </p:cNvPr>
          <p:cNvCxnSpPr>
            <a:cxnSpLocks/>
          </p:cNvCxnSpPr>
          <p:nvPr/>
        </p:nvCxnSpPr>
        <p:spPr>
          <a:xfrm>
            <a:off x="3977624" y="2923081"/>
            <a:ext cx="3727320" cy="1924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DB890-6C86-0767-B8F8-E10F7D595C7C}"/>
              </a:ext>
            </a:extLst>
          </p:cNvPr>
          <p:cNvCxnSpPr>
            <a:cxnSpLocks/>
          </p:cNvCxnSpPr>
          <p:nvPr/>
        </p:nvCxnSpPr>
        <p:spPr>
          <a:xfrm flipH="1">
            <a:off x="3957329" y="2923081"/>
            <a:ext cx="3727320" cy="1924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1212460-EA20-FB3E-E4C3-256E18F6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8433"/>
          <a:stretch/>
        </p:blipFill>
        <p:spPr>
          <a:xfrm>
            <a:off x="8149270" y="1888736"/>
            <a:ext cx="1583958" cy="154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631669-3BBE-5574-2A7A-FCCE8B5B0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/>
          <a:stretch/>
        </p:blipFill>
        <p:spPr>
          <a:xfrm>
            <a:off x="8149270" y="3885168"/>
            <a:ext cx="1583958" cy="1634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3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CBA7403-0F9B-5E17-C8E5-8EF8D8A60CF5}"/>
              </a:ext>
            </a:extLst>
          </p:cNvPr>
          <p:cNvSpPr/>
          <p:nvPr/>
        </p:nvSpPr>
        <p:spPr>
          <a:xfrm>
            <a:off x="1244184" y="2038664"/>
            <a:ext cx="1484026" cy="2143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7200" dirty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3BC244-C7FC-41A6-E6D4-13EF7508269E}"/>
              </a:ext>
            </a:extLst>
          </p:cNvPr>
          <p:cNvCxnSpPr>
            <a:cxnSpLocks/>
          </p:cNvCxnSpPr>
          <p:nvPr/>
        </p:nvCxnSpPr>
        <p:spPr>
          <a:xfrm>
            <a:off x="1986198" y="4437088"/>
            <a:ext cx="0" cy="11542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66AEF78-D847-7C5D-6DC2-22786DCDC53D}"/>
              </a:ext>
            </a:extLst>
          </p:cNvPr>
          <p:cNvSpPr/>
          <p:nvPr/>
        </p:nvSpPr>
        <p:spPr>
          <a:xfrm>
            <a:off x="1723869" y="4182255"/>
            <a:ext cx="494675" cy="254833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DFE7BA-E014-39C8-A581-FB128B1096F3}"/>
              </a:ext>
            </a:extLst>
          </p:cNvPr>
          <p:cNvSpPr/>
          <p:nvPr/>
        </p:nvSpPr>
        <p:spPr>
          <a:xfrm>
            <a:off x="3207895" y="2038664"/>
            <a:ext cx="1484026" cy="2143592"/>
          </a:xfrm>
          <a:prstGeom prst="ellips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F7F5B9D-67EC-322B-D20C-5AFB74DBF929}"/>
              </a:ext>
            </a:extLst>
          </p:cNvPr>
          <p:cNvSpPr/>
          <p:nvPr/>
        </p:nvSpPr>
        <p:spPr>
          <a:xfrm>
            <a:off x="3762532" y="4182255"/>
            <a:ext cx="374749" cy="284813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32720C-B955-70C7-56B5-61FF7A60BCBA}"/>
              </a:ext>
            </a:extLst>
          </p:cNvPr>
          <p:cNvCxnSpPr>
            <a:cxnSpLocks/>
          </p:cNvCxnSpPr>
          <p:nvPr/>
        </p:nvCxnSpPr>
        <p:spPr>
          <a:xfrm flipH="1">
            <a:off x="3949906" y="4467068"/>
            <a:ext cx="2" cy="12067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F3CC296-E01D-4C0F-5F91-EFCA4D9B4557}"/>
              </a:ext>
            </a:extLst>
          </p:cNvPr>
          <p:cNvSpPr/>
          <p:nvPr/>
        </p:nvSpPr>
        <p:spPr>
          <a:xfrm>
            <a:off x="5171605" y="2038664"/>
            <a:ext cx="1484026" cy="21435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89E839A-D9D9-7EA8-6FD0-01A3D8B698A6}"/>
              </a:ext>
            </a:extLst>
          </p:cNvPr>
          <p:cNvSpPr/>
          <p:nvPr/>
        </p:nvSpPr>
        <p:spPr>
          <a:xfrm>
            <a:off x="5681269" y="4182255"/>
            <a:ext cx="429720" cy="284813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DD9B35-9169-00E0-3EE0-783AA1B523BF}"/>
              </a:ext>
            </a:extLst>
          </p:cNvPr>
          <p:cNvCxnSpPr>
            <a:cxnSpLocks/>
          </p:cNvCxnSpPr>
          <p:nvPr/>
        </p:nvCxnSpPr>
        <p:spPr>
          <a:xfrm>
            <a:off x="5896129" y="4467068"/>
            <a:ext cx="0" cy="12067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DF0E3E7-D724-E51E-C80E-C404728113AE}"/>
              </a:ext>
            </a:extLst>
          </p:cNvPr>
          <p:cNvSpPr/>
          <p:nvPr/>
        </p:nvSpPr>
        <p:spPr>
          <a:xfrm>
            <a:off x="7165295" y="2038664"/>
            <a:ext cx="1484027" cy="21435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5F0797-FCB0-4AB1-0612-BEBBBE8EBF8B}"/>
              </a:ext>
            </a:extLst>
          </p:cNvPr>
          <p:cNvSpPr/>
          <p:nvPr/>
        </p:nvSpPr>
        <p:spPr>
          <a:xfrm>
            <a:off x="9158985" y="2038663"/>
            <a:ext cx="1484026" cy="2143591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451B78-C650-621C-3611-83A1D9C6D198}"/>
              </a:ext>
            </a:extLst>
          </p:cNvPr>
          <p:cNvSpPr/>
          <p:nvPr/>
        </p:nvSpPr>
        <p:spPr>
          <a:xfrm>
            <a:off x="7714934" y="4182254"/>
            <a:ext cx="424721" cy="28481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FA9F95A-53D0-2D3F-5E4A-76786564AC5A}"/>
              </a:ext>
            </a:extLst>
          </p:cNvPr>
          <p:cNvSpPr/>
          <p:nvPr/>
        </p:nvSpPr>
        <p:spPr>
          <a:xfrm>
            <a:off x="9688642" y="4182255"/>
            <a:ext cx="389737" cy="28481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E274EB-3AE2-E30A-DB56-9DDADE02F186}"/>
              </a:ext>
            </a:extLst>
          </p:cNvPr>
          <p:cNvCxnSpPr>
            <a:cxnSpLocks/>
          </p:cNvCxnSpPr>
          <p:nvPr/>
        </p:nvCxnSpPr>
        <p:spPr>
          <a:xfrm>
            <a:off x="7927295" y="4467068"/>
            <a:ext cx="23732" cy="12067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961B01-0934-87A6-5016-603503AD4985}"/>
              </a:ext>
            </a:extLst>
          </p:cNvPr>
          <p:cNvCxnSpPr/>
          <p:nvPr/>
        </p:nvCxnSpPr>
        <p:spPr>
          <a:xfrm flipH="1">
            <a:off x="9998439" y="5029199"/>
            <a:ext cx="79940" cy="7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B63594-796B-9BEB-FF6C-8CA61EB2C66E}"/>
              </a:ext>
            </a:extLst>
          </p:cNvPr>
          <p:cNvCxnSpPr>
            <a:cxnSpLocks/>
          </p:cNvCxnSpPr>
          <p:nvPr/>
        </p:nvCxnSpPr>
        <p:spPr>
          <a:xfrm>
            <a:off x="9879757" y="4467068"/>
            <a:ext cx="11255" cy="120671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D2FA22-7B57-EAFB-89D6-4057F7F860C7}"/>
              </a:ext>
            </a:extLst>
          </p:cNvPr>
          <p:cNvSpPr txBox="1"/>
          <p:nvPr/>
        </p:nvSpPr>
        <p:spPr>
          <a:xfrm>
            <a:off x="2998030" y="1169076"/>
            <a:ext cx="536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দলে বর্ণ পড়ি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E3585-DEFC-E0BE-2393-49C5B91B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4" y="487414"/>
            <a:ext cx="11251054" cy="586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6FD0-EDFC-BDE4-5AB2-0838FA8341D8}"/>
              </a:ext>
            </a:extLst>
          </p:cNvPr>
          <p:cNvSpPr txBox="1"/>
          <p:nvPr/>
        </p:nvSpPr>
        <p:spPr>
          <a:xfrm>
            <a:off x="2503357" y="1843790"/>
            <a:ext cx="253333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n w="12700" cmpd="sng">
                  <a:solidFill>
                    <a:schemeClr val="accent4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EE584-D35C-B1E7-D39C-93B865BEEB0C}"/>
              </a:ext>
            </a:extLst>
          </p:cNvPr>
          <p:cNvSpPr txBox="1"/>
          <p:nvPr/>
        </p:nvSpPr>
        <p:spPr>
          <a:xfrm>
            <a:off x="4032354" y="1162857"/>
            <a:ext cx="4127292" cy="70788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B5D5B-0C50-4694-3985-1B54C7B18691}"/>
              </a:ext>
            </a:extLst>
          </p:cNvPr>
          <p:cNvSpPr txBox="1"/>
          <p:nvPr/>
        </p:nvSpPr>
        <p:spPr>
          <a:xfrm>
            <a:off x="1813811" y="3383690"/>
            <a:ext cx="5081665" cy="199744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মহাসিন আলী মোল্যা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২নং খারহাট সরকারি প্রাথমিক বিদ্যালয়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কাশিয়ানী, গোপালগঞ্জ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9D83E-4CE7-A296-9FA0-EBA452A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24" y="3069678"/>
            <a:ext cx="2625465" cy="262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24091D-CE42-B545-D821-33162A98E27C}"/>
              </a:ext>
            </a:extLst>
          </p:cNvPr>
          <p:cNvSpPr txBox="1"/>
          <p:nvPr/>
        </p:nvSpPr>
        <p:spPr>
          <a:xfrm>
            <a:off x="4335904" y="1109274"/>
            <a:ext cx="35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3EE37-A966-2E48-037C-A645E71843B4}"/>
              </a:ext>
            </a:extLst>
          </p:cNvPr>
          <p:cNvSpPr txBox="1"/>
          <p:nvPr/>
        </p:nvSpPr>
        <p:spPr>
          <a:xfrm>
            <a:off x="2428405" y="2566829"/>
            <a:ext cx="7335187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১৪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ন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৫৪,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তারিখঃ০7.০৭.২০২২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7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336FAB-BBE5-498A-4347-483C5D0DBDB0}"/>
              </a:ext>
            </a:extLst>
          </p:cNvPr>
          <p:cNvSpPr txBox="1"/>
          <p:nvPr/>
        </p:nvSpPr>
        <p:spPr>
          <a:xfrm>
            <a:off x="4567003" y="1377421"/>
            <a:ext cx="3057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A1CCB-773E-37A4-C389-D072664E4851}"/>
              </a:ext>
            </a:extLst>
          </p:cNvPr>
          <p:cNvSpPr txBox="1"/>
          <p:nvPr/>
        </p:nvSpPr>
        <p:spPr>
          <a:xfrm>
            <a:off x="3447738" y="3057993"/>
            <a:ext cx="653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E311-9FC5-F518-F7D2-84364A9978DD}"/>
              </a:ext>
            </a:extLst>
          </p:cNvPr>
          <p:cNvSpPr txBox="1"/>
          <p:nvPr/>
        </p:nvSpPr>
        <p:spPr>
          <a:xfrm>
            <a:off x="2828145" y="3057993"/>
            <a:ext cx="6535710" cy="2237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শিখ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নফলঃ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৩.২.৮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ধ্বনির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প্রতীক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)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৩.২.৯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শনাক্ত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 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3086A-CC76-E5BE-4C02-A2647DFD2A57}"/>
              </a:ext>
            </a:extLst>
          </p:cNvPr>
          <p:cNvSpPr txBox="1"/>
          <p:nvPr/>
        </p:nvSpPr>
        <p:spPr>
          <a:xfrm>
            <a:off x="3762531" y="1171638"/>
            <a:ext cx="46669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 সংযোগ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12401-3B28-F933-3302-73F8E763EF48}"/>
              </a:ext>
            </a:extLst>
          </p:cNvPr>
          <p:cNvSpPr txBox="1"/>
          <p:nvPr/>
        </p:nvSpPr>
        <p:spPr>
          <a:xfrm>
            <a:off x="3170420" y="5200709"/>
            <a:ext cx="58511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F3E95C-785E-7D65-B5C6-4DF272C04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448"/>
          <a:stretch/>
        </p:blipFill>
        <p:spPr>
          <a:xfrm>
            <a:off x="4205862" y="2293495"/>
            <a:ext cx="3780275" cy="251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0EE63-2D48-C4D8-5CF2-0424B5759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90" y="1188672"/>
            <a:ext cx="4219731" cy="2547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CD7A1-DD1D-4666-A4AB-6EA1CED69483}"/>
              </a:ext>
            </a:extLst>
          </p:cNvPr>
          <p:cNvSpPr txBox="1"/>
          <p:nvPr/>
        </p:nvSpPr>
        <p:spPr>
          <a:xfrm>
            <a:off x="2473379" y="2228671"/>
            <a:ext cx="14240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D1F98-B3A2-B5AA-F7F1-D1C3A6D1670C}"/>
              </a:ext>
            </a:extLst>
          </p:cNvPr>
          <p:cNvSpPr txBox="1"/>
          <p:nvPr/>
        </p:nvSpPr>
        <p:spPr>
          <a:xfrm>
            <a:off x="6259640" y="4838331"/>
            <a:ext cx="26982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দী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7A36B-D42A-63DC-D0EF-372CC5F99B07}"/>
              </a:ext>
            </a:extLst>
          </p:cNvPr>
          <p:cNvSpPr txBox="1"/>
          <p:nvPr/>
        </p:nvSpPr>
        <p:spPr>
          <a:xfrm>
            <a:off x="2448393" y="2251712"/>
            <a:ext cx="215858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75D8F-207E-AFAA-493D-743A82E3F0A7}"/>
              </a:ext>
            </a:extLst>
          </p:cNvPr>
          <p:cNvSpPr txBox="1"/>
          <p:nvPr/>
        </p:nvSpPr>
        <p:spPr>
          <a:xfrm>
            <a:off x="6429531" y="4811308"/>
            <a:ext cx="25932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0B354-459E-A496-8A28-E782319BC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54" y="1338806"/>
            <a:ext cx="4034853" cy="3026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2165A-22F8-34B8-0E14-8B543E1C71DD}"/>
              </a:ext>
            </a:extLst>
          </p:cNvPr>
          <p:cNvSpPr txBox="1"/>
          <p:nvPr/>
        </p:nvSpPr>
        <p:spPr>
          <a:xfrm>
            <a:off x="6752299" y="5098383"/>
            <a:ext cx="22034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গহ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D66B4-A7AD-ABC0-3CD7-00F75E64B144}"/>
              </a:ext>
            </a:extLst>
          </p:cNvPr>
          <p:cNvSpPr txBox="1"/>
          <p:nvPr/>
        </p:nvSpPr>
        <p:spPr>
          <a:xfrm>
            <a:off x="2208630" y="2257751"/>
            <a:ext cx="191874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FF0000"/>
                </a:solidFill>
              </a:rPr>
              <a:t> </a:t>
            </a:r>
            <a:r>
              <a:rPr lang="bn-IN" sz="7200" dirty="0"/>
              <a:t> 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AF66E-A7D5-B625-6542-0DC7F8587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04" y="1139771"/>
            <a:ext cx="4258666" cy="3436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1521</TotalTime>
  <Words>151</Words>
  <Application>Microsoft Office PowerPoint</Application>
  <PresentationFormat>Widescreen</PresentationFormat>
  <Paragraphs>60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NikoshBAN</vt:lpstr>
      <vt:lpstr>Organic</vt:lpstr>
      <vt:lpstr>PowerPoint Presentation</vt:lpstr>
      <vt:lpstr>এসো একটি ভি ডি ও দেখি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102</cp:revision>
  <dcterms:created xsi:type="dcterms:W3CDTF">2022-06-05T13:55:03Z</dcterms:created>
  <dcterms:modified xsi:type="dcterms:W3CDTF">2022-07-07T03:04:54Z</dcterms:modified>
</cp:coreProperties>
</file>