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56" r:id="rId1"/>
  </p:sldMasterIdLst>
  <p:sldIdLst>
    <p:sldId id="320" r:id="rId2"/>
    <p:sldId id="299" r:id="rId3"/>
    <p:sldId id="275" r:id="rId4"/>
    <p:sldId id="274" r:id="rId5"/>
    <p:sldId id="261" r:id="rId6"/>
    <p:sldId id="258" r:id="rId7"/>
    <p:sldId id="319" r:id="rId8"/>
    <p:sldId id="310" r:id="rId9"/>
    <p:sldId id="324" r:id="rId10"/>
    <p:sldId id="306" r:id="rId11"/>
    <p:sldId id="260" r:id="rId12"/>
    <p:sldId id="273" r:id="rId13"/>
    <p:sldId id="325" r:id="rId14"/>
    <p:sldId id="322" r:id="rId15"/>
    <p:sldId id="316" r:id="rId16"/>
    <p:sldId id="326" r:id="rId17"/>
    <p:sldId id="311" r:id="rId18"/>
    <p:sldId id="323" r:id="rId19"/>
    <p:sldId id="300" r:id="rId20"/>
    <p:sldId id="302" r:id="rId21"/>
    <p:sldId id="25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46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0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97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06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4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013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52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446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3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94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54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01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9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9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3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6D5C2E-335E-48B4-AC7B-74746C83695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7" r:id="rId1"/>
    <p:sldLayoutId id="2147485658" r:id="rId2"/>
    <p:sldLayoutId id="2147485659" r:id="rId3"/>
    <p:sldLayoutId id="2147485660" r:id="rId4"/>
    <p:sldLayoutId id="2147485661" r:id="rId5"/>
    <p:sldLayoutId id="2147485662" r:id="rId6"/>
    <p:sldLayoutId id="2147485663" r:id="rId7"/>
    <p:sldLayoutId id="2147485664" r:id="rId8"/>
    <p:sldLayoutId id="2147485665" r:id="rId9"/>
    <p:sldLayoutId id="2147485666" r:id="rId10"/>
    <p:sldLayoutId id="2147485667" r:id="rId11"/>
    <p:sldLayoutId id="2147485668" r:id="rId12"/>
    <p:sldLayoutId id="2147485669" r:id="rId13"/>
    <p:sldLayoutId id="2147485670" r:id="rId14"/>
    <p:sldLayoutId id="2147485671" r:id="rId15"/>
    <p:sldLayoutId id="2147485672" r:id="rId16"/>
    <p:sldLayoutId id="21474856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1312E6-3D71-204B-ACBC-35DFBB3D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7"/>
          <a:stretch/>
        </p:blipFill>
        <p:spPr>
          <a:xfrm>
            <a:off x="669560" y="644577"/>
            <a:ext cx="10902847" cy="5561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41FC-4A0C-491E-663A-F00BE7F975D3}"/>
              </a:ext>
            </a:extLst>
          </p:cNvPr>
          <p:cNvSpPr txBox="1"/>
          <p:nvPr/>
        </p:nvSpPr>
        <p:spPr>
          <a:xfrm>
            <a:off x="839450" y="1903750"/>
            <a:ext cx="36576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সকাল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122CFA-901B-2BC2-BEA6-E700AA662E04}"/>
              </a:ext>
            </a:extLst>
          </p:cNvPr>
          <p:cNvSpPr txBox="1"/>
          <p:nvPr/>
        </p:nvSpPr>
        <p:spPr>
          <a:xfrm>
            <a:off x="2328472" y="2228671"/>
            <a:ext cx="17238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9E7DD4-49F4-7521-615B-92A5B0E62A75}"/>
              </a:ext>
            </a:extLst>
          </p:cNvPr>
          <p:cNvSpPr txBox="1"/>
          <p:nvPr/>
        </p:nvSpPr>
        <p:spPr>
          <a:xfrm>
            <a:off x="6787421" y="4571999"/>
            <a:ext cx="257955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ড়িং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89ECC-CAEB-52B7-71A9-B3A485FB2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1" r="8042"/>
          <a:stretch/>
        </p:blipFill>
        <p:spPr>
          <a:xfrm>
            <a:off x="5901128" y="1362671"/>
            <a:ext cx="3962400" cy="2771222"/>
          </a:xfrm>
          <a:prstGeom prst="roundRect">
            <a:avLst>
              <a:gd name="adj" fmla="val 16667"/>
            </a:avLst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37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013A2-4DC3-6C3B-4307-AE9593EA76B2}"/>
              </a:ext>
            </a:extLst>
          </p:cNvPr>
          <p:cNvSpPr txBox="1"/>
          <p:nvPr/>
        </p:nvSpPr>
        <p:spPr>
          <a:xfrm>
            <a:off x="7605015" y="2273143"/>
            <a:ext cx="22285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দলে পড়ি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35C73-D94D-A7A2-E906-74472BEE2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9" y="1330749"/>
            <a:ext cx="4477064" cy="2592675"/>
          </a:xfrm>
          <a:prstGeom prst="roundRect">
            <a:avLst>
              <a:gd name="adj" fmla="val 16667"/>
            </a:avLst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5465B-F843-3F9A-0FE3-8ABFCE6C8B78}"/>
              </a:ext>
            </a:extLst>
          </p:cNvPr>
          <p:cNvSpPr txBox="1"/>
          <p:nvPr/>
        </p:nvSpPr>
        <p:spPr>
          <a:xfrm>
            <a:off x="2668245" y="4816840"/>
            <a:ext cx="3857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 ফ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6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A3DBD9-920E-EDD6-C884-DD922DCF8211}"/>
              </a:ext>
            </a:extLst>
          </p:cNvPr>
          <p:cNvSpPr txBox="1"/>
          <p:nvPr/>
        </p:nvSpPr>
        <p:spPr>
          <a:xfrm>
            <a:off x="4152269" y="1595576"/>
            <a:ext cx="3887449" cy="83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139EF-3906-AC58-5D14-EE349ECFA0AF}"/>
              </a:ext>
            </a:extLst>
          </p:cNvPr>
          <p:cNvSpPr txBox="1"/>
          <p:nvPr/>
        </p:nvSpPr>
        <p:spPr>
          <a:xfrm>
            <a:off x="3447103" y="3785096"/>
            <a:ext cx="529777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     ফ </a:t>
            </a: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811D0A-3C99-4237-69F3-1EA3A6CAA1DE}"/>
              </a:ext>
            </a:extLst>
          </p:cNvPr>
          <p:cNvSpPr txBox="1"/>
          <p:nvPr/>
        </p:nvSpPr>
        <p:spPr>
          <a:xfrm>
            <a:off x="2458387" y="2075480"/>
            <a:ext cx="151400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B1133-507A-3142-2ED7-DC601DF89049}"/>
              </a:ext>
            </a:extLst>
          </p:cNvPr>
          <p:cNvSpPr txBox="1"/>
          <p:nvPr/>
        </p:nvSpPr>
        <p:spPr>
          <a:xfrm>
            <a:off x="6372068" y="4884336"/>
            <a:ext cx="226351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তাকা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568389-7646-6CF8-DE79-B08B175D3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39" y="1142667"/>
            <a:ext cx="4459574" cy="3065957"/>
          </a:xfrm>
          <a:prstGeom prst="roundRect">
            <a:avLst>
              <a:gd name="adj" fmla="val 16667"/>
            </a:avLst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63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FCD7A1-DD1D-4666-A4AB-6EA1CED69483}"/>
              </a:ext>
            </a:extLst>
          </p:cNvPr>
          <p:cNvSpPr txBox="1"/>
          <p:nvPr/>
        </p:nvSpPr>
        <p:spPr>
          <a:xfrm>
            <a:off x="2814177" y="2348586"/>
            <a:ext cx="14240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AD1F98-B3A2-B5AA-F7F1-D1C3A6D1670C}"/>
              </a:ext>
            </a:extLst>
          </p:cNvPr>
          <p:cNvSpPr txBox="1"/>
          <p:nvPr/>
        </p:nvSpPr>
        <p:spPr>
          <a:xfrm>
            <a:off x="6895444" y="4733235"/>
            <a:ext cx="2359703" cy="8579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লদানী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E89CF-6237-15C9-8B4B-D22328F0A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70" y="1266836"/>
            <a:ext cx="2605053" cy="3074285"/>
          </a:xfrm>
          <a:prstGeom prst="roundRect">
            <a:avLst>
              <a:gd name="adj" fmla="val 16667"/>
            </a:avLst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254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D2F74-20AE-AD00-9D6F-AF54ABE0B1E1}"/>
              </a:ext>
            </a:extLst>
          </p:cNvPr>
          <p:cNvSpPr txBox="1"/>
          <p:nvPr/>
        </p:nvSpPr>
        <p:spPr>
          <a:xfrm>
            <a:off x="6583595" y="4751681"/>
            <a:ext cx="247837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পটল  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806015-14A6-6276-E269-0C6DC4904271}"/>
              </a:ext>
            </a:extLst>
          </p:cNvPr>
          <p:cNvSpPr txBox="1"/>
          <p:nvPr/>
        </p:nvSpPr>
        <p:spPr>
          <a:xfrm>
            <a:off x="2072183" y="2386395"/>
            <a:ext cx="17238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123C4-1C0B-D6E9-C9C6-44431607E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48" y="1455204"/>
            <a:ext cx="4594069" cy="3062712"/>
          </a:xfrm>
          <a:prstGeom prst="roundRect">
            <a:avLst>
              <a:gd name="adj" fmla="val 16667"/>
            </a:avLst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92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46BA2-C2CD-D8AF-B096-56029F7DCEEC}"/>
              </a:ext>
            </a:extLst>
          </p:cNvPr>
          <p:cNvSpPr txBox="1"/>
          <p:nvPr/>
        </p:nvSpPr>
        <p:spPr>
          <a:xfrm>
            <a:off x="2184957" y="2053093"/>
            <a:ext cx="167889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98575-FEFB-4788-53AA-353B5242BC3D}"/>
              </a:ext>
            </a:extLst>
          </p:cNvPr>
          <p:cNvSpPr txBox="1"/>
          <p:nvPr/>
        </p:nvSpPr>
        <p:spPr>
          <a:xfrm>
            <a:off x="5962344" y="4708244"/>
            <a:ext cx="335029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লকপি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1D8881-9CA5-BCA2-A293-F3BE3C8D0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43" y="1318759"/>
            <a:ext cx="4739100" cy="2668999"/>
          </a:xfrm>
          <a:prstGeom prst="roundRect">
            <a:avLst>
              <a:gd name="adj" fmla="val 16667"/>
            </a:avLst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0011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83ED77-E01D-56FD-3DEA-14D0B3CC90E2}"/>
              </a:ext>
            </a:extLst>
          </p:cNvPr>
          <p:cNvSpPr txBox="1"/>
          <p:nvPr/>
        </p:nvSpPr>
        <p:spPr>
          <a:xfrm>
            <a:off x="6166344" y="4915857"/>
            <a:ext cx="24583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06575-77C1-3CF2-E566-45639CD10205}"/>
              </a:ext>
            </a:extLst>
          </p:cNvPr>
          <p:cNvSpPr txBox="1"/>
          <p:nvPr/>
        </p:nvSpPr>
        <p:spPr>
          <a:xfrm>
            <a:off x="2058649" y="2369852"/>
            <a:ext cx="1678898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90B5E-D438-AADF-660C-0614E5373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234257"/>
            <a:ext cx="5475626" cy="3027912"/>
          </a:xfrm>
          <a:prstGeom prst="roundRect">
            <a:avLst>
              <a:gd name="adj" fmla="val 16667"/>
            </a:avLst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18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D51C14-868C-13AD-6E26-3F6AD7FBD796}"/>
              </a:ext>
            </a:extLst>
          </p:cNvPr>
          <p:cNvSpPr txBox="1"/>
          <p:nvPr/>
        </p:nvSpPr>
        <p:spPr>
          <a:xfrm>
            <a:off x="1773839" y="2338465"/>
            <a:ext cx="142406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CCDC5-B534-4C77-8844-018158DE443D}"/>
              </a:ext>
            </a:extLst>
          </p:cNvPr>
          <p:cNvSpPr txBox="1"/>
          <p:nvPr/>
        </p:nvSpPr>
        <p:spPr>
          <a:xfrm>
            <a:off x="6223413" y="4724801"/>
            <a:ext cx="25033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সল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2A2089-499D-8C35-4130-B4C35CF5D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23" y="1302202"/>
            <a:ext cx="5886138" cy="2943069"/>
          </a:xfrm>
          <a:prstGeom prst="roundRect">
            <a:avLst>
              <a:gd name="adj" fmla="val 16667"/>
            </a:avLst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35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5CAF68-41E1-34B7-686B-08E64E15040A}"/>
              </a:ext>
            </a:extLst>
          </p:cNvPr>
          <p:cNvSpPr txBox="1"/>
          <p:nvPr/>
        </p:nvSpPr>
        <p:spPr>
          <a:xfrm>
            <a:off x="2818150" y="1161816"/>
            <a:ext cx="65556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065B0E-1F3C-F8FE-1D2B-F40487CC18B9}"/>
              </a:ext>
            </a:extLst>
          </p:cNvPr>
          <p:cNvSpPr/>
          <p:nvPr/>
        </p:nvSpPr>
        <p:spPr>
          <a:xfrm>
            <a:off x="2278505" y="2514600"/>
            <a:ext cx="1958714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পাখি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5DC86B-4054-6352-D3A0-5380AF3683FD}"/>
              </a:ext>
            </a:extLst>
          </p:cNvPr>
          <p:cNvSpPr/>
          <p:nvPr/>
        </p:nvSpPr>
        <p:spPr>
          <a:xfrm>
            <a:off x="7954782" y="2514600"/>
            <a:ext cx="1958713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C59EC-F11D-64C4-3CD2-D3D08E252847}"/>
              </a:ext>
            </a:extLst>
          </p:cNvPr>
          <p:cNvSpPr/>
          <p:nvPr/>
        </p:nvSpPr>
        <p:spPr>
          <a:xfrm>
            <a:off x="2278505" y="4489396"/>
            <a:ext cx="1958714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ফড়িং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4E732-6F17-4A6E-862F-0186C4F938A3}"/>
              </a:ext>
            </a:extLst>
          </p:cNvPr>
          <p:cNvSpPr/>
          <p:nvPr/>
        </p:nvSpPr>
        <p:spPr>
          <a:xfrm>
            <a:off x="7954782" y="4489396"/>
            <a:ext cx="1958713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6327D3-8009-32E0-809C-4BA86E5846AB}"/>
              </a:ext>
            </a:extLst>
          </p:cNvPr>
          <p:cNvCxnSpPr>
            <a:cxnSpLocks/>
          </p:cNvCxnSpPr>
          <p:nvPr/>
        </p:nvCxnSpPr>
        <p:spPr>
          <a:xfrm>
            <a:off x="4621968" y="2971800"/>
            <a:ext cx="2948065" cy="19747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E7D80D-75CD-DDED-2B2C-B0F703649562}"/>
              </a:ext>
            </a:extLst>
          </p:cNvPr>
          <p:cNvCxnSpPr>
            <a:cxnSpLocks/>
          </p:cNvCxnSpPr>
          <p:nvPr/>
        </p:nvCxnSpPr>
        <p:spPr>
          <a:xfrm flipH="1">
            <a:off x="4739390" y="2971800"/>
            <a:ext cx="2830643" cy="19747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3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82A0-1028-18E0-3E11-1C59E50C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762" y="1184403"/>
            <a:ext cx="7850475" cy="576227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n-IN" sz="4800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 ডি ও দেখি  </a:t>
            </a:r>
            <a:r>
              <a:rPr lang="en-US" sz="4800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😂_Funny_😂_Power_Of_Unity_😂_Penguin_videos_by_Prasenjeet_meshram">
            <a:hlinkClick r:id="" action="ppaction://media"/>
            <a:extLst>
              <a:ext uri="{FF2B5EF4-FFF2-40B4-BE49-F238E27FC236}">
                <a16:creationId xmlns:a16="http://schemas.microsoft.com/office/drawing/2014/main" id="{F7EB82D4-2E44-E428-B037-15F16D06AE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49481" y="2460536"/>
            <a:ext cx="5293037" cy="2976977"/>
          </a:xfrm>
        </p:spPr>
      </p:pic>
    </p:spTree>
    <p:extLst>
      <p:ext uri="{BB962C8B-B14F-4D97-AF65-F5344CB8AC3E}">
        <p14:creationId xmlns:p14="http://schemas.microsoft.com/office/powerpoint/2010/main" val="62086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24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1DE771-706D-1495-D61F-53FC5A503550}"/>
              </a:ext>
            </a:extLst>
          </p:cNvPr>
          <p:cNvSpPr txBox="1"/>
          <p:nvPr/>
        </p:nvSpPr>
        <p:spPr>
          <a:xfrm>
            <a:off x="2627105" y="871331"/>
            <a:ext cx="69027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বর্ণ মিলাই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21EA1D-7804-50A1-9D68-E73EA6494D47}"/>
              </a:ext>
            </a:extLst>
          </p:cNvPr>
          <p:cNvSpPr/>
          <p:nvPr/>
        </p:nvSpPr>
        <p:spPr>
          <a:xfrm>
            <a:off x="2113613" y="2465881"/>
            <a:ext cx="1379095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7B1766-D208-CFC6-2900-00384DA3A230}"/>
              </a:ext>
            </a:extLst>
          </p:cNvPr>
          <p:cNvCxnSpPr>
            <a:cxnSpLocks/>
          </p:cNvCxnSpPr>
          <p:nvPr/>
        </p:nvCxnSpPr>
        <p:spPr>
          <a:xfrm flipV="1">
            <a:off x="3808789" y="2812656"/>
            <a:ext cx="3897443" cy="2034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ADB890-6C86-0767-B8F8-E10F7D595C7C}"/>
              </a:ext>
            </a:extLst>
          </p:cNvPr>
          <p:cNvCxnSpPr>
            <a:cxnSpLocks/>
          </p:cNvCxnSpPr>
          <p:nvPr/>
        </p:nvCxnSpPr>
        <p:spPr>
          <a:xfrm flipH="1" flipV="1">
            <a:off x="3735125" y="2797666"/>
            <a:ext cx="3942413" cy="20495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89E919-A244-628C-FBAC-19AC82420C13}"/>
              </a:ext>
            </a:extLst>
          </p:cNvPr>
          <p:cNvSpPr/>
          <p:nvPr/>
        </p:nvSpPr>
        <p:spPr>
          <a:xfrm>
            <a:off x="2113613" y="4390056"/>
            <a:ext cx="1379095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0CF9BA-AF93-D74C-B62D-F059C52FD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84" y="4139227"/>
            <a:ext cx="2011103" cy="1416058"/>
          </a:xfrm>
          <a:prstGeom prst="roundRect">
            <a:avLst>
              <a:gd name="adj" fmla="val 16667"/>
            </a:avLst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981E55-616F-5CDB-B93E-EFA147FB4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83" y="2089637"/>
            <a:ext cx="2011103" cy="1416058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93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D1BF5B-5666-ACB5-EDB2-2FF00A82B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6" y="642235"/>
            <a:ext cx="10912839" cy="5573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CC6FD0-EDFC-BDE4-5AB2-0838FA8341D8}"/>
              </a:ext>
            </a:extLst>
          </p:cNvPr>
          <p:cNvSpPr txBox="1"/>
          <p:nvPr/>
        </p:nvSpPr>
        <p:spPr>
          <a:xfrm>
            <a:off x="1184223" y="1509143"/>
            <a:ext cx="4017364" cy="12340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2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2EE584-D35C-B1E7-D39C-93B865BEEB0C}"/>
              </a:ext>
            </a:extLst>
          </p:cNvPr>
          <p:cNvSpPr txBox="1"/>
          <p:nvPr/>
        </p:nvSpPr>
        <p:spPr>
          <a:xfrm>
            <a:off x="4032354" y="1162857"/>
            <a:ext cx="4127292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B5D5B-0C50-4694-3985-1B54C7B18691}"/>
              </a:ext>
            </a:extLst>
          </p:cNvPr>
          <p:cNvSpPr txBox="1"/>
          <p:nvPr/>
        </p:nvSpPr>
        <p:spPr>
          <a:xfrm>
            <a:off x="1813811" y="3383690"/>
            <a:ext cx="5081665" cy="19389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মহাসিন আলী মোল্যা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২নং খারহাট সরকারি প্রাথমিক বিদ্যালয়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কাশিয়ানী, গোপালগঞ্জ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9D83E-4CE7-A296-9FA0-EBA452A1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24" y="3069678"/>
            <a:ext cx="2625465" cy="2625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1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24091D-CE42-B545-D821-33162A98E27C}"/>
              </a:ext>
            </a:extLst>
          </p:cNvPr>
          <p:cNvSpPr txBox="1"/>
          <p:nvPr/>
        </p:nvSpPr>
        <p:spPr>
          <a:xfrm>
            <a:off x="4335904" y="1109274"/>
            <a:ext cx="352019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3EE37-A966-2E48-037C-A645E71843B4}"/>
              </a:ext>
            </a:extLst>
          </p:cNvPr>
          <p:cNvSpPr txBox="1"/>
          <p:nvPr/>
        </p:nvSpPr>
        <p:spPr>
          <a:xfrm>
            <a:off x="2428405" y="2566829"/>
            <a:ext cx="733518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অধ্যয়ঃ 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১৬,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৫৬,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প  ফ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তারিখঃ০৭.০৭.২০২২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7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336FAB-BBE5-498A-4347-483C5D0DBDB0}"/>
              </a:ext>
            </a:extLst>
          </p:cNvPr>
          <p:cNvSpPr txBox="1"/>
          <p:nvPr/>
        </p:nvSpPr>
        <p:spPr>
          <a:xfrm>
            <a:off x="4567003" y="1377421"/>
            <a:ext cx="3057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A1CCB-773E-37A4-C389-D072664E4851}"/>
              </a:ext>
            </a:extLst>
          </p:cNvPr>
          <p:cNvSpPr txBox="1"/>
          <p:nvPr/>
        </p:nvSpPr>
        <p:spPr>
          <a:xfrm>
            <a:off x="3447738" y="3057993"/>
            <a:ext cx="653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4E311-9FC5-F518-F7D2-84364A9978DD}"/>
              </a:ext>
            </a:extLst>
          </p:cNvPr>
          <p:cNvSpPr txBox="1"/>
          <p:nvPr/>
        </p:nvSpPr>
        <p:spPr>
          <a:xfrm>
            <a:off x="2828145" y="3057993"/>
            <a:ext cx="6535710" cy="18394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শিখ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নফলঃ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 </a:t>
            </a:r>
            <a:endParaRPr lang="en-US" sz="1600" dirty="0"/>
          </a:p>
          <a:p>
            <a:r>
              <a:rPr lang="en-US" dirty="0"/>
              <a:t>৩.২.৮ </a:t>
            </a:r>
            <a:r>
              <a:rPr lang="en-US" dirty="0" err="1"/>
              <a:t>ধ্বনির</a:t>
            </a:r>
            <a:r>
              <a:rPr lang="en-US" dirty="0"/>
              <a:t> </a:t>
            </a:r>
            <a:r>
              <a:rPr lang="en-US" dirty="0" err="1"/>
              <a:t>প্রতীক</a:t>
            </a:r>
            <a:r>
              <a:rPr lang="en-US" dirty="0"/>
              <a:t> ( </a:t>
            </a:r>
            <a:r>
              <a:rPr lang="en-US" dirty="0" err="1"/>
              <a:t>বর্ণ</a:t>
            </a:r>
            <a:r>
              <a:rPr lang="en-US" dirty="0"/>
              <a:t> ) </a:t>
            </a:r>
            <a:r>
              <a:rPr lang="en-US" dirty="0" err="1"/>
              <a:t>শনাক্ত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 ।</a:t>
            </a:r>
          </a:p>
          <a:p>
            <a:r>
              <a:rPr lang="en-US" dirty="0"/>
              <a:t>৩.২.৯ </a:t>
            </a:r>
            <a:r>
              <a:rPr lang="en-US" dirty="0" err="1"/>
              <a:t>শব্দ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বর্ণ</a:t>
            </a:r>
            <a:r>
              <a:rPr lang="en-US" dirty="0"/>
              <a:t> </a:t>
            </a:r>
            <a:r>
              <a:rPr lang="en-US" dirty="0" err="1"/>
              <a:t>শনাক্ত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202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3086A-CC76-E5BE-4C02-A2647DFD2A57}"/>
              </a:ext>
            </a:extLst>
          </p:cNvPr>
          <p:cNvSpPr txBox="1"/>
          <p:nvPr/>
        </p:nvSpPr>
        <p:spPr>
          <a:xfrm>
            <a:off x="3762531" y="1171638"/>
            <a:ext cx="46669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 সংযোগ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12401-3B28-F933-3302-73F8E763EF48}"/>
              </a:ext>
            </a:extLst>
          </p:cNvPr>
          <p:cNvSpPr txBox="1"/>
          <p:nvPr/>
        </p:nvSpPr>
        <p:spPr>
          <a:xfrm>
            <a:off x="3170420" y="5200709"/>
            <a:ext cx="58511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৫৬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দেখ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3E95C-785E-7D65-B5C6-4DF272C04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" b="20448"/>
          <a:stretch/>
        </p:blipFill>
        <p:spPr>
          <a:xfrm>
            <a:off x="4205862" y="2293495"/>
            <a:ext cx="3780275" cy="2511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FB8FD-32CC-05AB-CB33-EF7CC74A1C96}"/>
              </a:ext>
            </a:extLst>
          </p:cNvPr>
          <p:cNvSpPr txBox="1"/>
          <p:nvPr/>
        </p:nvSpPr>
        <p:spPr>
          <a:xfrm>
            <a:off x="6416638" y="4874289"/>
            <a:ext cx="24633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481C2-8563-877D-DB7C-57DF56955B16}"/>
              </a:ext>
            </a:extLst>
          </p:cNvPr>
          <p:cNvSpPr txBox="1"/>
          <p:nvPr/>
        </p:nvSpPr>
        <p:spPr>
          <a:xfrm>
            <a:off x="2495414" y="2228671"/>
            <a:ext cx="125917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634FE-2113-170C-3CF2-2BB7ACC78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43" y="1152714"/>
            <a:ext cx="3667943" cy="2984699"/>
          </a:xfrm>
          <a:prstGeom prst="roundRect">
            <a:avLst>
              <a:gd name="adj" fmla="val 16667"/>
            </a:avLst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5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82165A-22F8-34B8-0E14-8B543E1C71DD}"/>
              </a:ext>
            </a:extLst>
          </p:cNvPr>
          <p:cNvSpPr txBox="1"/>
          <p:nvPr/>
        </p:nvSpPr>
        <p:spPr>
          <a:xfrm>
            <a:off x="6603127" y="4762819"/>
            <a:ext cx="22034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D66B4-A7AD-ABC0-3CD7-00F75E64B144}"/>
              </a:ext>
            </a:extLst>
          </p:cNvPr>
          <p:cNvSpPr txBox="1"/>
          <p:nvPr/>
        </p:nvSpPr>
        <p:spPr>
          <a:xfrm>
            <a:off x="2459287" y="2228671"/>
            <a:ext cx="19187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 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</a:rPr>
              <a:t> </a:t>
            </a:r>
            <a:r>
              <a:rPr lang="bn-IN" sz="7200" dirty="0"/>
              <a:t> </a:t>
            </a:r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55106-0FDE-3610-7E56-72C17B0B7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18" y="1264184"/>
            <a:ext cx="4055695" cy="2887655"/>
          </a:xfrm>
          <a:prstGeom prst="roundRect">
            <a:avLst>
              <a:gd name="adj" fmla="val 16667"/>
            </a:avLst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43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DC9FB1-2A2B-C1BA-ECBA-09190A2AEA24}"/>
              </a:ext>
            </a:extLst>
          </p:cNvPr>
          <p:cNvSpPr txBox="1"/>
          <p:nvPr/>
        </p:nvSpPr>
        <p:spPr>
          <a:xfrm>
            <a:off x="2200416" y="2458387"/>
            <a:ext cx="13191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 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EF906-55C4-9672-5B7C-8F8D128E6A0E}"/>
              </a:ext>
            </a:extLst>
          </p:cNvPr>
          <p:cNvSpPr txBox="1"/>
          <p:nvPr/>
        </p:nvSpPr>
        <p:spPr>
          <a:xfrm>
            <a:off x="6270884" y="4659150"/>
            <a:ext cx="242840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C525C-D250-57CA-E194-0ECFF6970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4"/>
          <a:stretch/>
        </p:blipFill>
        <p:spPr>
          <a:xfrm>
            <a:off x="4978591" y="1367853"/>
            <a:ext cx="5012993" cy="3110458"/>
          </a:xfrm>
          <a:prstGeom prst="roundRect">
            <a:avLst>
              <a:gd name="adj" fmla="val 16667"/>
            </a:avLst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30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1744</TotalTime>
  <Words>140</Words>
  <Application>Microsoft Office PowerPoint</Application>
  <PresentationFormat>Widescreen</PresentationFormat>
  <Paragraphs>52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Garamond</vt:lpstr>
      <vt:lpstr>NikoshBAN</vt:lpstr>
      <vt:lpstr>Organic</vt:lpstr>
      <vt:lpstr>PowerPoint Presentation</vt:lpstr>
      <vt:lpstr>এসো একটি ভি ডি ও দেখি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115</cp:revision>
  <dcterms:created xsi:type="dcterms:W3CDTF">2022-06-05T13:55:03Z</dcterms:created>
  <dcterms:modified xsi:type="dcterms:W3CDTF">2022-07-08T02:12:57Z</dcterms:modified>
</cp:coreProperties>
</file>