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8" r:id="rId2"/>
    <p:sldId id="409" r:id="rId3"/>
    <p:sldId id="327" r:id="rId4"/>
    <p:sldId id="319" r:id="rId5"/>
    <p:sldId id="297" r:id="rId6"/>
    <p:sldId id="329" r:id="rId7"/>
    <p:sldId id="404" r:id="rId8"/>
    <p:sldId id="407" r:id="rId9"/>
    <p:sldId id="405" r:id="rId10"/>
    <p:sldId id="331" r:id="rId11"/>
    <p:sldId id="403" r:id="rId12"/>
    <p:sldId id="333" r:id="rId13"/>
    <p:sldId id="334" r:id="rId14"/>
    <p:sldId id="289" r:id="rId15"/>
    <p:sldId id="335" r:id="rId16"/>
    <p:sldId id="385" r:id="rId17"/>
    <p:sldId id="386" r:id="rId18"/>
    <p:sldId id="387" r:id="rId19"/>
    <p:sldId id="400" r:id="rId20"/>
    <p:sldId id="4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BB886-84AC-4C47-B06A-8D4F8F4EB262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3A5F2-507D-496A-9794-CF55091E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6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1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4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3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446C-3484-4FCB-A96D-D1AE82DD85F7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12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image" Target="../media/image16.jpg"/><Relationship Id="rId4" Type="http://schemas.microsoft.com/office/2007/relationships/hdphoto" Target="../media/hdphoto3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C6CB8-08AF-A73E-3E2E-77B50DEFD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9" b="97287" l="1634" r="97386">
                        <a14:foregroundMark x1="15523" y1="36822" x2="89542" y2="51550"/>
                        <a14:foregroundMark x1="8497" y1="34109" x2="39869" y2="34884"/>
                        <a14:foregroundMark x1="39869" y1="34884" x2="74510" y2="28682"/>
                        <a14:foregroundMark x1="5556" y1="57364" x2="56373" y2="43023"/>
                        <a14:foregroundMark x1="7516" y1="46512" x2="63889" y2="29845"/>
                        <a14:foregroundMark x1="1797" y1="52326" x2="36765" y2="27519"/>
                        <a14:foregroundMark x1="16993" y1="12791" x2="14706" y2="57752"/>
                        <a14:foregroundMark x1="20915" y1="14341" x2="19935" y2="51550"/>
                        <a14:foregroundMark x1="94281" y1="63953" x2="79248" y2="73256"/>
                        <a14:foregroundMark x1="58987" y1="40310" x2="81863" y2="39922"/>
                        <a14:foregroundMark x1="81863" y1="39922" x2="88072" y2="46124"/>
                        <a14:foregroundMark x1="55882" y1="58527" x2="76471" y2="55426"/>
                        <a14:foregroundMark x1="76471" y1="55426" x2="85784" y2="55814"/>
                        <a14:foregroundMark x1="85784" y1="55814" x2="88072" y2="59690"/>
                        <a14:foregroundMark x1="88072" y1="39922" x2="80065" y2="30233"/>
                        <a14:foregroundMark x1="80065" y1="30233" x2="79902" y2="28682"/>
                        <a14:foregroundMark x1="89052" y1="37984" x2="91667" y2="57364"/>
                        <a14:foregroundMark x1="51797" y1="58915" x2="70098" y2="28682"/>
                        <a14:foregroundMark x1="44935" y1="67829" x2="46895" y2="37984"/>
                        <a14:foregroundMark x1="26797" y1="65116" x2="47059" y2="48062"/>
                        <a14:foregroundMark x1="47059" y1="48062" x2="47059" y2="48062"/>
                        <a14:foregroundMark x1="6209" y1="39922" x2="13562" y2="25969"/>
                        <a14:foregroundMark x1="13562" y1="25969" x2="28922" y2="29845"/>
                        <a14:foregroundMark x1="9967" y1="24419" x2="8497" y2="34884"/>
                        <a14:foregroundMark x1="53268" y1="97674" x2="55392" y2="74419"/>
                        <a14:foregroundMark x1="97386" y1="69767" x2="84641" y2="66667"/>
                        <a14:foregroundMark x1="39542" y1="6589" x2="38725" y2="18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146" y="297232"/>
            <a:ext cx="5515708" cy="2304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E7F0A-02B1-8BDD-2466-F1B674BB09BA}"/>
              </a:ext>
            </a:extLst>
          </p:cNvPr>
          <p:cNvSpPr txBox="1"/>
          <p:nvPr/>
        </p:nvSpPr>
        <p:spPr>
          <a:xfrm>
            <a:off x="4862512" y="2742331"/>
            <a:ext cx="307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8AA40-2BA5-87CB-C2D0-45D1E25D926C}"/>
              </a:ext>
            </a:extLst>
          </p:cNvPr>
          <p:cNvSpPr txBox="1"/>
          <p:nvPr/>
        </p:nvSpPr>
        <p:spPr>
          <a:xfrm>
            <a:off x="5029200" y="1918964"/>
            <a:ext cx="1238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2B144-62DF-B89B-50FE-863F9FA12052}"/>
              </a:ext>
            </a:extLst>
          </p:cNvPr>
          <p:cNvSpPr txBox="1"/>
          <p:nvPr/>
        </p:nvSpPr>
        <p:spPr>
          <a:xfrm>
            <a:off x="6400800" y="1918964"/>
            <a:ext cx="187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B8968-5217-E8D6-6E9C-E853A4DD9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16" y="3898585"/>
            <a:ext cx="104679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5B4153C7-599F-4C91-BF4A-763993A1A13D}"/>
              </a:ext>
            </a:extLst>
          </p:cNvPr>
          <p:cNvSpPr/>
          <p:nvPr/>
        </p:nvSpPr>
        <p:spPr>
          <a:xfrm>
            <a:off x="4457700" y="118077"/>
            <a:ext cx="3276600" cy="12954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08E85843-AB64-486C-B5A2-1766C5732CE4}"/>
              </a:ext>
            </a:extLst>
          </p:cNvPr>
          <p:cNvSpPr/>
          <p:nvPr/>
        </p:nvSpPr>
        <p:spPr>
          <a:xfrm>
            <a:off x="533400" y="1526789"/>
            <a:ext cx="381000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8A11A4BF-8236-4950-85D6-336EEF44EF46}"/>
              </a:ext>
            </a:extLst>
          </p:cNvPr>
          <p:cNvSpPr/>
          <p:nvPr/>
        </p:nvSpPr>
        <p:spPr>
          <a:xfrm>
            <a:off x="6479610" y="1462549"/>
            <a:ext cx="540759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Commodity, Vendible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40E2A933-3B65-4715-8931-4AB79B457F36}"/>
              </a:ext>
            </a:extLst>
          </p:cNvPr>
          <p:cNvSpPr/>
          <p:nvPr/>
        </p:nvSpPr>
        <p:spPr>
          <a:xfrm>
            <a:off x="533400" y="2578840"/>
            <a:ext cx="381000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068B32B1-550C-4730-9BEB-24BA390E6EBB}"/>
              </a:ext>
            </a:extLst>
          </p:cNvPr>
          <p:cNvSpPr/>
          <p:nvPr/>
        </p:nvSpPr>
        <p:spPr>
          <a:xfrm>
            <a:off x="6479610" y="2514600"/>
            <a:ext cx="540759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Marrow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DCED86FF-3C9B-4615-B79F-E809BD8033AF}"/>
              </a:ext>
            </a:extLst>
          </p:cNvPr>
          <p:cNvSpPr/>
          <p:nvPr/>
        </p:nvSpPr>
        <p:spPr>
          <a:xfrm>
            <a:off x="533400" y="3660389"/>
            <a:ext cx="381000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Dairy</a:t>
            </a: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AF386961-A3A2-406F-A2F9-9F0B9E389054}"/>
              </a:ext>
            </a:extLst>
          </p:cNvPr>
          <p:cNvSpPr/>
          <p:nvPr/>
        </p:nvSpPr>
        <p:spPr>
          <a:xfrm>
            <a:off x="6479610" y="3596149"/>
            <a:ext cx="540759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made from milk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26A8ED93-8DC4-4B41-947E-7EB5810E0FC2}"/>
              </a:ext>
            </a:extLst>
          </p:cNvPr>
          <p:cNvSpPr/>
          <p:nvPr/>
        </p:nvSpPr>
        <p:spPr>
          <a:xfrm>
            <a:off x="559279" y="4717009"/>
            <a:ext cx="381000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Delicious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B751BD41-7496-4C1F-8B07-0FB638E5DFF3}"/>
              </a:ext>
            </a:extLst>
          </p:cNvPr>
          <p:cNvSpPr/>
          <p:nvPr/>
        </p:nvSpPr>
        <p:spPr>
          <a:xfrm>
            <a:off x="6493987" y="4652769"/>
            <a:ext cx="5393213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Testy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87816493-C765-4ED8-9BDA-9D4707E94224}"/>
              </a:ext>
            </a:extLst>
          </p:cNvPr>
          <p:cNvSpPr/>
          <p:nvPr/>
        </p:nvSpPr>
        <p:spPr>
          <a:xfrm>
            <a:off x="547777" y="5773630"/>
            <a:ext cx="381000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Choice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14856E56-5F60-4010-93CA-D67CDFDC81C8}"/>
              </a:ext>
            </a:extLst>
          </p:cNvPr>
          <p:cNvSpPr/>
          <p:nvPr/>
        </p:nvSpPr>
        <p:spPr>
          <a:xfrm>
            <a:off x="6493987" y="5709390"/>
            <a:ext cx="5393213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Option</a:t>
            </a:r>
            <a:endParaRPr lang="en-US" sz="4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21B18B-6A22-4787-910E-5BDFEFCA0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98" y="1435875"/>
            <a:ext cx="2005013" cy="11205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EE6B5-D2A1-4F51-9B0E-7FDABD402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16086"/>
            <a:ext cx="2005013" cy="11205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575ECA-1C88-47F5-9AD5-1E20DAB8A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53524"/>
            <a:ext cx="2005013" cy="11205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20CEA0-C36B-452D-A55D-FE5AE0979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53174"/>
            <a:ext cx="2005013" cy="11205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02E3C5-2A1A-476F-90B8-0428D14AD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665803"/>
            <a:ext cx="2005013" cy="11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30306" y="2312894"/>
            <a:ext cx="3442447" cy="406639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I am reading the text loudly.  Please put your fingers on the text.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258183" y="193180"/>
            <a:ext cx="3786692" cy="1743195"/>
          </a:xfrm>
          <a:prstGeom prst="flowChartPunchedTap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7BF243-F3FC-4D92-807E-E47A502497B0}"/>
              </a:ext>
            </a:extLst>
          </p:cNvPr>
          <p:cNvGrpSpPr/>
          <p:nvPr/>
        </p:nvGrpSpPr>
        <p:grpSpPr>
          <a:xfrm>
            <a:off x="4800600" y="609600"/>
            <a:ext cx="7162800" cy="5764306"/>
            <a:chOff x="5031710" y="865094"/>
            <a:chExt cx="6729984" cy="46845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6B9087-405B-4521-B98A-819C38B1E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67" t="59021" r="-131" b="7805"/>
            <a:stretch/>
          </p:blipFill>
          <p:spPr>
            <a:xfrm>
              <a:off x="5031710" y="2294606"/>
              <a:ext cx="6705600" cy="32550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F91449-D6A0-4E19-A72B-CB2420983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1" t="-1549" r="-1917" b="86793"/>
            <a:stretch/>
          </p:blipFill>
          <p:spPr>
            <a:xfrm>
              <a:off x="5056094" y="865094"/>
              <a:ext cx="6705600" cy="14478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E4FC6F-B62A-4BB9-981D-DD4D2FA6D312}"/>
                </a:ext>
              </a:extLst>
            </p:cNvPr>
            <p:cNvSpPr/>
            <p:nvPr/>
          </p:nvSpPr>
          <p:spPr>
            <a:xfrm>
              <a:off x="9601200" y="1936375"/>
              <a:ext cx="914400" cy="425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9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30305" y="2895600"/>
            <a:ext cx="3442447" cy="228151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silently.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258183" y="322273"/>
            <a:ext cx="3786692" cy="1215614"/>
          </a:xfrm>
          <a:prstGeom prst="flowChartPunchedTap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4900CD-38E7-4143-BF75-154B8A5B32E4}"/>
              </a:ext>
            </a:extLst>
          </p:cNvPr>
          <p:cNvGrpSpPr/>
          <p:nvPr/>
        </p:nvGrpSpPr>
        <p:grpSpPr>
          <a:xfrm>
            <a:off x="4800600" y="609600"/>
            <a:ext cx="7162800" cy="5764306"/>
            <a:chOff x="5031710" y="865094"/>
            <a:chExt cx="6729984" cy="46845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FF9647-6620-4C31-A385-57F36CD3C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67" t="59021" r="-131" b="7805"/>
            <a:stretch/>
          </p:blipFill>
          <p:spPr>
            <a:xfrm>
              <a:off x="5031710" y="2294606"/>
              <a:ext cx="6705600" cy="32550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B17C9E-EF91-4B3B-9FB2-97C013655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1" t="-1549" r="-1917" b="86793"/>
            <a:stretch/>
          </p:blipFill>
          <p:spPr>
            <a:xfrm>
              <a:off x="5056094" y="865094"/>
              <a:ext cx="6705600" cy="14478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89CB82-9CF0-420F-9ECD-6C5C087F1902}"/>
                </a:ext>
              </a:extLst>
            </p:cNvPr>
            <p:cNvSpPr/>
            <p:nvPr/>
          </p:nvSpPr>
          <p:spPr>
            <a:xfrm>
              <a:off x="9601200" y="1936375"/>
              <a:ext cx="914400" cy="425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37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AB329-A1FB-4FA6-B0B6-9294638C565C}"/>
              </a:ext>
            </a:extLst>
          </p:cNvPr>
          <p:cNvSpPr/>
          <p:nvPr/>
        </p:nvSpPr>
        <p:spPr>
          <a:xfrm>
            <a:off x="5564264" y="3433810"/>
            <a:ext cx="2070266" cy="553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8DF511-697A-4F5D-ACAE-E29D70A554DD}"/>
              </a:ext>
            </a:extLst>
          </p:cNvPr>
          <p:cNvSpPr/>
          <p:nvPr/>
        </p:nvSpPr>
        <p:spPr>
          <a:xfrm>
            <a:off x="3357578" y="3433810"/>
            <a:ext cx="2057893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E0EC7-14B2-4EB3-ABC4-4910A6DDA365}"/>
              </a:ext>
            </a:extLst>
          </p:cNvPr>
          <p:cNvSpPr/>
          <p:nvPr/>
        </p:nvSpPr>
        <p:spPr>
          <a:xfrm>
            <a:off x="1141338" y="3433811"/>
            <a:ext cx="206744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Sandwich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66B77-5782-4212-8849-2819703F852E}"/>
              </a:ext>
            </a:extLst>
          </p:cNvPr>
          <p:cNvSpPr/>
          <p:nvPr/>
        </p:nvSpPr>
        <p:spPr>
          <a:xfrm>
            <a:off x="5564262" y="4798066"/>
            <a:ext cx="2065717" cy="553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0D5C-6E33-44A6-85AE-85D22AE6418D}"/>
              </a:ext>
            </a:extLst>
          </p:cNvPr>
          <p:cNvSpPr/>
          <p:nvPr/>
        </p:nvSpPr>
        <p:spPr>
          <a:xfrm>
            <a:off x="3357578" y="4129499"/>
            <a:ext cx="2057892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F6B0D-96BB-4E87-B105-B2C4AD77B2F7}"/>
              </a:ext>
            </a:extLst>
          </p:cNvPr>
          <p:cNvSpPr/>
          <p:nvPr/>
        </p:nvSpPr>
        <p:spPr>
          <a:xfrm>
            <a:off x="1141337" y="4798067"/>
            <a:ext cx="206744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64021E-AFEC-4DFD-80D0-F4912F728AE8}"/>
              </a:ext>
            </a:extLst>
          </p:cNvPr>
          <p:cNvSpPr/>
          <p:nvPr/>
        </p:nvSpPr>
        <p:spPr>
          <a:xfrm>
            <a:off x="9550577" y="4798066"/>
            <a:ext cx="1437606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FDCCDD-9AA3-4526-955A-0BCB16AE2BFB}"/>
              </a:ext>
            </a:extLst>
          </p:cNvPr>
          <p:cNvSpPr/>
          <p:nvPr/>
        </p:nvSpPr>
        <p:spPr>
          <a:xfrm>
            <a:off x="9557522" y="4129499"/>
            <a:ext cx="145795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DFA55A-9312-4D59-A309-C93999F8F17D}"/>
              </a:ext>
            </a:extLst>
          </p:cNvPr>
          <p:cNvSpPr/>
          <p:nvPr/>
        </p:nvSpPr>
        <p:spPr>
          <a:xfrm>
            <a:off x="3352800" y="4798066"/>
            <a:ext cx="206744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3B407-BDD2-41C9-BE5F-D164A409C4D7}"/>
              </a:ext>
            </a:extLst>
          </p:cNvPr>
          <p:cNvSpPr/>
          <p:nvPr/>
        </p:nvSpPr>
        <p:spPr>
          <a:xfrm>
            <a:off x="1141337" y="4115634"/>
            <a:ext cx="206744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B174C-D9F5-4720-8D2C-1D2DE302292C}"/>
              </a:ext>
            </a:extLst>
          </p:cNvPr>
          <p:cNvSpPr/>
          <p:nvPr/>
        </p:nvSpPr>
        <p:spPr>
          <a:xfrm>
            <a:off x="9550577" y="3433810"/>
            <a:ext cx="1437606" cy="53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876BCD-8086-4BB5-B599-95C9393A728F}"/>
              </a:ext>
            </a:extLst>
          </p:cNvPr>
          <p:cNvSpPr/>
          <p:nvPr/>
        </p:nvSpPr>
        <p:spPr>
          <a:xfrm>
            <a:off x="7779560" y="4115633"/>
            <a:ext cx="160719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F1FCCD-59D7-4718-A5D1-8F47CC61F5BA}"/>
              </a:ext>
            </a:extLst>
          </p:cNvPr>
          <p:cNvSpPr/>
          <p:nvPr/>
        </p:nvSpPr>
        <p:spPr>
          <a:xfrm>
            <a:off x="7779561" y="4798066"/>
            <a:ext cx="1607196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FD516E-8797-4B4C-8E6D-2DB1AC70BF72}"/>
              </a:ext>
            </a:extLst>
          </p:cNvPr>
          <p:cNvSpPr/>
          <p:nvPr/>
        </p:nvSpPr>
        <p:spPr>
          <a:xfrm>
            <a:off x="5568812" y="4129499"/>
            <a:ext cx="2065717" cy="553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712C10-478E-46C9-8DD5-04D2143F5633}"/>
              </a:ext>
            </a:extLst>
          </p:cNvPr>
          <p:cNvSpPr/>
          <p:nvPr/>
        </p:nvSpPr>
        <p:spPr>
          <a:xfrm>
            <a:off x="7779561" y="3439515"/>
            <a:ext cx="1607197" cy="53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Pop-corn</a:t>
            </a:r>
          </a:p>
        </p:txBody>
      </p:sp>
      <p:sp>
        <p:nvSpPr>
          <p:cNvPr id="27" name="Flowchart: Punched Tape 26">
            <a:extLst>
              <a:ext uri="{FF2B5EF4-FFF2-40B4-BE49-F238E27FC236}">
                <a16:creationId xmlns:a16="http://schemas.microsoft.com/office/drawing/2014/main" id="{9AC6ADF2-4DFC-4352-9320-9B6F26FDB7CB}"/>
              </a:ext>
            </a:extLst>
          </p:cNvPr>
          <p:cNvSpPr/>
          <p:nvPr/>
        </p:nvSpPr>
        <p:spPr>
          <a:xfrm>
            <a:off x="3429000" y="98502"/>
            <a:ext cx="4649862" cy="16764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C80AA8-8D7B-4396-9393-BEAB2134AD51}"/>
              </a:ext>
            </a:extLst>
          </p:cNvPr>
          <p:cNvSpPr/>
          <p:nvPr/>
        </p:nvSpPr>
        <p:spPr>
          <a:xfrm>
            <a:off x="506307" y="2433129"/>
            <a:ext cx="10553699" cy="570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your best five foods from the following chart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86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405" y="1496998"/>
            <a:ext cx="1319337" cy="1579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04" y="1496998"/>
            <a:ext cx="1374414" cy="1674056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853FD79C-8803-9A47-ADCD-D890FFD5C286}"/>
              </a:ext>
            </a:extLst>
          </p:cNvPr>
          <p:cNvSpPr/>
          <p:nvPr/>
        </p:nvSpPr>
        <p:spPr>
          <a:xfrm>
            <a:off x="4316626" y="381000"/>
            <a:ext cx="3558746" cy="1482810"/>
          </a:xfrm>
          <a:prstGeom prst="wav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b="1" u="sng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F258EF-6D48-FD44-8E22-DB77C0874A07}"/>
              </a:ext>
            </a:extLst>
          </p:cNvPr>
          <p:cNvSpPr/>
          <p:nvPr/>
        </p:nvSpPr>
        <p:spPr>
          <a:xfrm>
            <a:off x="1295400" y="4337220"/>
            <a:ext cx="8458200" cy="192805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is protein?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Why should we eat Protein?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makes food delicious?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E10F1FD-A838-344E-A5D9-586DF7848DFC}"/>
              </a:ext>
            </a:extLst>
          </p:cNvPr>
          <p:cNvSpPr/>
          <p:nvPr/>
        </p:nvSpPr>
        <p:spPr>
          <a:xfrm>
            <a:off x="638838" y="3469160"/>
            <a:ext cx="6066762" cy="72183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in pair.</a:t>
            </a:r>
          </a:p>
        </p:txBody>
      </p:sp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2265 0.007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D14D0344-F48F-4D8E-864D-A21CF91F5FAB}"/>
              </a:ext>
            </a:extLst>
          </p:cNvPr>
          <p:cNvSpPr/>
          <p:nvPr/>
        </p:nvSpPr>
        <p:spPr>
          <a:xfrm>
            <a:off x="4305300" y="78030"/>
            <a:ext cx="3581400" cy="141185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982E97A0-CA54-4013-9724-C711C4853760}"/>
              </a:ext>
            </a:extLst>
          </p:cNvPr>
          <p:cNvSpPr/>
          <p:nvPr/>
        </p:nvSpPr>
        <p:spPr>
          <a:xfrm>
            <a:off x="5181600" y="3214048"/>
            <a:ext cx="5080272" cy="9906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dairy product</a:t>
            </a:r>
            <a:r>
              <a:rPr lang="bn-BD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5C804918-2C7F-465E-8523-98FF8D273784}"/>
              </a:ext>
            </a:extLst>
          </p:cNvPr>
          <p:cNvSpPr/>
          <p:nvPr/>
        </p:nvSpPr>
        <p:spPr>
          <a:xfrm>
            <a:off x="5181600" y="4357048"/>
            <a:ext cx="5080272" cy="9906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What makes us strong</a:t>
            </a:r>
            <a:r>
              <a:rPr lang="bn-BD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873E38DE-5AA4-4533-8AF8-5DE8AEC01A65}"/>
              </a:ext>
            </a:extLst>
          </p:cNvPr>
          <p:cNvSpPr/>
          <p:nvPr/>
        </p:nvSpPr>
        <p:spPr>
          <a:xfrm>
            <a:off x="5184598" y="5486400"/>
            <a:ext cx="5045005" cy="9906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healthy food.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084DC-E494-477E-B904-AE7E914040A1}"/>
              </a:ext>
            </a:extLst>
          </p:cNvPr>
          <p:cNvSpPr/>
          <p:nvPr/>
        </p:nvSpPr>
        <p:spPr>
          <a:xfrm>
            <a:off x="4568886" y="1659340"/>
            <a:ext cx="2070266" cy="553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9AF4D-6F35-463C-8B94-DF76079DDEA0}"/>
              </a:ext>
            </a:extLst>
          </p:cNvPr>
          <p:cNvSpPr/>
          <p:nvPr/>
        </p:nvSpPr>
        <p:spPr>
          <a:xfrm>
            <a:off x="2362200" y="1659340"/>
            <a:ext cx="2057893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409B22-A08B-4723-AAF0-FC5AB0D89E4D}"/>
              </a:ext>
            </a:extLst>
          </p:cNvPr>
          <p:cNvSpPr/>
          <p:nvPr/>
        </p:nvSpPr>
        <p:spPr>
          <a:xfrm>
            <a:off x="145960" y="1659341"/>
            <a:ext cx="206744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Sandwich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04E04-2CCA-47B9-AB75-5DC11ABAD643}"/>
              </a:ext>
            </a:extLst>
          </p:cNvPr>
          <p:cNvSpPr/>
          <p:nvPr/>
        </p:nvSpPr>
        <p:spPr>
          <a:xfrm>
            <a:off x="10156625" y="953935"/>
            <a:ext cx="1607196" cy="553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3D6B46-6124-45E1-A833-BB3C7088A967}"/>
              </a:ext>
            </a:extLst>
          </p:cNvPr>
          <p:cNvSpPr/>
          <p:nvPr/>
        </p:nvSpPr>
        <p:spPr>
          <a:xfrm>
            <a:off x="2362200" y="2355029"/>
            <a:ext cx="2057892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CA89F6-5D42-410F-BE17-5F3E68ADF8E9}"/>
              </a:ext>
            </a:extLst>
          </p:cNvPr>
          <p:cNvSpPr/>
          <p:nvPr/>
        </p:nvSpPr>
        <p:spPr>
          <a:xfrm>
            <a:off x="145959" y="990601"/>
            <a:ext cx="1454241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5F96F-2B5E-461F-89A4-7762B3C3241B}"/>
              </a:ext>
            </a:extLst>
          </p:cNvPr>
          <p:cNvSpPr/>
          <p:nvPr/>
        </p:nvSpPr>
        <p:spPr>
          <a:xfrm>
            <a:off x="8555199" y="2330055"/>
            <a:ext cx="1437606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CD4F09-B9AC-4F52-9CC1-C04812B14B3C}"/>
              </a:ext>
            </a:extLst>
          </p:cNvPr>
          <p:cNvSpPr/>
          <p:nvPr/>
        </p:nvSpPr>
        <p:spPr>
          <a:xfrm>
            <a:off x="10156624" y="1659339"/>
            <a:ext cx="1607196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EEF244-CB87-4745-8CDF-3269E5422DC4}"/>
              </a:ext>
            </a:extLst>
          </p:cNvPr>
          <p:cNvSpPr/>
          <p:nvPr/>
        </p:nvSpPr>
        <p:spPr>
          <a:xfrm>
            <a:off x="8555199" y="953935"/>
            <a:ext cx="1443861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DDE48-B3A6-4EAD-A157-E321ECA2FE1D}"/>
              </a:ext>
            </a:extLst>
          </p:cNvPr>
          <p:cNvSpPr/>
          <p:nvPr/>
        </p:nvSpPr>
        <p:spPr>
          <a:xfrm>
            <a:off x="145959" y="2341164"/>
            <a:ext cx="206744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4E117B-0D62-4861-AF56-0758F884F0DE}"/>
              </a:ext>
            </a:extLst>
          </p:cNvPr>
          <p:cNvSpPr/>
          <p:nvPr/>
        </p:nvSpPr>
        <p:spPr>
          <a:xfrm>
            <a:off x="8555199" y="1659340"/>
            <a:ext cx="1437606" cy="53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F3F913-C041-4084-83D9-7F61F0AC1E6D}"/>
              </a:ext>
            </a:extLst>
          </p:cNvPr>
          <p:cNvSpPr/>
          <p:nvPr/>
        </p:nvSpPr>
        <p:spPr>
          <a:xfrm>
            <a:off x="6784182" y="2341163"/>
            <a:ext cx="1607197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891170-6411-418B-9236-E1CF9A0A5EBE}"/>
              </a:ext>
            </a:extLst>
          </p:cNvPr>
          <p:cNvSpPr/>
          <p:nvPr/>
        </p:nvSpPr>
        <p:spPr>
          <a:xfrm>
            <a:off x="10156624" y="2330054"/>
            <a:ext cx="1607196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945D53-FA55-4FD5-9786-A2C5994381CB}"/>
              </a:ext>
            </a:extLst>
          </p:cNvPr>
          <p:cNvSpPr/>
          <p:nvPr/>
        </p:nvSpPr>
        <p:spPr>
          <a:xfrm>
            <a:off x="4573434" y="2355029"/>
            <a:ext cx="2065717" cy="553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29E550-C8C1-4D2D-952D-560537D8F63D}"/>
              </a:ext>
            </a:extLst>
          </p:cNvPr>
          <p:cNvSpPr/>
          <p:nvPr/>
        </p:nvSpPr>
        <p:spPr>
          <a:xfrm>
            <a:off x="6784183" y="1665045"/>
            <a:ext cx="1607197" cy="53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Pop-corn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EE9FD0-DA3B-4608-99B9-A8405DCBD707}"/>
              </a:ext>
            </a:extLst>
          </p:cNvPr>
          <p:cNvSpPr/>
          <p:nvPr/>
        </p:nvSpPr>
        <p:spPr>
          <a:xfrm>
            <a:off x="1700525" y="990600"/>
            <a:ext cx="1454241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Peanut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7B75BD28-E84E-4660-A095-7A9C9D8BA568}"/>
              </a:ext>
            </a:extLst>
          </p:cNvPr>
          <p:cNvSpPr/>
          <p:nvPr/>
        </p:nvSpPr>
        <p:spPr>
          <a:xfrm>
            <a:off x="870244" y="3214048"/>
            <a:ext cx="3587841" cy="990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 Group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7C676071-C944-4E97-B502-DE6DC01F2677}"/>
              </a:ext>
            </a:extLst>
          </p:cNvPr>
          <p:cNvSpPr/>
          <p:nvPr/>
        </p:nvSpPr>
        <p:spPr>
          <a:xfrm>
            <a:off x="907959" y="5486400"/>
            <a:ext cx="3587841" cy="99059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Delicious work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2BB62A5A-1AAB-4CCC-A68F-7D1CBD48322D}"/>
              </a:ext>
            </a:extLst>
          </p:cNvPr>
          <p:cNvSpPr/>
          <p:nvPr/>
        </p:nvSpPr>
        <p:spPr>
          <a:xfrm>
            <a:off x="870244" y="4357049"/>
            <a:ext cx="3587841" cy="9906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Dairy Group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9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404879" y="62291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1915" y="1657945"/>
            <a:ext cx="857889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GB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Put tick mark on the correct answer: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1600200" y="2626229"/>
            <a:ext cx="49282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Sweet is a ----------food.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1985119" y="3684866"/>
            <a:ext cx="30022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a. Healthy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1985118" y="4449312"/>
            <a:ext cx="30022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b. Unhealthy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1985118" y="5218569"/>
            <a:ext cx="29877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c. Dairy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866D9-174A-0D4F-83A6-4F7A5ED11AFA}"/>
              </a:ext>
            </a:extLst>
          </p:cNvPr>
          <p:cNvSpPr txBox="1"/>
          <p:nvPr/>
        </p:nvSpPr>
        <p:spPr>
          <a:xfrm>
            <a:off x="1999633" y="5987825"/>
            <a:ext cx="29877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d. Dirty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5573311" y="3670352"/>
            <a:ext cx="30022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5558796" y="4449311"/>
            <a:ext cx="30022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5558797" y="5187870"/>
            <a:ext cx="3002276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Correct answer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DBDF-5401-B04D-92EE-1AF8F3AADDE2}"/>
              </a:ext>
            </a:extLst>
          </p:cNvPr>
          <p:cNvSpPr txBox="1"/>
          <p:nvPr/>
        </p:nvSpPr>
        <p:spPr>
          <a:xfrm>
            <a:off x="5573309" y="5973311"/>
            <a:ext cx="30022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Punched Tape 15">
            <a:extLst>
              <a:ext uri="{FF2B5EF4-FFF2-40B4-BE49-F238E27FC236}">
                <a16:creationId xmlns:a16="http://schemas.microsoft.com/office/drawing/2014/main" id="{F8CF574A-CE5E-45A1-B942-E3E47B192934}"/>
              </a:ext>
            </a:extLst>
          </p:cNvPr>
          <p:cNvSpPr/>
          <p:nvPr/>
        </p:nvSpPr>
        <p:spPr>
          <a:xfrm>
            <a:off x="4495800" y="142950"/>
            <a:ext cx="3657600" cy="1349298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5477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546570" y="53612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1219200" y="1617871"/>
            <a:ext cx="9753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many levels are there in the Food Pyramid?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2855688" y="2816955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a. 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2855687" y="3581401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b.4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2841173" y="4350658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c. 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866D9-174A-0D4F-83A6-4F7A5ED11AFA}"/>
              </a:ext>
            </a:extLst>
          </p:cNvPr>
          <p:cNvSpPr txBox="1"/>
          <p:nvPr/>
        </p:nvSpPr>
        <p:spPr>
          <a:xfrm>
            <a:off x="2855686" y="5119914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d. 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5715002" y="2802441"/>
            <a:ext cx="29281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5700487" y="3581400"/>
            <a:ext cx="292813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5700488" y="4319959"/>
            <a:ext cx="29136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DBDF-5401-B04D-92EE-1AF8F3AADDE2}"/>
              </a:ext>
            </a:extLst>
          </p:cNvPr>
          <p:cNvSpPr txBox="1"/>
          <p:nvPr/>
        </p:nvSpPr>
        <p:spPr>
          <a:xfrm>
            <a:off x="5715000" y="5105400"/>
            <a:ext cx="29136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662684" y="49657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1790043" y="1295619"/>
            <a:ext cx="73151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make us strong?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2971802" y="2421441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a. Grain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2971801" y="3185887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b. Protein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2957287" y="3955144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c. Fat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866D9-174A-0D4F-83A6-4F7A5ED11AFA}"/>
              </a:ext>
            </a:extLst>
          </p:cNvPr>
          <p:cNvSpPr txBox="1"/>
          <p:nvPr/>
        </p:nvSpPr>
        <p:spPr>
          <a:xfrm>
            <a:off x="2971800" y="4724400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d. Fruits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5831116" y="2406927"/>
            <a:ext cx="29281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5816601" y="3185886"/>
            <a:ext cx="292813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answer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5816602" y="3924445"/>
            <a:ext cx="29136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Wrong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DBDF-5401-B04D-92EE-1AF8F3AADDE2}"/>
              </a:ext>
            </a:extLst>
          </p:cNvPr>
          <p:cNvSpPr txBox="1"/>
          <p:nvPr/>
        </p:nvSpPr>
        <p:spPr>
          <a:xfrm>
            <a:off x="5831114" y="4709886"/>
            <a:ext cx="29136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8C868E-F7C5-AE47-A8B2-3FCD385AAF54}"/>
              </a:ext>
            </a:extLst>
          </p:cNvPr>
          <p:cNvSpPr/>
          <p:nvPr/>
        </p:nvSpPr>
        <p:spPr>
          <a:xfrm>
            <a:off x="1981200" y="4038600"/>
            <a:ext cx="8690317" cy="1263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food habit at your home.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9A30B-91EF-1942-970A-6BEA9C7D1A0B}"/>
              </a:ext>
            </a:extLst>
          </p:cNvPr>
          <p:cNvSpPr txBox="1"/>
          <p:nvPr/>
        </p:nvSpPr>
        <p:spPr>
          <a:xfrm>
            <a:off x="4572000" y="1212849"/>
            <a:ext cx="5334000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7231F-1192-0D4A-B62F-FF0C5F6E3732}"/>
              </a:ext>
            </a:extLst>
          </p:cNvPr>
          <p:cNvSpPr/>
          <p:nvPr/>
        </p:nvSpPr>
        <p:spPr>
          <a:xfrm>
            <a:off x="153455" y="152400"/>
            <a:ext cx="76110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4F91C-2600-0A48-85F1-885D1316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58111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40C7C-669E-16AD-BE3B-A6CE64219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43" l="682" r="100000">
                        <a14:foregroundMark x1="21705" y1="6894" x2="40568" y2="9401"/>
                        <a14:foregroundMark x1="61364" y1="14276" x2="92841" y2="15042"/>
                        <a14:foregroundMark x1="71818" y1="29666" x2="72045" y2="34192"/>
                        <a14:foregroundMark x1="73864" y1="24304" x2="71364" y2="30432"/>
                        <a14:foregroundMark x1="72045" y1="33287" x2="70000" y2="88162"/>
                        <a14:foregroundMark x1="73636" y1="45822" x2="72045" y2="74513"/>
                        <a14:foregroundMark x1="26818" y1="21936" x2="30682" y2="43106"/>
                        <a14:foregroundMark x1="49545" y1="56616" x2="54205" y2="75766"/>
                        <a14:foregroundMark x1="55000" y1="76045" x2="55227" y2="89694"/>
                        <a14:foregroundMark x1="39545" y1="55850" x2="54659" y2="85167"/>
                        <a14:foregroundMark x1="57045" y1="88301" x2="59091" y2="89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57" y="1392338"/>
            <a:ext cx="3076698" cy="4590123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2F0E5A27-79A8-FED4-8C48-88C4FE2161E0}"/>
              </a:ext>
            </a:extLst>
          </p:cNvPr>
          <p:cNvSpPr/>
          <p:nvPr/>
        </p:nvSpPr>
        <p:spPr>
          <a:xfrm>
            <a:off x="4453889" y="415320"/>
            <a:ext cx="3131966" cy="1134037"/>
          </a:xfrm>
          <a:prstGeom prst="wav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BDF1F75-C01E-1004-A8CA-1FDB8FD084C1}"/>
              </a:ext>
            </a:extLst>
          </p:cNvPr>
          <p:cNvSpPr/>
          <p:nvPr/>
        </p:nvSpPr>
        <p:spPr>
          <a:xfrm>
            <a:off x="466724" y="3730242"/>
            <a:ext cx="5324475" cy="265457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Sultan-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Arefin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Model Govt. Primary School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F1E5A74-E5D7-660A-373B-A6CC65858E4E}"/>
              </a:ext>
            </a:extLst>
          </p:cNvPr>
          <p:cNvSpPr/>
          <p:nvPr/>
        </p:nvSpPr>
        <p:spPr>
          <a:xfrm>
            <a:off x="6303813" y="3730241"/>
            <a:ext cx="5324475" cy="265457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		: Five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		: English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		: 6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 	: 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		: 3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(Activity-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0C5D1-54F5-3CDD-C75B-8F9B5B65C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23" y="1549357"/>
            <a:ext cx="1845735" cy="2095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58067-C584-7EE8-BB96-DD16DF7F6F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82" y="1444203"/>
            <a:ext cx="1845735" cy="215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2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F12319-652C-440B-B6C6-D9A009582D60}"/>
              </a:ext>
            </a:extLst>
          </p:cNvPr>
          <p:cNvSpPr txBox="1"/>
          <p:nvPr/>
        </p:nvSpPr>
        <p:spPr>
          <a:xfrm>
            <a:off x="3429000" y="152400"/>
            <a:ext cx="8198068" cy="6868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GB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Dear student, </a:t>
            </a:r>
            <a:r>
              <a:rPr lang="en-GB" sz="60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plstay</a:t>
            </a:r>
            <a:r>
              <a:rPr lang="en-GB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safe and use musk.</a:t>
            </a:r>
            <a:r>
              <a:rPr lang="en-US" sz="6000" dirty="0"/>
              <a:t> </a:t>
            </a:r>
            <a:r>
              <a:rPr lang="en-GB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ease</a:t>
            </a:r>
            <a:endParaRPr lang="bn-BD" sz="6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9673B-8106-4D24-9209-632DB34E28F0}"/>
              </a:ext>
            </a:extLst>
          </p:cNvPr>
          <p:cNvSpPr/>
          <p:nvPr/>
        </p:nvSpPr>
        <p:spPr>
          <a:xfrm>
            <a:off x="4800600" y="5410200"/>
            <a:ext cx="6589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you later, bye………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E3BED-3D50-4124-AF1E-EAD294F73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4524330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16EF84-EB1D-439D-B76B-70FC29013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3160" l="4565" r="93696">
                        <a14:foregroundMark x1="39783" y1="90391" x2="52609" y2="56515"/>
                        <a14:foregroundMark x1="52609" y1="56515" x2="52826" y2="56515"/>
                        <a14:foregroundMark x1="82283" y1="92020" x2="81739" y2="71498"/>
                        <a14:foregroundMark x1="37065" y1="93322" x2="39239" y2="75733"/>
                        <a14:foregroundMark x1="6848" y1="70521" x2="36630" y2="76059"/>
                        <a14:foregroundMark x1="93913" y1="71661" x2="66848" y2="63844"/>
                        <a14:foregroundMark x1="66848" y1="63844" x2="66848" y2="63844"/>
                        <a14:foregroundMark x1="5978" y1="83062" x2="22283" y2="79805"/>
                        <a14:foregroundMark x1="4565" y1="59772" x2="23043" y2="64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78251"/>
            <a:ext cx="5047550" cy="33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053946C-548F-4EF6-97AF-3538C8BD19C7}"/>
              </a:ext>
            </a:extLst>
          </p:cNvPr>
          <p:cNvGrpSpPr/>
          <p:nvPr/>
        </p:nvGrpSpPr>
        <p:grpSpPr>
          <a:xfrm>
            <a:off x="533400" y="304800"/>
            <a:ext cx="5181598" cy="3486150"/>
            <a:chOff x="533400" y="304800"/>
            <a:chExt cx="5181598" cy="34861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581643-5819-45E2-99ED-FFE643D35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04800"/>
              <a:ext cx="5181598" cy="348615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1F93F8-05E0-4F87-A6FF-65DD80A29DFD}"/>
                </a:ext>
              </a:extLst>
            </p:cNvPr>
            <p:cNvSpPr/>
            <p:nvPr/>
          </p:nvSpPr>
          <p:spPr>
            <a:xfrm>
              <a:off x="685800" y="457200"/>
              <a:ext cx="1219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Picture-1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69870B-ADDC-48E3-8CF1-2D66B2CE455E}"/>
              </a:ext>
            </a:extLst>
          </p:cNvPr>
          <p:cNvGrpSpPr/>
          <p:nvPr/>
        </p:nvGrpSpPr>
        <p:grpSpPr>
          <a:xfrm>
            <a:off x="6629402" y="304800"/>
            <a:ext cx="5181598" cy="3486150"/>
            <a:chOff x="6629402" y="304800"/>
            <a:chExt cx="5181598" cy="34861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1BAA6F-1D6D-43B3-B194-CAD255335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9" r="3497" b="15277"/>
            <a:stretch/>
          </p:blipFill>
          <p:spPr>
            <a:xfrm>
              <a:off x="6629402" y="304800"/>
              <a:ext cx="5181598" cy="348615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372636-2707-48F6-AD24-B4346A3C210C}"/>
                </a:ext>
              </a:extLst>
            </p:cNvPr>
            <p:cNvSpPr/>
            <p:nvPr/>
          </p:nvSpPr>
          <p:spPr>
            <a:xfrm>
              <a:off x="10408920" y="457200"/>
              <a:ext cx="1219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Picture-2</a:t>
              </a:r>
            </a:p>
          </p:txBody>
        </p:sp>
      </p:grpSp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0CF189B1-DD4E-4281-8C16-82AE76D7CEB4}"/>
              </a:ext>
            </a:extLst>
          </p:cNvPr>
          <p:cNvSpPr/>
          <p:nvPr/>
        </p:nvSpPr>
        <p:spPr>
          <a:xfrm>
            <a:off x="533400" y="4044315"/>
            <a:ext cx="4876800" cy="220980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picture-1? </a:t>
            </a:r>
          </a:p>
        </p:txBody>
      </p:sp>
      <p:sp>
        <p:nvSpPr>
          <p:cNvPr id="10" name="Flowchart: Punched Tape 9">
            <a:extLst>
              <a:ext uri="{FF2B5EF4-FFF2-40B4-BE49-F238E27FC236}">
                <a16:creationId xmlns:a16="http://schemas.microsoft.com/office/drawing/2014/main" id="{9FB0C2BE-14F4-422B-AD81-882BE2D5B433}"/>
              </a:ext>
            </a:extLst>
          </p:cNvPr>
          <p:cNvSpPr/>
          <p:nvPr/>
        </p:nvSpPr>
        <p:spPr>
          <a:xfrm>
            <a:off x="533400" y="4004509"/>
            <a:ext cx="4876800" cy="220980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picture-2? </a:t>
            </a:r>
          </a:p>
        </p:txBody>
      </p:sp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id="{604748E3-8F68-42ED-9801-DAFDC897949D}"/>
              </a:ext>
            </a:extLst>
          </p:cNvPr>
          <p:cNvSpPr/>
          <p:nvPr/>
        </p:nvSpPr>
        <p:spPr>
          <a:xfrm>
            <a:off x="6629402" y="4004509"/>
            <a:ext cx="4876800" cy="220980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pyramid of Egypt. </a:t>
            </a:r>
          </a:p>
        </p:txBody>
      </p:sp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1438F8A5-C292-41F6-926B-B9D623A92437}"/>
              </a:ext>
            </a:extLst>
          </p:cNvPr>
          <p:cNvSpPr/>
          <p:nvPr/>
        </p:nvSpPr>
        <p:spPr>
          <a:xfrm>
            <a:off x="6629402" y="4014517"/>
            <a:ext cx="4876800" cy="220980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also like the pyramid of Egypt. </a:t>
            </a:r>
          </a:p>
        </p:txBody>
      </p:sp>
      <p:sp>
        <p:nvSpPr>
          <p:cNvPr id="13" name="Flowchart: Punched Tape 12">
            <a:extLst>
              <a:ext uri="{FF2B5EF4-FFF2-40B4-BE49-F238E27FC236}">
                <a16:creationId xmlns:a16="http://schemas.microsoft.com/office/drawing/2014/main" id="{48786671-0833-4EBD-989A-A862C4CCEDE3}"/>
              </a:ext>
            </a:extLst>
          </p:cNvPr>
          <p:cNvSpPr/>
          <p:nvPr/>
        </p:nvSpPr>
        <p:spPr>
          <a:xfrm>
            <a:off x="3810000" y="4036168"/>
            <a:ext cx="4876800" cy="220980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fine. We can call it food pyramid. </a:t>
            </a:r>
          </a:p>
        </p:txBody>
      </p:sp>
    </p:spTree>
    <p:extLst>
      <p:ext uri="{BB962C8B-B14F-4D97-AF65-F5344CB8AC3E}">
        <p14:creationId xmlns:p14="http://schemas.microsoft.com/office/powerpoint/2010/main" val="36099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5E68E5-3FCF-49DA-8B20-CEE26D198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r="7842" b="4112"/>
          <a:stretch/>
        </p:blipFill>
        <p:spPr>
          <a:xfrm>
            <a:off x="0" y="2346264"/>
            <a:ext cx="4800600" cy="4511736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3E34FE1-C04F-4AF6-8A66-67D956DDB4C2}"/>
              </a:ext>
            </a:extLst>
          </p:cNvPr>
          <p:cNvSpPr/>
          <p:nvPr/>
        </p:nvSpPr>
        <p:spPr>
          <a:xfrm>
            <a:off x="4426798" y="135371"/>
            <a:ext cx="5943600" cy="2209800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3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509CB9D-E66E-4FE5-AFCF-74537A4EE1B5}"/>
              </a:ext>
            </a:extLst>
          </p:cNvPr>
          <p:cNvSpPr/>
          <p:nvPr/>
        </p:nvSpPr>
        <p:spPr>
          <a:xfrm>
            <a:off x="2902798" y="2624435"/>
            <a:ext cx="8991600" cy="923330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pc="4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To day we are going to read- </a:t>
            </a:r>
            <a:endParaRPr lang="en-US" sz="2400" b="1" spc="4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306E209-1FB9-4158-8513-8751E63FC5D0}"/>
              </a:ext>
            </a:extLst>
          </p:cNvPr>
          <p:cNvSpPr/>
          <p:nvPr/>
        </p:nvSpPr>
        <p:spPr>
          <a:xfrm>
            <a:off x="4274398" y="3836173"/>
            <a:ext cx="6858000" cy="223303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 the next…… good choices.)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Activity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Listen and read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15390-CC9B-42DD-B200-CA787C9C8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212848"/>
            <a:ext cx="9677400" cy="4331438"/>
          </a:xfrm>
          <a:prstGeom prst="rect">
            <a:avLst/>
          </a:prstGeom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E89462B3-523E-4895-98F9-BB5AF3876ECC}"/>
              </a:ext>
            </a:extLst>
          </p:cNvPr>
          <p:cNvSpPr/>
          <p:nvPr/>
        </p:nvSpPr>
        <p:spPr>
          <a:xfrm>
            <a:off x="3352800" y="152400"/>
            <a:ext cx="5943600" cy="190500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9321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pe\Desktop\ict content comilla\collection of picture\food\eggs.jpg">
            <a:extLst>
              <a:ext uri="{FF2B5EF4-FFF2-40B4-BE49-F238E27FC236}">
                <a16:creationId xmlns:a16="http://schemas.microsoft.com/office/drawing/2014/main" id="{5D58151C-0F0D-49D4-8D9E-E851A2CD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12" y="172901"/>
            <a:ext cx="2822449" cy="21338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84ED5C8-490F-460C-A4AE-FD022C37848D}"/>
              </a:ext>
            </a:extLst>
          </p:cNvPr>
          <p:cNvSpPr/>
          <p:nvPr/>
        </p:nvSpPr>
        <p:spPr>
          <a:xfrm>
            <a:off x="8228307" y="4658221"/>
            <a:ext cx="3740413" cy="199880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Fish, meat and dairy products.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9908D1-C4B4-4E6C-9795-28F650BE1587}"/>
              </a:ext>
            </a:extLst>
          </p:cNvPr>
          <p:cNvSpPr/>
          <p:nvPr/>
        </p:nvSpPr>
        <p:spPr>
          <a:xfrm>
            <a:off x="6202481" y="1747952"/>
            <a:ext cx="1263152" cy="57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F8887FD-6BDE-48E8-9D11-6E5B72D4C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4" b="88525" l="6944" r="94907">
                        <a14:foregroundMark x1="59259" y1="7104" x2="66204" y2="32787"/>
                        <a14:foregroundMark x1="66204" y1="32787" x2="66667" y2="33333"/>
                        <a14:foregroundMark x1="95370" y1="38251" x2="81944" y2="34973"/>
                        <a14:foregroundMark x1="6944" y1="33880" x2="35648" y2="46448"/>
                        <a14:foregroundMark x1="35648" y1="46448" x2="35648" y2="46448"/>
                        <a14:foregroundMark x1="81944" y1="69945" x2="80556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8" y="179202"/>
            <a:ext cx="2887699" cy="2144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EB608A7-DE28-489F-B9E0-BE150C170E69}"/>
              </a:ext>
            </a:extLst>
          </p:cNvPr>
          <p:cNvSpPr/>
          <p:nvPr/>
        </p:nvSpPr>
        <p:spPr>
          <a:xfrm>
            <a:off x="173614" y="1831243"/>
            <a:ext cx="1139952" cy="57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4564517-40FA-45A7-8DBA-61DEC55C0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2" y="179202"/>
            <a:ext cx="2822449" cy="2144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EE8EA0-13C1-45BF-B2C4-991FFDCBC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76" b="89819" l="9954" r="89815">
                        <a14:foregroundMark x1="68981" y1="18552" x2="65278" y2="56335"/>
                        <a14:foregroundMark x1="56713" y1="89367" x2="58333" y2="76697"/>
                        <a14:foregroundMark x1="39120" y1="11312" x2="49074" y2="37783"/>
                        <a14:foregroundMark x1="49074" y1="37783" x2="49074" y2="37783"/>
                        <a14:foregroundMark x1="28935" y1="11312" x2="30787" y2="19231"/>
                        <a14:foregroundMark x1="71966" y1="16730" x2="68750" y2="25113"/>
                        <a14:foregroundMark x1="72552" y1="19227" x2="72222" y2="19457"/>
                        <a14:foregroundMark x1="65509" y1="82579" x2="64815" y2="86878"/>
                        <a14:foregroundMark x1="38889" y1="12443" x2="72454" y2="16290"/>
                        <a14:backgroundMark x1="76157" y1="17647" x2="76157" y2="28054"/>
                        <a14:backgroundMark x1="75000" y1="12443" x2="77546" y2="23303"/>
                        <a14:backgroundMark x1="73611" y1="36878" x2="72917" y2="53167"/>
                        <a14:backgroundMark x1="71759" y1="52036" x2="69676" y2="75339"/>
                        <a14:backgroundMark x1="66864" y1="87191" x2="66435" y2="89593"/>
                        <a14:backgroundMark x1="69907" y1="70136" x2="67629" y2="82904"/>
                        <a14:backgroundMark x1="73843" y1="26471" x2="73611" y2="40045"/>
                        <a14:backgroundMark x1="74769" y1="11312" x2="60417" y2="6787"/>
                        <a14:backgroundMark x1="60417" y1="7692" x2="41667" y2="6787"/>
                        <a14:backgroundMark x1="41667" y1="6787" x2="32176" y2="9050"/>
                        <a14:backgroundMark x1="32176" y1="9050" x2="29630" y2="10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32" y="2577964"/>
            <a:ext cx="1966656" cy="18787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B6196B9-00CB-4921-952D-58419426B7CC}"/>
              </a:ext>
            </a:extLst>
          </p:cNvPr>
          <p:cNvSpPr/>
          <p:nvPr/>
        </p:nvSpPr>
        <p:spPr>
          <a:xfrm>
            <a:off x="3360992" y="1663242"/>
            <a:ext cx="1270785" cy="668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91DDFE-46BB-46A9-8B80-7BE0AC8BBC00}"/>
              </a:ext>
            </a:extLst>
          </p:cNvPr>
          <p:cNvSpPr/>
          <p:nvPr/>
        </p:nvSpPr>
        <p:spPr>
          <a:xfrm>
            <a:off x="9372600" y="3991920"/>
            <a:ext cx="970566" cy="436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64A94-1D7A-4DB6-B5F9-DDA9773A1B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8" y="2577964"/>
            <a:ext cx="2887699" cy="18787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83BB1-31D0-4268-86C0-E4604B669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2" y="2606005"/>
            <a:ext cx="2822449" cy="185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655D4-424D-4EF0-8460-D2D034CFF0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12" y="2577964"/>
            <a:ext cx="2822449" cy="1850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7C8BF0-B1AF-444F-B3C9-032FF10BB6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32" y="172902"/>
            <a:ext cx="2519540" cy="21338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D45A74-475B-4B63-9694-8EAC1914CE3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28889" r="14990" b="28888"/>
          <a:stretch/>
        </p:blipFill>
        <p:spPr>
          <a:xfrm>
            <a:off x="246349" y="4679992"/>
            <a:ext cx="3716051" cy="19988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80C1B5-99C2-410C-83DB-BB213BC6F6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87" y="4658221"/>
            <a:ext cx="3740413" cy="20333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84B237F-2102-4A8E-B7C0-E1EA60A86CCC}"/>
              </a:ext>
            </a:extLst>
          </p:cNvPr>
          <p:cNvSpPr/>
          <p:nvPr/>
        </p:nvSpPr>
        <p:spPr>
          <a:xfrm>
            <a:off x="9472997" y="1634939"/>
            <a:ext cx="1263152" cy="57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7213A1-DA45-41B5-9116-651FF766D9A0}"/>
              </a:ext>
            </a:extLst>
          </p:cNvPr>
          <p:cNvSpPr/>
          <p:nvPr/>
        </p:nvSpPr>
        <p:spPr>
          <a:xfrm>
            <a:off x="1828800" y="4077707"/>
            <a:ext cx="1263152" cy="341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CECE8B-7754-43C8-9984-F258480C8682}"/>
              </a:ext>
            </a:extLst>
          </p:cNvPr>
          <p:cNvSpPr/>
          <p:nvPr/>
        </p:nvSpPr>
        <p:spPr>
          <a:xfrm>
            <a:off x="3429000" y="4001990"/>
            <a:ext cx="1126578" cy="417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9B59DA-27EC-44BA-92CC-196DEDAC7A05}"/>
              </a:ext>
            </a:extLst>
          </p:cNvPr>
          <p:cNvSpPr/>
          <p:nvPr/>
        </p:nvSpPr>
        <p:spPr>
          <a:xfrm>
            <a:off x="6231902" y="4077707"/>
            <a:ext cx="1233731" cy="338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Payes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2E0F9-0C4C-4840-98BF-3EAF41A336BB}"/>
              </a:ext>
            </a:extLst>
          </p:cNvPr>
          <p:cNvSpPr/>
          <p:nvPr/>
        </p:nvSpPr>
        <p:spPr>
          <a:xfrm>
            <a:off x="220952" y="6080039"/>
            <a:ext cx="1607848" cy="57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2BB9984-DF68-4D32-B5F6-D1129A7AD0CF}"/>
              </a:ext>
            </a:extLst>
          </p:cNvPr>
          <p:cNvSpPr/>
          <p:nvPr/>
        </p:nvSpPr>
        <p:spPr>
          <a:xfrm>
            <a:off x="4265906" y="6135535"/>
            <a:ext cx="2896893" cy="57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Dairy Products</a:t>
            </a:r>
          </a:p>
        </p:txBody>
      </p:sp>
    </p:spTree>
    <p:extLst>
      <p:ext uri="{BB962C8B-B14F-4D97-AF65-F5344CB8AC3E}">
        <p14:creationId xmlns:p14="http://schemas.microsoft.com/office/powerpoint/2010/main" val="31935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/>
      <p:bldP spid="42" grpId="0"/>
      <p:bldP spid="45" grpId="0"/>
      <p:bldP spid="46" grpId="0"/>
      <p:bldP spid="40" grpId="0"/>
      <p:bldP spid="47" grpId="0" animBg="1"/>
      <p:bldP spid="49" grpId="0" animBg="1"/>
      <p:bldP spid="50" grpId="0" animBg="1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47F937-29B2-4D9C-B374-2AE3B5817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0" y="205333"/>
            <a:ext cx="5338900" cy="31474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550E0F-626A-4D65-98A5-3D11D72F6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0" y="3573526"/>
            <a:ext cx="5338900" cy="31474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Scroll: Vertical 24">
            <a:extLst>
              <a:ext uri="{FF2B5EF4-FFF2-40B4-BE49-F238E27FC236}">
                <a16:creationId xmlns:a16="http://schemas.microsoft.com/office/drawing/2014/main" id="{D49D8F56-EB7B-4364-A5FA-DCE0DC3FE53F}"/>
              </a:ext>
            </a:extLst>
          </p:cNvPr>
          <p:cNvSpPr/>
          <p:nvPr/>
        </p:nvSpPr>
        <p:spPr>
          <a:xfrm>
            <a:off x="5562600" y="1805192"/>
            <a:ext cx="6477000" cy="39624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foods have protein. Protein help our teeth and bones. Protein and dairy make us strong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F82DF-B5DA-48CB-86EC-E5C00D43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23" y="457200"/>
            <a:ext cx="3886200" cy="3886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BD5CD-EA13-4518-92F8-6BEFCEA2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24" y="457200"/>
            <a:ext cx="5002377" cy="3886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3D770FC3-69B0-4545-B314-005E780D3ED4}"/>
              </a:ext>
            </a:extLst>
          </p:cNvPr>
          <p:cNvSpPr/>
          <p:nvPr/>
        </p:nvSpPr>
        <p:spPr>
          <a:xfrm>
            <a:off x="1398423" y="4876800"/>
            <a:ext cx="9421977" cy="157659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 and oil make food delicious. </a:t>
            </a:r>
          </a:p>
        </p:txBody>
      </p:sp>
    </p:spTree>
    <p:extLst>
      <p:ext uri="{BB962C8B-B14F-4D97-AF65-F5344CB8AC3E}">
        <p14:creationId xmlns:p14="http://schemas.microsoft.com/office/powerpoint/2010/main" val="28947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955C1C-AE81-4163-A3BE-575B91D56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829300" cy="4343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7E088-AE25-4096-9928-9591F4CB6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7" y="190500"/>
            <a:ext cx="5757333" cy="647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9EC76B-37AE-4831-BB54-DC9D77BD2D69}"/>
              </a:ext>
            </a:extLst>
          </p:cNvPr>
          <p:cNvSpPr/>
          <p:nvPr/>
        </p:nvSpPr>
        <p:spPr>
          <a:xfrm>
            <a:off x="219891" y="4667605"/>
            <a:ext cx="5876109" cy="199880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have choices about food, we need to make good choices.</a:t>
            </a:r>
          </a:p>
        </p:txBody>
      </p:sp>
    </p:spTree>
    <p:extLst>
      <p:ext uri="{BB962C8B-B14F-4D97-AF65-F5344CB8AC3E}">
        <p14:creationId xmlns:p14="http://schemas.microsoft.com/office/powerpoint/2010/main" val="18495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466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Sultan-ul Arefin</cp:lastModifiedBy>
  <cp:revision>179</cp:revision>
  <dcterms:created xsi:type="dcterms:W3CDTF">2019-05-11T04:10:18Z</dcterms:created>
  <dcterms:modified xsi:type="dcterms:W3CDTF">2022-07-08T14:58:29Z</dcterms:modified>
</cp:coreProperties>
</file>