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6" r:id="rId4"/>
    <p:sldId id="278" r:id="rId5"/>
    <p:sldId id="277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7" r:id="rId14"/>
    <p:sldId id="268" r:id="rId15"/>
    <p:sldId id="269" r:id="rId16"/>
    <p:sldId id="270" r:id="rId17"/>
    <p:sldId id="275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image" Target="../media/image3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image" Target="../media/image3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B0CB0-39C4-4398-BB9A-BFF23DB2AC7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1831A-7091-4292-AE89-FA78C511A91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              </a:t>
          </a:r>
          <a:r>
            <a:rPr lang="bn-BD" sz="8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r>
            <a: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………</a:t>
          </a:r>
        </a:p>
      </dgm:t>
    </dgm:pt>
    <dgm:pt modelId="{8D58F4FC-4DB5-4580-AFE0-302B6EC87C0E}" type="parTrans" cxnId="{2B4FAFA9-A3DD-4EF2-978B-308997D25E95}">
      <dgm:prSet/>
      <dgm:spPr/>
      <dgm:t>
        <a:bodyPr/>
        <a:lstStyle/>
        <a:p>
          <a:endParaRPr lang="en-US"/>
        </a:p>
      </dgm:t>
    </dgm:pt>
    <dgm:pt modelId="{9E56C696-6881-4BB9-AF8E-0F68E10B632D}" type="sibTrans" cxnId="{2B4FAFA9-A3DD-4EF2-978B-308997D25E95}">
      <dgm:prSet/>
      <dgm:spPr/>
      <dgm:t>
        <a:bodyPr/>
        <a:lstStyle/>
        <a:p>
          <a:endParaRPr lang="en-US"/>
        </a:p>
      </dgm:t>
    </dgm:pt>
    <dgm:pt modelId="{A66F7047-337C-4861-B45F-894B65B03EE6}">
      <dgm:prSet phldrT="[Text]"/>
      <dgm:spPr>
        <a:solidFill>
          <a:srgbClr val="C00000"/>
        </a:solidFill>
      </dgm:spPr>
      <dgm:t>
        <a:bodyPr/>
        <a:lstStyle/>
        <a:p>
          <a:pPr algn="l"/>
          <a:r>
            <a:rPr lang="bn-IN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‘‘</a:t>
          </a:r>
          <a:r>
            <a:rPr lang="bn-BD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একুশ শত</a:t>
          </a:r>
          <a:r>
            <a:rPr lang="bn-IN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bn-IN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’’ উক্তিটি ব্যাখ্যা করতে </a:t>
          </a:r>
          <a:r>
            <a:rPr lang="bn-BD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dirty="0"/>
        </a:p>
      </dgm:t>
    </dgm:pt>
    <dgm:pt modelId="{43916EEB-8E3A-410A-8C7C-F1F404B43D1E}" type="parTrans" cxnId="{4BCD7191-31B8-4426-867C-9D25ACF4F336}">
      <dgm:prSet/>
      <dgm:spPr/>
      <dgm:t>
        <a:bodyPr/>
        <a:lstStyle/>
        <a:p>
          <a:endParaRPr lang="en-US"/>
        </a:p>
      </dgm:t>
    </dgm:pt>
    <dgm:pt modelId="{D1DE1548-4E10-4124-96BE-34682FD54A5A}" type="sibTrans" cxnId="{4BCD7191-31B8-4426-867C-9D25ACF4F336}">
      <dgm:prSet/>
      <dgm:spPr/>
      <dgm:t>
        <a:bodyPr/>
        <a:lstStyle/>
        <a:p>
          <a:endParaRPr lang="en-US"/>
        </a:p>
      </dgm:t>
    </dgm:pt>
    <dgm:pt modelId="{B173E427-419D-4D7F-91DE-480234F0BA73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bn-BD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একুশ শতকে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বেঁচে থাকার</a:t>
          </a:r>
          <a:r>
            <a:rPr lang="bn-IN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সুনির্দিষ্ট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দক্ষতাগুলো চিহ্নিত করতে পারবে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dirty="0"/>
        </a:p>
      </dgm:t>
    </dgm:pt>
    <dgm:pt modelId="{0777F77A-1025-4F41-9C65-C2B613A77B38}" type="parTrans" cxnId="{09763AFE-F5B5-4D25-B903-F040BA5FFAC3}">
      <dgm:prSet/>
      <dgm:spPr/>
      <dgm:t>
        <a:bodyPr/>
        <a:lstStyle/>
        <a:p>
          <a:endParaRPr lang="en-US"/>
        </a:p>
      </dgm:t>
    </dgm:pt>
    <dgm:pt modelId="{69638647-F850-4B9C-AF2E-B0873D162E4B}" type="sibTrans" cxnId="{09763AFE-F5B5-4D25-B903-F040BA5FFAC3}">
      <dgm:prSet/>
      <dgm:spPr/>
      <dgm:t>
        <a:bodyPr/>
        <a:lstStyle/>
        <a:p>
          <a:endParaRPr lang="en-US"/>
        </a:p>
      </dgm:t>
    </dgm:pt>
    <dgm:pt modelId="{5DC51A5B-1D57-4474-BE3B-383C491A422D}" type="pres">
      <dgm:prSet presAssocID="{21AB0CB0-39C4-4398-BB9A-BFF23DB2AC7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FCD2623-9D83-4430-8CB1-D4EEB2441872}" type="pres">
      <dgm:prSet presAssocID="{5881831A-7091-4292-AE89-FA78C511A919}" presName="root" presStyleCnt="0">
        <dgm:presLayoutVars>
          <dgm:chMax/>
          <dgm:chPref val="4"/>
        </dgm:presLayoutVars>
      </dgm:prSet>
      <dgm:spPr/>
    </dgm:pt>
    <dgm:pt modelId="{96D72AED-99B8-44A8-A7CE-5914D4213D7F}" type="pres">
      <dgm:prSet presAssocID="{5881831A-7091-4292-AE89-FA78C511A919}" presName="rootComposite" presStyleCnt="0">
        <dgm:presLayoutVars/>
      </dgm:prSet>
      <dgm:spPr/>
    </dgm:pt>
    <dgm:pt modelId="{D5167DD5-D808-4AFD-B219-83FB87D80314}" type="pres">
      <dgm:prSet presAssocID="{5881831A-7091-4292-AE89-FA78C511A919}" presName="rootText" presStyleLbl="node0" presStyleIdx="0" presStyleCnt="1" custLinFactNeighborX="-199" custLinFactNeighborY="-651">
        <dgm:presLayoutVars>
          <dgm:chMax/>
          <dgm:chPref val="4"/>
        </dgm:presLayoutVars>
      </dgm:prSet>
      <dgm:spPr/>
    </dgm:pt>
    <dgm:pt modelId="{78FD6B33-5AD8-496A-A196-FB2A63AD6052}" type="pres">
      <dgm:prSet presAssocID="{5881831A-7091-4292-AE89-FA78C511A919}" presName="childShape" presStyleCnt="0">
        <dgm:presLayoutVars>
          <dgm:chMax val="0"/>
          <dgm:chPref val="0"/>
        </dgm:presLayoutVars>
      </dgm:prSet>
      <dgm:spPr/>
    </dgm:pt>
    <dgm:pt modelId="{36AC353B-69AD-474A-8F25-4BB7E1D9539C}" type="pres">
      <dgm:prSet presAssocID="{A66F7047-337C-4861-B45F-894B65B03EE6}" presName="childComposite" presStyleCnt="0">
        <dgm:presLayoutVars>
          <dgm:chMax val="0"/>
          <dgm:chPref val="0"/>
        </dgm:presLayoutVars>
      </dgm:prSet>
      <dgm:spPr/>
    </dgm:pt>
    <dgm:pt modelId="{DA5212FA-1754-46DF-AE4C-315529D7A845}" type="pres">
      <dgm:prSet presAssocID="{A66F7047-337C-4861-B45F-894B65B03EE6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C54738AF-2818-495E-8B49-2D9D77E6C6F9}" type="pres">
      <dgm:prSet presAssocID="{A66F7047-337C-4861-B45F-894B65B03EE6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B0556BC9-81E0-4795-9C3B-C08F3DEE40F2}" type="pres">
      <dgm:prSet presAssocID="{B173E427-419D-4D7F-91DE-480234F0BA73}" presName="childComposite" presStyleCnt="0">
        <dgm:presLayoutVars>
          <dgm:chMax val="0"/>
          <dgm:chPref val="0"/>
        </dgm:presLayoutVars>
      </dgm:prSet>
      <dgm:spPr/>
    </dgm:pt>
    <dgm:pt modelId="{0AF88407-C31D-4460-8CB5-2F91834F62FC}" type="pres">
      <dgm:prSet presAssocID="{B173E427-419D-4D7F-91DE-480234F0BA73}" presName="Image" presStyleLbl="node1" presStyleIdx="1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1BE7B86E-4782-4DF6-8941-2C474EBFFF95}" type="pres">
      <dgm:prSet presAssocID="{B173E427-419D-4D7F-91DE-480234F0BA73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60B34306-59DF-4800-978D-CFCB080EEA1A}" type="presOf" srcId="{21AB0CB0-39C4-4398-BB9A-BFF23DB2AC79}" destId="{5DC51A5B-1D57-4474-BE3B-383C491A422D}" srcOrd="0" destOrd="0" presId="urn:microsoft.com/office/officeart/2008/layout/PictureAccentList"/>
    <dgm:cxn modelId="{EDA64649-EBDF-4E2A-A25F-3BEEBF0DC59F}" type="presOf" srcId="{5881831A-7091-4292-AE89-FA78C511A919}" destId="{D5167DD5-D808-4AFD-B219-83FB87D80314}" srcOrd="0" destOrd="0" presId="urn:microsoft.com/office/officeart/2008/layout/PictureAccentList"/>
    <dgm:cxn modelId="{4BCD7191-31B8-4426-867C-9D25ACF4F336}" srcId="{5881831A-7091-4292-AE89-FA78C511A919}" destId="{A66F7047-337C-4861-B45F-894B65B03EE6}" srcOrd="0" destOrd="0" parTransId="{43916EEB-8E3A-410A-8C7C-F1F404B43D1E}" sibTransId="{D1DE1548-4E10-4124-96BE-34682FD54A5A}"/>
    <dgm:cxn modelId="{2B4FAFA9-A3DD-4EF2-978B-308997D25E95}" srcId="{21AB0CB0-39C4-4398-BB9A-BFF23DB2AC79}" destId="{5881831A-7091-4292-AE89-FA78C511A919}" srcOrd="0" destOrd="0" parTransId="{8D58F4FC-4DB5-4580-AFE0-302B6EC87C0E}" sibTransId="{9E56C696-6881-4BB9-AF8E-0F68E10B632D}"/>
    <dgm:cxn modelId="{DF03E8D7-0D60-429C-831E-8B3DE9D4A341}" type="presOf" srcId="{B173E427-419D-4D7F-91DE-480234F0BA73}" destId="{1BE7B86E-4782-4DF6-8941-2C474EBFFF95}" srcOrd="0" destOrd="0" presId="urn:microsoft.com/office/officeart/2008/layout/PictureAccentList"/>
    <dgm:cxn modelId="{09763AFE-F5B5-4D25-B903-F040BA5FFAC3}" srcId="{5881831A-7091-4292-AE89-FA78C511A919}" destId="{B173E427-419D-4D7F-91DE-480234F0BA73}" srcOrd="1" destOrd="0" parTransId="{0777F77A-1025-4F41-9C65-C2B613A77B38}" sibTransId="{69638647-F850-4B9C-AF2E-B0873D162E4B}"/>
    <dgm:cxn modelId="{CB04E9FF-0AB1-484E-AEC1-4F91B04A594C}" type="presOf" srcId="{A66F7047-337C-4861-B45F-894B65B03EE6}" destId="{C54738AF-2818-495E-8B49-2D9D77E6C6F9}" srcOrd="0" destOrd="0" presId="urn:microsoft.com/office/officeart/2008/layout/PictureAccentList"/>
    <dgm:cxn modelId="{51CD104B-700A-45D2-AC69-7E5DA8E70DD2}" type="presParOf" srcId="{5DC51A5B-1D57-4474-BE3B-383C491A422D}" destId="{1FCD2623-9D83-4430-8CB1-D4EEB2441872}" srcOrd="0" destOrd="0" presId="urn:microsoft.com/office/officeart/2008/layout/PictureAccentList"/>
    <dgm:cxn modelId="{83730BCC-87F5-4145-9843-28AD548BCCFC}" type="presParOf" srcId="{1FCD2623-9D83-4430-8CB1-D4EEB2441872}" destId="{96D72AED-99B8-44A8-A7CE-5914D4213D7F}" srcOrd="0" destOrd="0" presId="urn:microsoft.com/office/officeart/2008/layout/PictureAccentList"/>
    <dgm:cxn modelId="{DACBD858-7916-4A91-AC54-646C40DF66ED}" type="presParOf" srcId="{96D72AED-99B8-44A8-A7CE-5914D4213D7F}" destId="{D5167DD5-D808-4AFD-B219-83FB87D80314}" srcOrd="0" destOrd="0" presId="urn:microsoft.com/office/officeart/2008/layout/PictureAccentList"/>
    <dgm:cxn modelId="{409FC481-6FDA-4561-9994-3D8AB8BA828C}" type="presParOf" srcId="{1FCD2623-9D83-4430-8CB1-D4EEB2441872}" destId="{78FD6B33-5AD8-496A-A196-FB2A63AD6052}" srcOrd="1" destOrd="0" presId="urn:microsoft.com/office/officeart/2008/layout/PictureAccentList"/>
    <dgm:cxn modelId="{3C73D0BA-0343-4BE3-AB5E-460D6023C656}" type="presParOf" srcId="{78FD6B33-5AD8-496A-A196-FB2A63AD6052}" destId="{36AC353B-69AD-474A-8F25-4BB7E1D9539C}" srcOrd="0" destOrd="0" presId="urn:microsoft.com/office/officeart/2008/layout/PictureAccentList"/>
    <dgm:cxn modelId="{8FD6451A-F072-4BD3-B388-932E50F1252D}" type="presParOf" srcId="{36AC353B-69AD-474A-8F25-4BB7E1D9539C}" destId="{DA5212FA-1754-46DF-AE4C-315529D7A845}" srcOrd="0" destOrd="0" presId="urn:microsoft.com/office/officeart/2008/layout/PictureAccentList"/>
    <dgm:cxn modelId="{430F2379-598E-4E4C-A55E-774577099A88}" type="presParOf" srcId="{36AC353B-69AD-474A-8F25-4BB7E1D9539C}" destId="{C54738AF-2818-495E-8B49-2D9D77E6C6F9}" srcOrd="1" destOrd="0" presId="urn:microsoft.com/office/officeart/2008/layout/PictureAccentList"/>
    <dgm:cxn modelId="{1C0743AA-9214-423C-B701-9D1A64C195DF}" type="presParOf" srcId="{78FD6B33-5AD8-496A-A196-FB2A63AD6052}" destId="{B0556BC9-81E0-4795-9C3B-C08F3DEE40F2}" srcOrd="1" destOrd="0" presId="urn:microsoft.com/office/officeart/2008/layout/PictureAccentList"/>
    <dgm:cxn modelId="{B3DC02ED-E8A3-4E53-B440-4D734E2CCA0D}" type="presParOf" srcId="{B0556BC9-81E0-4795-9C3B-C08F3DEE40F2}" destId="{0AF88407-C31D-4460-8CB5-2F91834F62FC}" srcOrd="0" destOrd="0" presId="urn:microsoft.com/office/officeart/2008/layout/PictureAccentList"/>
    <dgm:cxn modelId="{A1882C81-8320-4BE4-80B2-9A98B5B4D4B8}" type="presParOf" srcId="{B0556BC9-81E0-4795-9C3B-C08F3DEE40F2}" destId="{1BE7B86E-4782-4DF6-8941-2C474EBFFF95}" srcOrd="1" destOrd="0" presId="urn:microsoft.com/office/officeart/2008/layout/PictureAccentList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9A852-246A-4D97-AA71-DE0E99EF0C4C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B41BF-53AE-4516-9C03-38504973C9D9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 হতে পারে?</a:t>
          </a:r>
          <a:endParaRPr lang="en-US" sz="2800" dirty="0"/>
        </a:p>
      </dgm:t>
    </dgm:pt>
    <dgm:pt modelId="{76543120-7D9B-47AF-AA0D-8CAC850B9D62}" type="parTrans" cxnId="{36BD0C52-265C-4B54-99F8-3C9E057D3556}">
      <dgm:prSet/>
      <dgm:spPr/>
      <dgm:t>
        <a:bodyPr/>
        <a:lstStyle/>
        <a:p>
          <a:endParaRPr lang="en-US" sz="2800"/>
        </a:p>
      </dgm:t>
    </dgm:pt>
    <dgm:pt modelId="{531F13D1-720A-4002-8414-C602EFAB6589}" type="sibTrans" cxnId="{36BD0C52-265C-4B54-99F8-3C9E057D3556}">
      <dgm:prSet/>
      <dgm:spPr/>
      <dgm:t>
        <a:bodyPr/>
        <a:lstStyle/>
        <a:p>
          <a:endParaRPr lang="en-US" sz="2800"/>
        </a:p>
      </dgm:t>
    </dgm:pt>
    <dgm:pt modelId="{AC27FAB0-06C1-4BD4-9749-FD009EDFC793}">
      <dgm:prSet phldrT="[Text]" custT="1"/>
      <dgm:spPr/>
      <dgm:t>
        <a:bodyPr/>
        <a:lstStyle/>
        <a:p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ও যোগাযোগ প্রযুক্তিতে পারদর্শিতা ।</a:t>
          </a:r>
          <a:endParaRPr lang="en-US" sz="2400" dirty="0"/>
        </a:p>
      </dgm:t>
    </dgm:pt>
    <dgm:pt modelId="{0A49D0DC-2771-493A-A720-10FBC776D40D}" type="parTrans" cxnId="{0EFC678D-EB83-4208-A938-BB67971D188A}">
      <dgm:prSet/>
      <dgm:spPr/>
      <dgm:t>
        <a:bodyPr/>
        <a:lstStyle/>
        <a:p>
          <a:endParaRPr lang="en-US" sz="2800"/>
        </a:p>
      </dgm:t>
    </dgm:pt>
    <dgm:pt modelId="{618E2AE5-0867-4445-AF4D-625816D184ED}" type="sibTrans" cxnId="{0EFC678D-EB83-4208-A938-BB67971D188A}">
      <dgm:prSet/>
      <dgm:spPr/>
      <dgm:t>
        <a:bodyPr/>
        <a:lstStyle/>
        <a:p>
          <a:endParaRPr lang="en-US" sz="2800"/>
        </a:p>
      </dgm:t>
    </dgm:pt>
    <dgm:pt modelId="{B7A098D6-2921-4650-BF07-97F4F618D2AD}">
      <dgm:prSet phldrT="[Text]" custT="1"/>
      <dgm:spPr/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এটা কি আবশ্যক?</a:t>
          </a:r>
          <a:endParaRPr lang="en-US" sz="2800" dirty="0"/>
        </a:p>
      </dgm:t>
    </dgm:pt>
    <dgm:pt modelId="{EDA93383-21A1-4DCD-BC38-EFFCF2C91721}" type="parTrans" cxnId="{3ACA6FCE-A4D8-42EC-A0FD-D4AF131219B3}">
      <dgm:prSet/>
      <dgm:spPr/>
      <dgm:t>
        <a:bodyPr/>
        <a:lstStyle/>
        <a:p>
          <a:endParaRPr lang="en-US" sz="2800"/>
        </a:p>
      </dgm:t>
    </dgm:pt>
    <dgm:pt modelId="{03880470-EC20-413B-8EEA-02D760E83A63}" type="sibTrans" cxnId="{3ACA6FCE-A4D8-42EC-A0FD-D4AF131219B3}">
      <dgm:prSet/>
      <dgm:spPr/>
      <dgm:t>
        <a:bodyPr/>
        <a:lstStyle/>
        <a:p>
          <a:endParaRPr lang="en-US" sz="2800"/>
        </a:p>
      </dgm:t>
    </dgm:pt>
    <dgm:pt modelId="{A0267BEC-5A50-49F9-9278-78B62BE454BF}" type="pres">
      <dgm:prSet presAssocID="{0989A852-246A-4D97-AA71-DE0E99EF0C4C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F849E6D-7AC6-409E-9B3A-F3E86DE767A2}" type="pres">
      <dgm:prSet presAssocID="{D0DB41BF-53AE-4516-9C03-38504973C9D9}" presName="Accent1" presStyleCnt="0"/>
      <dgm:spPr/>
    </dgm:pt>
    <dgm:pt modelId="{B80BDFB0-CF3A-4700-B16D-3AB72E0292C3}" type="pres">
      <dgm:prSet presAssocID="{D0DB41BF-53AE-4516-9C03-38504973C9D9}" presName="Accent" presStyleLbl="node1" presStyleIdx="0" presStyleCnt="3" custLinFactNeighborX="18029" custLinFactNeighborY="-7829"/>
      <dgm:spPr>
        <a:solidFill>
          <a:schemeClr val="accent3">
            <a:lumMod val="50000"/>
          </a:schemeClr>
        </a:solidFill>
      </dgm:spPr>
    </dgm:pt>
    <dgm:pt modelId="{2501BE77-3042-4634-9A71-BA59B6DCB402}" type="pres">
      <dgm:prSet presAssocID="{D0DB41BF-53AE-4516-9C03-38504973C9D9}" presName="Parent1" presStyleLbl="revTx" presStyleIdx="0" presStyleCnt="3" custScaleX="138870" custScaleY="187031" custLinFactNeighborX="29624" custLinFactNeighborY="-39508">
        <dgm:presLayoutVars>
          <dgm:chMax val="1"/>
          <dgm:chPref val="1"/>
          <dgm:bulletEnabled val="1"/>
        </dgm:presLayoutVars>
      </dgm:prSet>
      <dgm:spPr/>
    </dgm:pt>
    <dgm:pt modelId="{7443A384-F008-46E2-8034-A372C8756393}" type="pres">
      <dgm:prSet presAssocID="{AC27FAB0-06C1-4BD4-9749-FD009EDFC793}" presName="Accent2" presStyleCnt="0"/>
      <dgm:spPr/>
    </dgm:pt>
    <dgm:pt modelId="{017D275F-21DF-4027-8FD8-FD7DC994D4CB}" type="pres">
      <dgm:prSet presAssocID="{AC27FAB0-06C1-4BD4-9749-FD009EDFC793}" presName="Accent" presStyleLbl="node1" presStyleIdx="1" presStyleCnt="3" custScaleX="139693" custScaleY="132573" custLinFactNeighborX="-7499" custLinFactNeighborY="-1875"/>
      <dgm:spPr>
        <a:solidFill>
          <a:schemeClr val="accent4">
            <a:lumMod val="75000"/>
          </a:schemeClr>
        </a:solidFill>
      </dgm:spPr>
    </dgm:pt>
    <dgm:pt modelId="{60DAA04B-D532-46EB-A539-5780E20D09F4}" type="pres">
      <dgm:prSet presAssocID="{AC27FAB0-06C1-4BD4-9749-FD009EDFC793}" presName="Parent2" presStyleLbl="revTx" presStyleIdx="1" presStyleCnt="3" custScaleX="161296" custScaleY="219430" custLinFactNeighborX="-14812" custLinFactNeighborY="-21165">
        <dgm:presLayoutVars>
          <dgm:chMax val="1"/>
          <dgm:chPref val="1"/>
          <dgm:bulletEnabled val="1"/>
        </dgm:presLayoutVars>
      </dgm:prSet>
      <dgm:spPr/>
    </dgm:pt>
    <dgm:pt modelId="{CD2E77F4-1CD6-45AE-9F5A-B81785B7BA22}" type="pres">
      <dgm:prSet presAssocID="{B7A098D6-2921-4650-BF07-97F4F618D2AD}" presName="Accent3" presStyleCnt="0"/>
      <dgm:spPr/>
    </dgm:pt>
    <dgm:pt modelId="{E815AD2B-3C67-4A66-8AF2-21958EEE63B1}" type="pres">
      <dgm:prSet presAssocID="{B7A098D6-2921-4650-BF07-97F4F618D2AD}" presName="Accent" presStyleLbl="node1" presStyleIdx="2" presStyleCnt="3" custScaleX="133385" custScaleY="137360" custLinFactNeighborX="22809" custLinFactNeighborY="12282"/>
      <dgm:spPr>
        <a:solidFill>
          <a:schemeClr val="accent6">
            <a:lumMod val="75000"/>
          </a:schemeClr>
        </a:solidFill>
      </dgm:spPr>
    </dgm:pt>
    <dgm:pt modelId="{A197075C-3D61-4AEA-A314-B8B3EF1CEF20}" type="pres">
      <dgm:prSet presAssocID="{B7A098D6-2921-4650-BF07-97F4F618D2AD}" presName="Parent3" presStyleLbl="revTx" presStyleIdx="2" presStyleCnt="3" custScaleX="126599" custScaleY="190311" custLinFactNeighborX="35972" custLinFactNeighborY="23987">
        <dgm:presLayoutVars>
          <dgm:chMax val="1"/>
          <dgm:chPref val="1"/>
          <dgm:bulletEnabled val="1"/>
        </dgm:presLayoutVars>
      </dgm:prSet>
      <dgm:spPr/>
    </dgm:pt>
  </dgm:ptLst>
  <dgm:cxnLst>
    <dgm:cxn modelId="{F023DD10-DE4D-4DEA-9D0F-93836C12680B}" type="presOf" srcId="{AC27FAB0-06C1-4BD4-9749-FD009EDFC793}" destId="{60DAA04B-D532-46EB-A539-5780E20D09F4}" srcOrd="0" destOrd="0" presId="urn:microsoft.com/office/officeart/2009/layout/CircleArrowProcess"/>
    <dgm:cxn modelId="{ACEE6C24-E56E-4656-A1B0-43B7FA9309B0}" type="presOf" srcId="{B7A098D6-2921-4650-BF07-97F4F618D2AD}" destId="{A197075C-3D61-4AEA-A314-B8B3EF1CEF20}" srcOrd="0" destOrd="0" presId="urn:microsoft.com/office/officeart/2009/layout/CircleArrowProcess"/>
    <dgm:cxn modelId="{217C9862-8821-4288-9402-F587775A086D}" type="presOf" srcId="{D0DB41BF-53AE-4516-9C03-38504973C9D9}" destId="{2501BE77-3042-4634-9A71-BA59B6DCB402}" srcOrd="0" destOrd="0" presId="urn:microsoft.com/office/officeart/2009/layout/CircleArrowProcess"/>
    <dgm:cxn modelId="{36BD0C52-265C-4B54-99F8-3C9E057D3556}" srcId="{0989A852-246A-4D97-AA71-DE0E99EF0C4C}" destId="{D0DB41BF-53AE-4516-9C03-38504973C9D9}" srcOrd="0" destOrd="0" parTransId="{76543120-7D9B-47AF-AA0D-8CAC850B9D62}" sibTransId="{531F13D1-720A-4002-8414-C602EFAB6589}"/>
    <dgm:cxn modelId="{CFD04955-72AE-4590-9F64-A1B9A8037715}" type="presOf" srcId="{0989A852-246A-4D97-AA71-DE0E99EF0C4C}" destId="{A0267BEC-5A50-49F9-9278-78B62BE454BF}" srcOrd="0" destOrd="0" presId="urn:microsoft.com/office/officeart/2009/layout/CircleArrowProcess"/>
    <dgm:cxn modelId="{0EFC678D-EB83-4208-A938-BB67971D188A}" srcId="{0989A852-246A-4D97-AA71-DE0E99EF0C4C}" destId="{AC27FAB0-06C1-4BD4-9749-FD009EDFC793}" srcOrd="1" destOrd="0" parTransId="{0A49D0DC-2771-493A-A720-10FBC776D40D}" sibTransId="{618E2AE5-0867-4445-AF4D-625816D184ED}"/>
    <dgm:cxn modelId="{3ACA6FCE-A4D8-42EC-A0FD-D4AF131219B3}" srcId="{0989A852-246A-4D97-AA71-DE0E99EF0C4C}" destId="{B7A098D6-2921-4650-BF07-97F4F618D2AD}" srcOrd="2" destOrd="0" parTransId="{EDA93383-21A1-4DCD-BC38-EFFCF2C91721}" sibTransId="{03880470-EC20-413B-8EEA-02D760E83A63}"/>
    <dgm:cxn modelId="{D70A2827-62DD-420E-8F8C-8D6FF513D01C}" type="presParOf" srcId="{A0267BEC-5A50-49F9-9278-78B62BE454BF}" destId="{2F849E6D-7AC6-409E-9B3A-F3E86DE767A2}" srcOrd="0" destOrd="0" presId="urn:microsoft.com/office/officeart/2009/layout/CircleArrowProcess"/>
    <dgm:cxn modelId="{DAC2B26B-0123-4FBA-856B-02EE90BD6802}" type="presParOf" srcId="{2F849E6D-7AC6-409E-9B3A-F3E86DE767A2}" destId="{B80BDFB0-CF3A-4700-B16D-3AB72E0292C3}" srcOrd="0" destOrd="0" presId="urn:microsoft.com/office/officeart/2009/layout/CircleArrowProcess"/>
    <dgm:cxn modelId="{9DBFADE4-85D6-415A-9B66-87D56376F58B}" type="presParOf" srcId="{A0267BEC-5A50-49F9-9278-78B62BE454BF}" destId="{2501BE77-3042-4634-9A71-BA59B6DCB402}" srcOrd="1" destOrd="0" presId="urn:microsoft.com/office/officeart/2009/layout/CircleArrowProcess"/>
    <dgm:cxn modelId="{48A6AC24-3A50-496B-A900-4622CBB3A5D5}" type="presParOf" srcId="{A0267BEC-5A50-49F9-9278-78B62BE454BF}" destId="{7443A384-F008-46E2-8034-A372C8756393}" srcOrd="2" destOrd="0" presId="urn:microsoft.com/office/officeart/2009/layout/CircleArrowProcess"/>
    <dgm:cxn modelId="{ECDCB97D-6AE1-421E-B294-29908BBF4112}" type="presParOf" srcId="{7443A384-F008-46E2-8034-A372C8756393}" destId="{017D275F-21DF-4027-8FD8-FD7DC994D4CB}" srcOrd="0" destOrd="0" presId="urn:microsoft.com/office/officeart/2009/layout/CircleArrowProcess"/>
    <dgm:cxn modelId="{D6F62AFC-AE33-4AC2-AE05-E52E90D9D5FA}" type="presParOf" srcId="{A0267BEC-5A50-49F9-9278-78B62BE454BF}" destId="{60DAA04B-D532-46EB-A539-5780E20D09F4}" srcOrd="3" destOrd="0" presId="urn:microsoft.com/office/officeart/2009/layout/CircleArrowProcess"/>
    <dgm:cxn modelId="{0BEBE014-506C-4B3B-9E1A-0B706A62C9CB}" type="presParOf" srcId="{A0267BEC-5A50-49F9-9278-78B62BE454BF}" destId="{CD2E77F4-1CD6-45AE-9F5A-B81785B7BA22}" srcOrd="4" destOrd="0" presId="urn:microsoft.com/office/officeart/2009/layout/CircleArrowProcess"/>
    <dgm:cxn modelId="{709BDD25-30A6-418A-BACB-07AD60A5ED58}" type="presParOf" srcId="{CD2E77F4-1CD6-45AE-9F5A-B81785B7BA22}" destId="{E815AD2B-3C67-4A66-8AF2-21958EEE63B1}" srcOrd="0" destOrd="0" presId="urn:microsoft.com/office/officeart/2009/layout/CircleArrowProcess"/>
    <dgm:cxn modelId="{EE7128C8-9600-4A9C-9A3D-64CBFB4F9B5B}" type="presParOf" srcId="{A0267BEC-5A50-49F9-9278-78B62BE454BF}" destId="{A197075C-3D61-4AEA-A314-B8B3EF1CEF2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DDF93D-D230-43AA-B232-E3763EE1CD12}" type="doc">
      <dgm:prSet loTypeId="urn:microsoft.com/office/officeart/2008/layout/AscendingPictureAccentProcess" loCatId="process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5D69F05-32BE-4DA6-A5C4-378B2DA4C40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8C5FBF-A770-45A8-8C3B-4F669570695F}" type="parTrans" cxnId="{399E1934-31B0-4AD4-AD77-F1D7BAE4804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EDC45A-6C5D-41D9-BB8E-4E25CDEBA90A}" type="sibTrans" cxnId="{399E1934-31B0-4AD4-AD77-F1D7BAE4804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812C9D-409E-459C-AA7C-0E727789DE3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E61B51-C062-4FD4-93F2-A6902DEA25E2}" type="parTrans" cxnId="{C6197457-299D-41DF-B187-B4D2FC1B395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874C02-91A2-4558-BEAB-A76169B9C52A}" type="sibTrans" cxnId="{C6197457-299D-41DF-B187-B4D2FC1B395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08641E-8503-4510-A825-A53088415CE1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91C74-8E22-44B2-B48F-2CE6AA01C9EF}" type="parTrans" cxnId="{4A521515-0948-487E-8D48-29EF2DE9F6F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CE1742-8A11-4FAA-B10D-4FF7BD314030}" type="sibTrans" cxnId="{4A521515-0948-487E-8D48-29EF2DE9F6F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ADA44A-F9BA-4822-B507-F395981C354E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713CCB-3448-4FC0-81AA-734223D6A234}" type="parTrans" cxnId="{F87AD34F-1BFC-4DBD-8102-9FEB917EE0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F9617E-8B6C-4519-AA28-6C0F9D6F740D}" type="sibTrans" cxnId="{F87AD34F-1BFC-4DBD-8102-9FEB917EE0D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F0B26D-301A-4807-919F-3B0250484618}">
      <dgm:prSet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471C07-664D-406B-8E34-780EEE1A2D96}" type="parTrans" cxnId="{9E723DB3-3DB9-42E1-A892-58ED8692385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2252C7-134B-4CD3-90A6-4303D2B5B3DA}" type="sibTrans" cxnId="{9E723DB3-3DB9-42E1-A892-58ED8692385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037836-6730-4FFE-B93F-AC6D5D2BE52F}" type="pres">
      <dgm:prSet presAssocID="{16DDF93D-D230-43AA-B232-E3763EE1CD12}" presName="Name0" presStyleCnt="0">
        <dgm:presLayoutVars>
          <dgm:chMax val="7"/>
          <dgm:chPref val="7"/>
          <dgm:dir/>
        </dgm:presLayoutVars>
      </dgm:prSet>
      <dgm:spPr/>
    </dgm:pt>
    <dgm:pt modelId="{F1DF0A1E-37E3-4BBF-A6EC-B0E5FE510499}" type="pres">
      <dgm:prSet presAssocID="{16DDF93D-D230-43AA-B232-E3763EE1CD12}" presName="dot1" presStyleLbl="alignNode1" presStyleIdx="0" presStyleCnt="15"/>
      <dgm:spPr/>
    </dgm:pt>
    <dgm:pt modelId="{B9EBC7AC-E546-4A2F-87ED-569BCB35A0DD}" type="pres">
      <dgm:prSet presAssocID="{16DDF93D-D230-43AA-B232-E3763EE1CD12}" presName="dot2" presStyleLbl="alignNode1" presStyleIdx="1" presStyleCnt="15"/>
      <dgm:spPr/>
    </dgm:pt>
    <dgm:pt modelId="{8B2704A8-C835-4FF7-A0C0-BB9ACCDFB122}" type="pres">
      <dgm:prSet presAssocID="{16DDF93D-D230-43AA-B232-E3763EE1CD12}" presName="dot3" presStyleLbl="alignNode1" presStyleIdx="2" presStyleCnt="15"/>
      <dgm:spPr/>
    </dgm:pt>
    <dgm:pt modelId="{9D31EE97-07EA-4736-B072-435D06819E48}" type="pres">
      <dgm:prSet presAssocID="{16DDF93D-D230-43AA-B232-E3763EE1CD12}" presName="dot4" presStyleLbl="alignNode1" presStyleIdx="3" presStyleCnt="15"/>
      <dgm:spPr/>
    </dgm:pt>
    <dgm:pt modelId="{355A1F35-D32E-4C1A-B4E7-425AB1C732D3}" type="pres">
      <dgm:prSet presAssocID="{16DDF93D-D230-43AA-B232-E3763EE1CD12}" presName="dot5" presStyleLbl="alignNode1" presStyleIdx="4" presStyleCnt="15"/>
      <dgm:spPr/>
    </dgm:pt>
    <dgm:pt modelId="{7ECFB6E4-0A25-4FB7-B0EF-E02A29F9CD78}" type="pres">
      <dgm:prSet presAssocID="{16DDF93D-D230-43AA-B232-E3763EE1CD12}" presName="dot6" presStyleLbl="alignNode1" presStyleIdx="5" presStyleCnt="15"/>
      <dgm:spPr/>
    </dgm:pt>
    <dgm:pt modelId="{1617E9F4-2C12-4074-AC35-1280A1495BE4}" type="pres">
      <dgm:prSet presAssocID="{16DDF93D-D230-43AA-B232-E3763EE1CD12}" presName="dot7" presStyleLbl="alignNode1" presStyleIdx="6" presStyleCnt="15"/>
      <dgm:spPr/>
    </dgm:pt>
    <dgm:pt modelId="{A13F3DF5-E37C-4E6F-B0CD-1DC8D4D22661}" type="pres">
      <dgm:prSet presAssocID="{16DDF93D-D230-43AA-B232-E3763EE1CD12}" presName="dot8" presStyleLbl="alignNode1" presStyleIdx="7" presStyleCnt="15"/>
      <dgm:spPr/>
    </dgm:pt>
    <dgm:pt modelId="{5C1C62F0-B764-485B-9B0D-7D4B1B12A969}" type="pres">
      <dgm:prSet presAssocID="{16DDF93D-D230-43AA-B232-E3763EE1CD12}" presName="dotArrow1" presStyleLbl="alignNode1" presStyleIdx="8" presStyleCnt="15"/>
      <dgm:spPr/>
    </dgm:pt>
    <dgm:pt modelId="{4A4F0635-0D88-4B94-977D-69C0A2BB9E05}" type="pres">
      <dgm:prSet presAssocID="{16DDF93D-D230-43AA-B232-E3763EE1CD12}" presName="dotArrow2" presStyleLbl="alignNode1" presStyleIdx="9" presStyleCnt="15"/>
      <dgm:spPr/>
    </dgm:pt>
    <dgm:pt modelId="{BB59A273-0A4C-43F3-AE40-865E93D4720A}" type="pres">
      <dgm:prSet presAssocID="{16DDF93D-D230-43AA-B232-E3763EE1CD12}" presName="dotArrow3" presStyleLbl="alignNode1" presStyleIdx="10" presStyleCnt="15"/>
      <dgm:spPr/>
    </dgm:pt>
    <dgm:pt modelId="{2D802C63-0925-464C-85C1-DCC1B915E32F}" type="pres">
      <dgm:prSet presAssocID="{16DDF93D-D230-43AA-B232-E3763EE1CD12}" presName="dotArrow4" presStyleLbl="alignNode1" presStyleIdx="11" presStyleCnt="15"/>
      <dgm:spPr/>
    </dgm:pt>
    <dgm:pt modelId="{F7F2613C-A928-42EE-B112-B04F19000683}" type="pres">
      <dgm:prSet presAssocID="{16DDF93D-D230-43AA-B232-E3763EE1CD12}" presName="dotArrow5" presStyleLbl="alignNode1" presStyleIdx="12" presStyleCnt="15"/>
      <dgm:spPr/>
    </dgm:pt>
    <dgm:pt modelId="{CC58F0BD-60ED-4BD3-97C5-872DA10F8230}" type="pres">
      <dgm:prSet presAssocID="{16DDF93D-D230-43AA-B232-E3763EE1CD12}" presName="dotArrow6" presStyleLbl="alignNode1" presStyleIdx="13" presStyleCnt="15"/>
      <dgm:spPr/>
    </dgm:pt>
    <dgm:pt modelId="{2BAFAD7B-086D-40C6-ADBF-615BE9069C4F}" type="pres">
      <dgm:prSet presAssocID="{16DDF93D-D230-43AA-B232-E3763EE1CD12}" presName="dotArrow7" presStyleLbl="alignNode1" presStyleIdx="14" presStyleCnt="15"/>
      <dgm:spPr/>
    </dgm:pt>
    <dgm:pt modelId="{8D23C6F6-1500-41EF-8766-2A71E54BC12B}" type="pres">
      <dgm:prSet presAssocID="{85D69F05-32BE-4DA6-A5C4-378B2DA4C408}" presName="parTx1" presStyleLbl="node1" presStyleIdx="0" presStyleCnt="5"/>
      <dgm:spPr/>
    </dgm:pt>
    <dgm:pt modelId="{35E175AD-DA67-41D3-908D-62DB58CDC8A7}" type="pres">
      <dgm:prSet presAssocID="{97EDC45A-6C5D-41D9-BB8E-4E25CDEBA90A}" presName="picture1" presStyleCnt="0"/>
      <dgm:spPr/>
    </dgm:pt>
    <dgm:pt modelId="{D9AF7835-25D3-40AA-ABB7-ED2C6C37B98C}" type="pres">
      <dgm:prSet presAssocID="{97EDC45A-6C5D-41D9-BB8E-4E25CDEBA90A}" presName="imageRepeatNode" presStyleLbl="fgImgPlace1" presStyleIdx="0" presStyleCnt="5"/>
      <dgm:spPr/>
    </dgm:pt>
    <dgm:pt modelId="{8A6CF376-1D33-4C00-9E4E-718FAA20F6DD}" type="pres">
      <dgm:prSet presAssocID="{EF812C9D-409E-459C-AA7C-0E727789DE38}" presName="parTx2" presStyleLbl="node1" presStyleIdx="1" presStyleCnt="5"/>
      <dgm:spPr/>
    </dgm:pt>
    <dgm:pt modelId="{3151FE0A-2A13-4787-8214-2A5B52E72365}" type="pres">
      <dgm:prSet presAssocID="{D7874C02-91A2-4558-BEAB-A76169B9C52A}" presName="picture2" presStyleCnt="0"/>
      <dgm:spPr/>
    </dgm:pt>
    <dgm:pt modelId="{98B45D27-54EE-4953-81A8-53AB9BD5D2B6}" type="pres">
      <dgm:prSet presAssocID="{D7874C02-91A2-4558-BEAB-A76169B9C52A}" presName="imageRepeatNode" presStyleLbl="fgImgPlace1" presStyleIdx="1" presStyleCnt="5"/>
      <dgm:spPr/>
    </dgm:pt>
    <dgm:pt modelId="{D75DABAB-3FD3-44DC-AFDE-67040EAD5836}" type="pres">
      <dgm:prSet presAssocID="{2E08641E-8503-4510-A825-A53088415CE1}" presName="parTx3" presStyleLbl="node1" presStyleIdx="2" presStyleCnt="5"/>
      <dgm:spPr/>
    </dgm:pt>
    <dgm:pt modelId="{6F550E7F-33F8-4E64-87EA-16589E3AAA09}" type="pres">
      <dgm:prSet presAssocID="{E0CE1742-8A11-4FAA-B10D-4FF7BD314030}" presName="picture3" presStyleCnt="0"/>
      <dgm:spPr/>
    </dgm:pt>
    <dgm:pt modelId="{DFB73E82-4F1B-4608-9FFC-7601B3D62CDF}" type="pres">
      <dgm:prSet presAssocID="{E0CE1742-8A11-4FAA-B10D-4FF7BD314030}" presName="imageRepeatNode" presStyleLbl="fgImgPlace1" presStyleIdx="2" presStyleCnt="5"/>
      <dgm:spPr/>
    </dgm:pt>
    <dgm:pt modelId="{3DCD6BEC-5345-4C45-9F47-38875538B34E}" type="pres">
      <dgm:prSet presAssocID="{7EADA44A-F9BA-4822-B507-F395981C354E}" presName="parTx4" presStyleLbl="node1" presStyleIdx="3" presStyleCnt="5"/>
      <dgm:spPr/>
    </dgm:pt>
    <dgm:pt modelId="{E9AFA229-23B2-4300-864A-E84A0F30287F}" type="pres">
      <dgm:prSet presAssocID="{11F9617E-8B6C-4519-AA28-6C0F9D6F740D}" presName="picture4" presStyleCnt="0"/>
      <dgm:spPr/>
    </dgm:pt>
    <dgm:pt modelId="{3BA9CD01-0A93-4DD2-B158-8011DDDBCAAF}" type="pres">
      <dgm:prSet presAssocID="{11F9617E-8B6C-4519-AA28-6C0F9D6F740D}" presName="imageRepeatNode" presStyleLbl="fgImgPlace1" presStyleIdx="3" presStyleCnt="5"/>
      <dgm:spPr/>
    </dgm:pt>
    <dgm:pt modelId="{A41CD10D-6A90-448F-8920-B12EA3085E3C}" type="pres">
      <dgm:prSet presAssocID="{DBF0B26D-301A-4807-919F-3B0250484618}" presName="parTx5" presStyleLbl="node1" presStyleIdx="4" presStyleCnt="5"/>
      <dgm:spPr/>
    </dgm:pt>
    <dgm:pt modelId="{9FF0FC4C-A43F-49D7-82E1-DDE025E8551C}" type="pres">
      <dgm:prSet presAssocID="{4C2252C7-134B-4CD3-90A6-4303D2B5B3DA}" presName="picture5" presStyleCnt="0"/>
      <dgm:spPr/>
    </dgm:pt>
    <dgm:pt modelId="{76431B3A-E151-46D8-AB16-EBCB6DFF4A75}" type="pres">
      <dgm:prSet presAssocID="{4C2252C7-134B-4CD3-90A6-4303D2B5B3DA}" presName="imageRepeatNode" presStyleLbl="fgImgPlace1" presStyleIdx="4" presStyleCnt="5"/>
      <dgm:spPr/>
    </dgm:pt>
  </dgm:ptLst>
  <dgm:cxnLst>
    <dgm:cxn modelId="{0DC02307-C4CF-43BE-8C50-86F2F14D75E6}" type="presOf" srcId="{85D69F05-32BE-4DA6-A5C4-378B2DA4C408}" destId="{8D23C6F6-1500-41EF-8766-2A71E54BC12B}" srcOrd="0" destOrd="0" presId="urn:microsoft.com/office/officeart/2008/layout/AscendingPictureAccentProcess"/>
    <dgm:cxn modelId="{4A521515-0948-487E-8D48-29EF2DE9F6F8}" srcId="{16DDF93D-D230-43AA-B232-E3763EE1CD12}" destId="{2E08641E-8503-4510-A825-A53088415CE1}" srcOrd="2" destOrd="0" parTransId="{EAC91C74-8E22-44B2-B48F-2CE6AA01C9EF}" sibTransId="{E0CE1742-8A11-4FAA-B10D-4FF7BD314030}"/>
    <dgm:cxn modelId="{399E1934-31B0-4AD4-AD77-F1D7BAE48044}" srcId="{16DDF93D-D230-43AA-B232-E3763EE1CD12}" destId="{85D69F05-32BE-4DA6-A5C4-378B2DA4C408}" srcOrd="0" destOrd="0" parTransId="{2A8C5FBF-A770-45A8-8C3B-4F669570695F}" sibTransId="{97EDC45A-6C5D-41D9-BB8E-4E25CDEBA90A}"/>
    <dgm:cxn modelId="{BA3C4C42-268F-434C-A882-D242449C45F2}" type="presOf" srcId="{97EDC45A-6C5D-41D9-BB8E-4E25CDEBA90A}" destId="{D9AF7835-25D3-40AA-ABB7-ED2C6C37B98C}" srcOrd="0" destOrd="0" presId="urn:microsoft.com/office/officeart/2008/layout/AscendingPictureAccentProcess"/>
    <dgm:cxn modelId="{19E24366-B3B1-4FED-BB20-CF9989346A62}" type="presOf" srcId="{16DDF93D-D230-43AA-B232-E3763EE1CD12}" destId="{C0037836-6730-4FFE-B93F-AC6D5D2BE52F}" srcOrd="0" destOrd="0" presId="urn:microsoft.com/office/officeart/2008/layout/AscendingPictureAccentProcess"/>
    <dgm:cxn modelId="{51856C4B-C00F-4B0F-82F7-02559FAA2944}" type="presOf" srcId="{2E08641E-8503-4510-A825-A53088415CE1}" destId="{D75DABAB-3FD3-44DC-AFDE-67040EAD5836}" srcOrd="0" destOrd="0" presId="urn:microsoft.com/office/officeart/2008/layout/AscendingPictureAccentProcess"/>
    <dgm:cxn modelId="{F87AD34F-1BFC-4DBD-8102-9FEB917EE0DE}" srcId="{16DDF93D-D230-43AA-B232-E3763EE1CD12}" destId="{7EADA44A-F9BA-4822-B507-F395981C354E}" srcOrd="3" destOrd="0" parTransId="{4D713CCB-3448-4FC0-81AA-734223D6A234}" sibTransId="{11F9617E-8B6C-4519-AA28-6C0F9D6F740D}"/>
    <dgm:cxn modelId="{C6197457-299D-41DF-B187-B4D2FC1B3955}" srcId="{16DDF93D-D230-43AA-B232-E3763EE1CD12}" destId="{EF812C9D-409E-459C-AA7C-0E727789DE38}" srcOrd="1" destOrd="0" parTransId="{A0E61B51-C062-4FD4-93F2-A6902DEA25E2}" sibTransId="{D7874C02-91A2-4558-BEAB-A76169B9C52A}"/>
    <dgm:cxn modelId="{B4EA41A2-F683-4CAD-B782-AC01292B1C86}" type="presOf" srcId="{EF812C9D-409E-459C-AA7C-0E727789DE38}" destId="{8A6CF376-1D33-4C00-9E4E-718FAA20F6DD}" srcOrd="0" destOrd="0" presId="urn:microsoft.com/office/officeart/2008/layout/AscendingPictureAccentProcess"/>
    <dgm:cxn modelId="{5F1DF9AF-3BAF-4023-97CD-DC521D2C9E01}" type="presOf" srcId="{D7874C02-91A2-4558-BEAB-A76169B9C52A}" destId="{98B45D27-54EE-4953-81A8-53AB9BD5D2B6}" srcOrd="0" destOrd="0" presId="urn:microsoft.com/office/officeart/2008/layout/AscendingPictureAccentProcess"/>
    <dgm:cxn modelId="{9E723DB3-3DB9-42E1-A892-58ED8692385F}" srcId="{16DDF93D-D230-43AA-B232-E3763EE1CD12}" destId="{DBF0B26D-301A-4807-919F-3B0250484618}" srcOrd="4" destOrd="0" parTransId="{81471C07-664D-406B-8E34-780EEE1A2D96}" sibTransId="{4C2252C7-134B-4CD3-90A6-4303D2B5B3DA}"/>
    <dgm:cxn modelId="{963DEFC0-B2BF-4B1D-B655-FC9022FA5B95}" type="presOf" srcId="{11F9617E-8B6C-4519-AA28-6C0F9D6F740D}" destId="{3BA9CD01-0A93-4DD2-B158-8011DDDBCAAF}" srcOrd="0" destOrd="0" presId="urn:microsoft.com/office/officeart/2008/layout/AscendingPictureAccentProcess"/>
    <dgm:cxn modelId="{F0902CC8-931F-4CB6-A4F7-956C2DF8A223}" type="presOf" srcId="{4C2252C7-134B-4CD3-90A6-4303D2B5B3DA}" destId="{76431B3A-E151-46D8-AB16-EBCB6DFF4A75}" srcOrd="0" destOrd="0" presId="urn:microsoft.com/office/officeart/2008/layout/AscendingPictureAccentProcess"/>
    <dgm:cxn modelId="{3CE043E0-5279-414A-8D43-81625A77E226}" type="presOf" srcId="{DBF0B26D-301A-4807-919F-3B0250484618}" destId="{A41CD10D-6A90-448F-8920-B12EA3085E3C}" srcOrd="0" destOrd="0" presId="urn:microsoft.com/office/officeart/2008/layout/AscendingPictureAccentProcess"/>
    <dgm:cxn modelId="{0887CBEB-8279-46F1-909B-3ABB6E0F77CD}" type="presOf" srcId="{7EADA44A-F9BA-4822-B507-F395981C354E}" destId="{3DCD6BEC-5345-4C45-9F47-38875538B34E}" srcOrd="0" destOrd="0" presId="urn:microsoft.com/office/officeart/2008/layout/AscendingPictureAccentProcess"/>
    <dgm:cxn modelId="{D3E09EF0-A470-4A7D-BA67-A020E28B6D54}" type="presOf" srcId="{E0CE1742-8A11-4FAA-B10D-4FF7BD314030}" destId="{DFB73E82-4F1B-4608-9FFC-7601B3D62CDF}" srcOrd="0" destOrd="0" presId="urn:microsoft.com/office/officeart/2008/layout/AscendingPictureAccentProcess"/>
    <dgm:cxn modelId="{B9C9B081-9996-4FDF-B022-F47F19613521}" type="presParOf" srcId="{C0037836-6730-4FFE-B93F-AC6D5D2BE52F}" destId="{F1DF0A1E-37E3-4BBF-A6EC-B0E5FE510499}" srcOrd="0" destOrd="0" presId="urn:microsoft.com/office/officeart/2008/layout/AscendingPictureAccentProcess"/>
    <dgm:cxn modelId="{AD0AC4D9-0813-4273-964D-2E76D74702D9}" type="presParOf" srcId="{C0037836-6730-4FFE-B93F-AC6D5D2BE52F}" destId="{B9EBC7AC-E546-4A2F-87ED-569BCB35A0DD}" srcOrd="1" destOrd="0" presId="urn:microsoft.com/office/officeart/2008/layout/AscendingPictureAccentProcess"/>
    <dgm:cxn modelId="{E5E6FC69-2006-4E6E-9001-1DCB77C2C053}" type="presParOf" srcId="{C0037836-6730-4FFE-B93F-AC6D5D2BE52F}" destId="{8B2704A8-C835-4FF7-A0C0-BB9ACCDFB122}" srcOrd="2" destOrd="0" presId="urn:microsoft.com/office/officeart/2008/layout/AscendingPictureAccentProcess"/>
    <dgm:cxn modelId="{063B358C-B3D7-4661-AD90-D0FC74D2D0A4}" type="presParOf" srcId="{C0037836-6730-4FFE-B93F-AC6D5D2BE52F}" destId="{9D31EE97-07EA-4736-B072-435D06819E48}" srcOrd="3" destOrd="0" presId="urn:microsoft.com/office/officeart/2008/layout/AscendingPictureAccentProcess"/>
    <dgm:cxn modelId="{5B594264-DD17-4BA4-8B21-DEC3F1652CD2}" type="presParOf" srcId="{C0037836-6730-4FFE-B93F-AC6D5D2BE52F}" destId="{355A1F35-D32E-4C1A-B4E7-425AB1C732D3}" srcOrd="4" destOrd="0" presId="urn:microsoft.com/office/officeart/2008/layout/AscendingPictureAccentProcess"/>
    <dgm:cxn modelId="{B1ABD536-2CFD-456D-808D-0C31B3B2BF84}" type="presParOf" srcId="{C0037836-6730-4FFE-B93F-AC6D5D2BE52F}" destId="{7ECFB6E4-0A25-4FB7-B0EF-E02A29F9CD78}" srcOrd="5" destOrd="0" presId="urn:microsoft.com/office/officeart/2008/layout/AscendingPictureAccentProcess"/>
    <dgm:cxn modelId="{B0416B0F-9C60-4880-B509-491B4C884B22}" type="presParOf" srcId="{C0037836-6730-4FFE-B93F-AC6D5D2BE52F}" destId="{1617E9F4-2C12-4074-AC35-1280A1495BE4}" srcOrd="6" destOrd="0" presId="urn:microsoft.com/office/officeart/2008/layout/AscendingPictureAccentProcess"/>
    <dgm:cxn modelId="{E5F9E125-2857-4FD8-8DE4-434C1EFAB5FC}" type="presParOf" srcId="{C0037836-6730-4FFE-B93F-AC6D5D2BE52F}" destId="{A13F3DF5-E37C-4E6F-B0CD-1DC8D4D22661}" srcOrd="7" destOrd="0" presId="urn:microsoft.com/office/officeart/2008/layout/AscendingPictureAccentProcess"/>
    <dgm:cxn modelId="{19A47EA2-CD2F-4B20-96B7-D3A32C8F65FA}" type="presParOf" srcId="{C0037836-6730-4FFE-B93F-AC6D5D2BE52F}" destId="{5C1C62F0-B764-485B-9B0D-7D4B1B12A969}" srcOrd="8" destOrd="0" presId="urn:microsoft.com/office/officeart/2008/layout/AscendingPictureAccentProcess"/>
    <dgm:cxn modelId="{F91ECE11-125B-4489-AB8A-7FBA8E24E679}" type="presParOf" srcId="{C0037836-6730-4FFE-B93F-AC6D5D2BE52F}" destId="{4A4F0635-0D88-4B94-977D-69C0A2BB9E05}" srcOrd="9" destOrd="0" presId="urn:microsoft.com/office/officeart/2008/layout/AscendingPictureAccentProcess"/>
    <dgm:cxn modelId="{96D2A1DA-96FB-4D23-A94F-2263DF53E379}" type="presParOf" srcId="{C0037836-6730-4FFE-B93F-AC6D5D2BE52F}" destId="{BB59A273-0A4C-43F3-AE40-865E93D4720A}" srcOrd="10" destOrd="0" presId="urn:microsoft.com/office/officeart/2008/layout/AscendingPictureAccentProcess"/>
    <dgm:cxn modelId="{FE9E99A9-90E8-47D8-AB68-8DC1257BE022}" type="presParOf" srcId="{C0037836-6730-4FFE-B93F-AC6D5D2BE52F}" destId="{2D802C63-0925-464C-85C1-DCC1B915E32F}" srcOrd="11" destOrd="0" presId="urn:microsoft.com/office/officeart/2008/layout/AscendingPictureAccentProcess"/>
    <dgm:cxn modelId="{223B9F39-58B8-4708-BA4B-E179AA56BF78}" type="presParOf" srcId="{C0037836-6730-4FFE-B93F-AC6D5D2BE52F}" destId="{F7F2613C-A928-42EE-B112-B04F19000683}" srcOrd="12" destOrd="0" presId="urn:microsoft.com/office/officeart/2008/layout/AscendingPictureAccentProcess"/>
    <dgm:cxn modelId="{B14B93ED-4756-4F26-A103-0E5962A76B7E}" type="presParOf" srcId="{C0037836-6730-4FFE-B93F-AC6D5D2BE52F}" destId="{CC58F0BD-60ED-4BD3-97C5-872DA10F8230}" srcOrd="13" destOrd="0" presId="urn:microsoft.com/office/officeart/2008/layout/AscendingPictureAccentProcess"/>
    <dgm:cxn modelId="{DBF16423-93BA-47AC-85B3-519D1BE467BF}" type="presParOf" srcId="{C0037836-6730-4FFE-B93F-AC6D5D2BE52F}" destId="{2BAFAD7B-086D-40C6-ADBF-615BE9069C4F}" srcOrd="14" destOrd="0" presId="urn:microsoft.com/office/officeart/2008/layout/AscendingPictureAccentProcess"/>
    <dgm:cxn modelId="{C244A7FE-6390-4482-B025-C0790CE39EDD}" type="presParOf" srcId="{C0037836-6730-4FFE-B93F-AC6D5D2BE52F}" destId="{8D23C6F6-1500-41EF-8766-2A71E54BC12B}" srcOrd="15" destOrd="0" presId="urn:microsoft.com/office/officeart/2008/layout/AscendingPictureAccentProcess"/>
    <dgm:cxn modelId="{7C2CE046-C304-499A-9D21-EA1737620939}" type="presParOf" srcId="{C0037836-6730-4FFE-B93F-AC6D5D2BE52F}" destId="{35E175AD-DA67-41D3-908D-62DB58CDC8A7}" srcOrd="16" destOrd="0" presId="urn:microsoft.com/office/officeart/2008/layout/AscendingPictureAccentProcess"/>
    <dgm:cxn modelId="{F2D6E62A-F6FA-4CB1-A4D2-62F691A2BA3A}" type="presParOf" srcId="{35E175AD-DA67-41D3-908D-62DB58CDC8A7}" destId="{D9AF7835-25D3-40AA-ABB7-ED2C6C37B98C}" srcOrd="0" destOrd="0" presId="urn:microsoft.com/office/officeart/2008/layout/AscendingPictureAccentProcess"/>
    <dgm:cxn modelId="{F96B2CA4-68B8-4679-A049-A33BAC0C02C1}" type="presParOf" srcId="{C0037836-6730-4FFE-B93F-AC6D5D2BE52F}" destId="{8A6CF376-1D33-4C00-9E4E-718FAA20F6DD}" srcOrd="17" destOrd="0" presId="urn:microsoft.com/office/officeart/2008/layout/AscendingPictureAccentProcess"/>
    <dgm:cxn modelId="{B1E44CEE-C043-4841-B548-34FCA767DE16}" type="presParOf" srcId="{C0037836-6730-4FFE-B93F-AC6D5D2BE52F}" destId="{3151FE0A-2A13-4787-8214-2A5B52E72365}" srcOrd="18" destOrd="0" presId="urn:microsoft.com/office/officeart/2008/layout/AscendingPictureAccentProcess"/>
    <dgm:cxn modelId="{68746E44-B88C-4696-9FA2-2D8E9D660544}" type="presParOf" srcId="{3151FE0A-2A13-4787-8214-2A5B52E72365}" destId="{98B45D27-54EE-4953-81A8-53AB9BD5D2B6}" srcOrd="0" destOrd="0" presId="urn:microsoft.com/office/officeart/2008/layout/AscendingPictureAccentProcess"/>
    <dgm:cxn modelId="{8B421C53-4F5B-4E4E-8D7F-3116ED7F5899}" type="presParOf" srcId="{C0037836-6730-4FFE-B93F-AC6D5D2BE52F}" destId="{D75DABAB-3FD3-44DC-AFDE-67040EAD5836}" srcOrd="19" destOrd="0" presId="urn:microsoft.com/office/officeart/2008/layout/AscendingPictureAccentProcess"/>
    <dgm:cxn modelId="{705E8171-267D-4342-97C1-9981A3B08FB5}" type="presParOf" srcId="{C0037836-6730-4FFE-B93F-AC6D5D2BE52F}" destId="{6F550E7F-33F8-4E64-87EA-16589E3AAA09}" srcOrd="20" destOrd="0" presId="urn:microsoft.com/office/officeart/2008/layout/AscendingPictureAccentProcess"/>
    <dgm:cxn modelId="{AA946DC6-729A-46A8-A27E-717934081064}" type="presParOf" srcId="{6F550E7F-33F8-4E64-87EA-16589E3AAA09}" destId="{DFB73E82-4F1B-4608-9FFC-7601B3D62CDF}" srcOrd="0" destOrd="0" presId="urn:microsoft.com/office/officeart/2008/layout/AscendingPictureAccentProcess"/>
    <dgm:cxn modelId="{B7CC584E-57ED-4C28-BD6F-D852A622F13B}" type="presParOf" srcId="{C0037836-6730-4FFE-B93F-AC6D5D2BE52F}" destId="{3DCD6BEC-5345-4C45-9F47-38875538B34E}" srcOrd="21" destOrd="0" presId="urn:microsoft.com/office/officeart/2008/layout/AscendingPictureAccentProcess"/>
    <dgm:cxn modelId="{D1A07423-2445-4940-818E-2222F762F627}" type="presParOf" srcId="{C0037836-6730-4FFE-B93F-AC6D5D2BE52F}" destId="{E9AFA229-23B2-4300-864A-E84A0F30287F}" srcOrd="22" destOrd="0" presId="urn:microsoft.com/office/officeart/2008/layout/AscendingPictureAccentProcess"/>
    <dgm:cxn modelId="{CBA17582-C9F6-4FF0-BFE0-C1424132AD89}" type="presParOf" srcId="{E9AFA229-23B2-4300-864A-E84A0F30287F}" destId="{3BA9CD01-0A93-4DD2-B158-8011DDDBCAAF}" srcOrd="0" destOrd="0" presId="urn:microsoft.com/office/officeart/2008/layout/AscendingPictureAccentProcess"/>
    <dgm:cxn modelId="{DAC79174-FE8E-45E6-BFD5-4F93DE53DC6B}" type="presParOf" srcId="{C0037836-6730-4FFE-B93F-AC6D5D2BE52F}" destId="{A41CD10D-6A90-448F-8920-B12EA3085E3C}" srcOrd="23" destOrd="0" presId="urn:microsoft.com/office/officeart/2008/layout/AscendingPictureAccentProcess"/>
    <dgm:cxn modelId="{0600A648-6F68-410A-864C-C7B2623B5AC5}" type="presParOf" srcId="{C0037836-6730-4FFE-B93F-AC6D5D2BE52F}" destId="{9FF0FC4C-A43F-49D7-82E1-DDE025E8551C}" srcOrd="24" destOrd="0" presId="urn:microsoft.com/office/officeart/2008/layout/AscendingPictureAccentProcess"/>
    <dgm:cxn modelId="{F144A45E-F31C-4409-BB58-9CFDF601636F}" type="presParOf" srcId="{9FF0FC4C-A43F-49D7-82E1-DDE025E8551C}" destId="{76431B3A-E151-46D8-AB16-EBCB6DFF4A7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AB0CB0-39C4-4398-BB9A-BFF23DB2AC7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1831A-7091-4292-AE89-FA78C511A91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 sz="3200" dirty="0"/>
        </a:p>
      </dgm:t>
    </dgm:pt>
    <dgm:pt modelId="{8D58F4FC-4DB5-4580-AFE0-302B6EC87C0E}" type="parTrans" cxnId="{2B4FAFA9-A3DD-4EF2-978B-308997D25E95}">
      <dgm:prSet/>
      <dgm:spPr/>
      <dgm:t>
        <a:bodyPr/>
        <a:lstStyle/>
        <a:p>
          <a:endParaRPr lang="en-US"/>
        </a:p>
      </dgm:t>
    </dgm:pt>
    <dgm:pt modelId="{9E56C696-6881-4BB9-AF8E-0F68E10B632D}" type="sibTrans" cxnId="{2B4FAFA9-A3DD-4EF2-978B-308997D25E95}">
      <dgm:prSet/>
      <dgm:spPr/>
      <dgm:t>
        <a:bodyPr/>
        <a:lstStyle/>
        <a:p>
          <a:endParaRPr lang="en-US"/>
        </a:p>
      </dgm:t>
    </dgm:pt>
    <dgm:pt modelId="{A66F7047-337C-4861-B45F-894B65B03EE6}">
      <dgm:prSet phldrT="[Text]" custT="1"/>
      <dgm:spPr>
        <a:solidFill>
          <a:srgbClr val="C00000"/>
        </a:solidFill>
      </dgm:spPr>
      <dgm:t>
        <a:bodyPr/>
        <a:lstStyle/>
        <a:p>
          <a:pPr algn="l"/>
          <a:r>
            <a: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Globalization </a:t>
          </a:r>
          <a:r>
            <a:rPr lang="en-US" sz="3200" b="1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কী</a:t>
          </a:r>
          <a:r>
            <a: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?</a:t>
          </a:r>
          <a:endParaRPr lang="en-US" sz="3200" dirty="0">
            <a:solidFill>
              <a:schemeClr val="bg1"/>
            </a:solidFill>
          </a:endParaRPr>
        </a:p>
      </dgm:t>
    </dgm:pt>
    <dgm:pt modelId="{43916EEB-8E3A-410A-8C7C-F1F404B43D1E}" type="parTrans" cxnId="{4BCD7191-31B8-4426-867C-9D25ACF4F336}">
      <dgm:prSet/>
      <dgm:spPr/>
      <dgm:t>
        <a:bodyPr/>
        <a:lstStyle/>
        <a:p>
          <a:endParaRPr lang="en-US"/>
        </a:p>
      </dgm:t>
    </dgm:pt>
    <dgm:pt modelId="{D1DE1548-4E10-4124-96BE-34682FD54A5A}" type="sibTrans" cxnId="{4BCD7191-31B8-4426-867C-9D25ACF4F336}">
      <dgm:prSet/>
      <dgm:spPr/>
      <dgm:t>
        <a:bodyPr/>
        <a:lstStyle/>
        <a:p>
          <a:endParaRPr lang="en-US"/>
        </a:p>
      </dgm:t>
    </dgm:pt>
    <dgm:pt modelId="{B173E427-419D-4D7F-91DE-480234F0BA73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Internationalization </a:t>
          </a:r>
          <a:r>
            <a:rPr lang="en-US" sz="3200" b="1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কী</a:t>
          </a:r>
          <a:endParaRPr lang="en-US" sz="3200" dirty="0">
            <a:solidFill>
              <a:schemeClr val="bg1"/>
            </a:solidFill>
          </a:endParaRPr>
        </a:p>
      </dgm:t>
    </dgm:pt>
    <dgm:pt modelId="{0777F77A-1025-4F41-9C65-C2B613A77B38}" type="parTrans" cxnId="{09763AFE-F5B5-4D25-B903-F040BA5FFAC3}">
      <dgm:prSet/>
      <dgm:spPr/>
      <dgm:t>
        <a:bodyPr/>
        <a:lstStyle/>
        <a:p>
          <a:endParaRPr lang="en-US"/>
        </a:p>
      </dgm:t>
    </dgm:pt>
    <dgm:pt modelId="{69638647-F850-4B9C-AF2E-B0873D162E4B}" type="sibTrans" cxnId="{09763AFE-F5B5-4D25-B903-F040BA5FFAC3}">
      <dgm:prSet/>
      <dgm:spPr/>
      <dgm:t>
        <a:bodyPr/>
        <a:lstStyle/>
        <a:p>
          <a:endParaRPr lang="en-US"/>
        </a:p>
      </dgm:t>
    </dgm:pt>
    <dgm:pt modelId="{B03AB524-DB1D-4537-AF1B-ECF90AA8C0DB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পৃথিবীর সম্পদ হচ্ছে</a:t>
          </a:r>
          <a:r>
            <a: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BD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“</a:t>
          </a:r>
          <a:r>
            <a:rPr lang="bn-BD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সাধারণ মানুষ</a:t>
          </a:r>
          <a:r>
            <a: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”</a:t>
          </a:r>
          <a:r>
            <a:rPr lang="bn-BD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কারণ</a:t>
          </a:r>
          <a:r>
            <a: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200" dirty="0">
            <a:solidFill>
              <a:schemeClr val="bg1"/>
            </a:solidFill>
          </a:endParaRPr>
        </a:p>
      </dgm:t>
    </dgm:pt>
    <dgm:pt modelId="{3DF47983-C6D6-456A-9951-BFA5F8F5426B}" type="parTrans" cxnId="{E318E5A9-0093-4B51-9855-50D6B3583428}">
      <dgm:prSet/>
      <dgm:spPr/>
      <dgm:t>
        <a:bodyPr/>
        <a:lstStyle/>
        <a:p>
          <a:endParaRPr lang="en-US"/>
        </a:p>
      </dgm:t>
    </dgm:pt>
    <dgm:pt modelId="{3D351474-143C-4388-A7CD-90F81BEE99FE}" type="sibTrans" cxnId="{E318E5A9-0093-4B51-9855-50D6B3583428}">
      <dgm:prSet/>
      <dgm:spPr/>
      <dgm:t>
        <a:bodyPr/>
        <a:lstStyle/>
        <a:p>
          <a:endParaRPr lang="en-US"/>
        </a:p>
      </dgm:t>
    </dgm:pt>
    <dgm:pt modelId="{84A9BCDC-8345-4EC8-A645-324C2AD5A641}" type="pres">
      <dgm:prSet presAssocID="{21AB0CB0-39C4-4398-BB9A-BFF23DB2AC79}" presName="linearFlow" presStyleCnt="0">
        <dgm:presLayoutVars>
          <dgm:dir/>
          <dgm:resizeHandles val="exact"/>
        </dgm:presLayoutVars>
      </dgm:prSet>
      <dgm:spPr/>
    </dgm:pt>
    <dgm:pt modelId="{51D8FFA3-7BBF-44E8-A898-B74A2106D0FA}" type="pres">
      <dgm:prSet presAssocID="{5881831A-7091-4292-AE89-FA78C511A919}" presName="composite" presStyleCnt="0"/>
      <dgm:spPr/>
    </dgm:pt>
    <dgm:pt modelId="{28B44105-E880-46A8-BCBA-87C59DA9D200}" type="pres">
      <dgm:prSet presAssocID="{5881831A-7091-4292-AE89-FA78C511A919}" presName="imgShp" presStyleLbl="fgImgPlace1" presStyleIdx="0" presStyleCnt="1" custLinFactNeighborX="-11667" custLinFactNeighborY="1807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AADAC80-C8D5-4913-825E-EE1B9A14B203}" type="pres">
      <dgm:prSet presAssocID="{5881831A-7091-4292-AE89-FA78C511A919}" presName="txShp" presStyleLbl="node1" presStyleIdx="0" presStyleCnt="1" custScaleX="107719" custScaleY="107615" custLinFactNeighborX="1678" custLinFactNeighborY="13796">
        <dgm:presLayoutVars>
          <dgm:bulletEnabled val="1"/>
        </dgm:presLayoutVars>
      </dgm:prSet>
      <dgm:spPr/>
    </dgm:pt>
  </dgm:ptLst>
  <dgm:cxnLst>
    <dgm:cxn modelId="{70520321-F84D-4EA5-9821-520FB9799F98}" type="presOf" srcId="{B173E427-419D-4D7F-91DE-480234F0BA73}" destId="{4AADAC80-C8D5-4913-825E-EE1B9A14B203}" srcOrd="0" destOrd="2" presId="urn:microsoft.com/office/officeart/2005/8/layout/vList3"/>
    <dgm:cxn modelId="{3D6DD15C-7787-49EB-8142-4753A04B4BC4}" type="presOf" srcId="{B03AB524-DB1D-4537-AF1B-ECF90AA8C0DB}" destId="{4AADAC80-C8D5-4913-825E-EE1B9A14B203}" srcOrd="0" destOrd="3" presId="urn:microsoft.com/office/officeart/2005/8/layout/vList3"/>
    <dgm:cxn modelId="{7C4FD68E-C99F-40D3-90C5-64CBEE81B7C0}" type="presOf" srcId="{A66F7047-337C-4861-B45F-894B65B03EE6}" destId="{4AADAC80-C8D5-4913-825E-EE1B9A14B203}" srcOrd="0" destOrd="1" presId="urn:microsoft.com/office/officeart/2005/8/layout/vList3"/>
    <dgm:cxn modelId="{4BCD7191-31B8-4426-867C-9D25ACF4F336}" srcId="{5881831A-7091-4292-AE89-FA78C511A919}" destId="{A66F7047-337C-4861-B45F-894B65B03EE6}" srcOrd="0" destOrd="0" parTransId="{43916EEB-8E3A-410A-8C7C-F1F404B43D1E}" sibTransId="{D1DE1548-4E10-4124-96BE-34682FD54A5A}"/>
    <dgm:cxn modelId="{2B4FAFA9-A3DD-4EF2-978B-308997D25E95}" srcId="{21AB0CB0-39C4-4398-BB9A-BFF23DB2AC79}" destId="{5881831A-7091-4292-AE89-FA78C511A919}" srcOrd="0" destOrd="0" parTransId="{8D58F4FC-4DB5-4580-AFE0-302B6EC87C0E}" sibTransId="{9E56C696-6881-4BB9-AF8E-0F68E10B632D}"/>
    <dgm:cxn modelId="{E318E5A9-0093-4B51-9855-50D6B3583428}" srcId="{5881831A-7091-4292-AE89-FA78C511A919}" destId="{B03AB524-DB1D-4537-AF1B-ECF90AA8C0DB}" srcOrd="2" destOrd="0" parTransId="{3DF47983-C6D6-456A-9951-BFA5F8F5426B}" sibTransId="{3D351474-143C-4388-A7CD-90F81BEE99FE}"/>
    <dgm:cxn modelId="{B904D7D2-2016-4CEF-B537-D27E3A793E4D}" type="presOf" srcId="{21AB0CB0-39C4-4398-BB9A-BFF23DB2AC79}" destId="{84A9BCDC-8345-4EC8-A645-324C2AD5A641}" srcOrd="0" destOrd="0" presId="urn:microsoft.com/office/officeart/2005/8/layout/vList3"/>
    <dgm:cxn modelId="{DF787AF2-F16F-4FED-A76D-46C80414C193}" type="presOf" srcId="{5881831A-7091-4292-AE89-FA78C511A919}" destId="{4AADAC80-C8D5-4913-825E-EE1B9A14B203}" srcOrd="0" destOrd="0" presId="urn:microsoft.com/office/officeart/2005/8/layout/vList3"/>
    <dgm:cxn modelId="{09763AFE-F5B5-4D25-B903-F040BA5FFAC3}" srcId="{5881831A-7091-4292-AE89-FA78C511A919}" destId="{B173E427-419D-4D7F-91DE-480234F0BA73}" srcOrd="1" destOrd="0" parTransId="{0777F77A-1025-4F41-9C65-C2B613A77B38}" sibTransId="{69638647-F850-4B9C-AF2E-B0873D162E4B}"/>
    <dgm:cxn modelId="{214C4523-E26C-4EA2-898E-61C4326DE50B}" type="presParOf" srcId="{84A9BCDC-8345-4EC8-A645-324C2AD5A641}" destId="{51D8FFA3-7BBF-44E8-A898-B74A2106D0FA}" srcOrd="0" destOrd="0" presId="urn:microsoft.com/office/officeart/2005/8/layout/vList3"/>
    <dgm:cxn modelId="{C45B1EDB-2363-40A9-933D-E2E389F89EEB}" type="presParOf" srcId="{51D8FFA3-7BBF-44E8-A898-B74A2106D0FA}" destId="{28B44105-E880-46A8-BCBA-87C59DA9D200}" srcOrd="0" destOrd="0" presId="urn:microsoft.com/office/officeart/2005/8/layout/vList3"/>
    <dgm:cxn modelId="{2B40ED39-6154-4D3B-BA17-F93A2A42D7CA}" type="presParOf" srcId="{51D8FFA3-7BBF-44E8-A898-B74A2106D0FA}" destId="{4AADAC80-C8D5-4913-825E-EE1B9A14B203}" srcOrd="1" destOrd="0" presId="urn:microsoft.com/office/officeart/2005/8/layout/vList3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BFDE42-EAAA-4928-861C-92418B54AD43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40139F-B187-46F4-8029-6DEDED35CAC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IN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বাড়ির  কাজ</a:t>
          </a:r>
          <a:endParaRPr lang="en-US" dirty="0"/>
        </a:p>
      </dgm:t>
    </dgm:pt>
    <dgm:pt modelId="{A3571669-0642-4A4F-A4E2-E8416956B5A4}" type="parTrans" cxnId="{3004D04E-3F40-4054-ACEA-66FEFBE7BD50}">
      <dgm:prSet/>
      <dgm:spPr/>
      <dgm:t>
        <a:bodyPr/>
        <a:lstStyle/>
        <a:p>
          <a:endParaRPr lang="en-US"/>
        </a:p>
      </dgm:t>
    </dgm:pt>
    <dgm:pt modelId="{A3C40717-7851-4419-AEDF-E97C6C5FB1EB}" type="sibTrans" cxnId="{3004D04E-3F40-4054-ACEA-66FEFBE7BD50}">
      <dgm:prSet/>
      <dgm:spPr/>
      <dgm:t>
        <a:bodyPr/>
        <a:lstStyle/>
        <a:p>
          <a:endParaRPr lang="en-US"/>
        </a:p>
      </dgm:t>
    </dgm:pt>
    <dgm:pt modelId="{2B595427-89DC-4686-81FF-99F762E3D4A5}">
      <dgm:prSet phldrT="[Text]"/>
      <dgm:spPr>
        <a:solidFill>
          <a:srgbClr val="C00000"/>
        </a:solidFill>
      </dgm:spPr>
      <dgm:t>
        <a:bodyPr/>
        <a:lstStyle/>
        <a:p>
          <a:r>
            <a:rPr lang="bn-IN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একুশ শতক এবং </a:t>
          </a:r>
          <a:r>
            <a:rPr lang="bn-BD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তথ্য ও যোগাযোগ প্রযুক্তির গুরুত্ব</a:t>
          </a:r>
          <a:r>
            <a:rPr lang="bn-IN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খাতায় লিখে </a:t>
          </a:r>
          <a:r>
            <a:rPr lang="en-US" b="1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নিয়ে</a:t>
          </a:r>
          <a:r>
            <a: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আসবে</a:t>
          </a:r>
          <a:r>
            <a: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r>
            <a:rPr lang="bn-IN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b="1" dirty="0"/>
        </a:p>
      </dgm:t>
    </dgm:pt>
    <dgm:pt modelId="{1E2982A6-1E21-446A-8CD2-6921DEC0E840}" type="parTrans" cxnId="{78AEB2A1-A049-4C51-BCD9-2CD94F2BDAFE}">
      <dgm:prSet/>
      <dgm:spPr/>
      <dgm:t>
        <a:bodyPr/>
        <a:lstStyle/>
        <a:p>
          <a:endParaRPr lang="en-US"/>
        </a:p>
      </dgm:t>
    </dgm:pt>
    <dgm:pt modelId="{74BA0917-A0E4-4392-AFF1-D20A9283550E}" type="sibTrans" cxnId="{78AEB2A1-A049-4C51-BCD9-2CD94F2BDAFE}">
      <dgm:prSet/>
      <dgm:spPr/>
      <dgm:t>
        <a:bodyPr/>
        <a:lstStyle/>
        <a:p>
          <a:endParaRPr lang="en-US"/>
        </a:p>
      </dgm:t>
    </dgm:pt>
    <dgm:pt modelId="{9D9EE14C-4615-4116-AC9D-4250D70FF9F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”</a:t>
          </a:r>
          <a:r>
            <a:rPr lang="bn-BD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একুশ শত</a:t>
          </a:r>
          <a:r>
            <a:rPr lang="bn-IN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bn-IN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’’ উক্তিটি ব্যাখ্যা </a:t>
          </a:r>
          <a:r>
            <a:rPr lang="en-US" b="1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আসবে</a:t>
          </a:r>
          <a:r>
            <a: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dirty="0"/>
        </a:p>
      </dgm:t>
    </dgm:pt>
    <dgm:pt modelId="{88D1D730-63CB-4E81-87EE-EAB0320A4752}" type="parTrans" cxnId="{0FBF0DFC-E352-44C9-8E86-4696AACD9233}">
      <dgm:prSet/>
      <dgm:spPr/>
      <dgm:t>
        <a:bodyPr/>
        <a:lstStyle/>
        <a:p>
          <a:endParaRPr lang="en-US"/>
        </a:p>
      </dgm:t>
    </dgm:pt>
    <dgm:pt modelId="{5D68A586-3FDE-4DED-9249-DCC836EAF9A9}" type="sibTrans" cxnId="{0FBF0DFC-E352-44C9-8E86-4696AACD9233}">
      <dgm:prSet/>
      <dgm:spPr/>
      <dgm:t>
        <a:bodyPr/>
        <a:lstStyle/>
        <a:p>
          <a:endParaRPr lang="en-US"/>
        </a:p>
      </dgm:t>
    </dgm:pt>
    <dgm:pt modelId="{CF01045B-BBB8-4349-85DB-C1FEA5F41FC5}" type="pres">
      <dgm:prSet presAssocID="{6DBFDE42-EAAA-4928-861C-92418B54AD4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7D858679-6963-4F0C-8013-43E2799E9B0E}" type="pres">
      <dgm:prSet presAssocID="{4F40139F-B187-46F4-8029-6DEDED35CACE}" presName="root" presStyleCnt="0">
        <dgm:presLayoutVars>
          <dgm:chMax/>
          <dgm:chPref val="4"/>
        </dgm:presLayoutVars>
      </dgm:prSet>
      <dgm:spPr/>
    </dgm:pt>
    <dgm:pt modelId="{23B41E68-0175-4B86-B046-F67E4390C5B2}" type="pres">
      <dgm:prSet presAssocID="{4F40139F-B187-46F4-8029-6DEDED35CACE}" presName="rootComposite" presStyleCnt="0">
        <dgm:presLayoutVars/>
      </dgm:prSet>
      <dgm:spPr/>
    </dgm:pt>
    <dgm:pt modelId="{694DF86C-45BF-4911-AB41-84BB53C174EF}" type="pres">
      <dgm:prSet presAssocID="{4F40139F-B187-46F4-8029-6DEDED35CACE}" presName="rootText" presStyleLbl="node0" presStyleIdx="0" presStyleCnt="1">
        <dgm:presLayoutVars>
          <dgm:chMax/>
          <dgm:chPref val="4"/>
        </dgm:presLayoutVars>
      </dgm:prSet>
      <dgm:spPr/>
    </dgm:pt>
    <dgm:pt modelId="{2CF69539-83C8-4EBD-8070-D0EA376A5A65}" type="pres">
      <dgm:prSet presAssocID="{4F40139F-B187-46F4-8029-6DEDED35CACE}" presName="childShape" presStyleCnt="0">
        <dgm:presLayoutVars>
          <dgm:chMax val="0"/>
          <dgm:chPref val="0"/>
        </dgm:presLayoutVars>
      </dgm:prSet>
      <dgm:spPr/>
    </dgm:pt>
    <dgm:pt modelId="{7B714978-1B9B-4C35-AEE1-0516071945A7}" type="pres">
      <dgm:prSet presAssocID="{2B595427-89DC-4686-81FF-99F762E3D4A5}" presName="childComposite" presStyleCnt="0">
        <dgm:presLayoutVars>
          <dgm:chMax val="0"/>
          <dgm:chPref val="0"/>
        </dgm:presLayoutVars>
      </dgm:prSet>
      <dgm:spPr/>
    </dgm:pt>
    <dgm:pt modelId="{F8C014C3-825C-4521-9979-47C20034A1FF}" type="pres">
      <dgm:prSet presAssocID="{2B595427-89DC-4686-81FF-99F762E3D4A5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04B5A99C-11EF-4CA2-B692-84B6D50C27D4}" type="pres">
      <dgm:prSet presAssocID="{2B595427-89DC-4686-81FF-99F762E3D4A5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F3F4EC55-6756-43C6-8E29-FCB7CD018BCB}" type="pres">
      <dgm:prSet presAssocID="{9D9EE14C-4615-4116-AC9D-4250D70FF9F4}" presName="childComposite" presStyleCnt="0">
        <dgm:presLayoutVars>
          <dgm:chMax val="0"/>
          <dgm:chPref val="0"/>
        </dgm:presLayoutVars>
      </dgm:prSet>
      <dgm:spPr/>
    </dgm:pt>
    <dgm:pt modelId="{BD316A68-C04F-48F1-B341-A0BE0BA549E9}" type="pres">
      <dgm:prSet presAssocID="{9D9EE14C-4615-4116-AC9D-4250D70FF9F4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8A0AC5-18DB-44E8-ADE3-8915901C6142}" type="pres">
      <dgm:prSet presAssocID="{9D9EE14C-4615-4116-AC9D-4250D70FF9F4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21A4790F-5434-4D54-997D-512E884CCD9E}" type="presOf" srcId="{6DBFDE42-EAAA-4928-861C-92418B54AD43}" destId="{CF01045B-BBB8-4349-85DB-C1FEA5F41FC5}" srcOrd="0" destOrd="0" presId="urn:microsoft.com/office/officeart/2008/layout/PictureAccentList"/>
    <dgm:cxn modelId="{0DF34F1F-C0E5-443D-990C-7CAC32402822}" type="presOf" srcId="{2B595427-89DC-4686-81FF-99F762E3D4A5}" destId="{04B5A99C-11EF-4CA2-B692-84B6D50C27D4}" srcOrd="0" destOrd="0" presId="urn:microsoft.com/office/officeart/2008/layout/PictureAccentList"/>
    <dgm:cxn modelId="{F05A7E22-DD27-4099-AEBD-E99971175ED6}" type="presOf" srcId="{9D9EE14C-4615-4116-AC9D-4250D70FF9F4}" destId="{3F8A0AC5-18DB-44E8-ADE3-8915901C6142}" srcOrd="0" destOrd="0" presId="urn:microsoft.com/office/officeart/2008/layout/PictureAccentList"/>
    <dgm:cxn modelId="{3004D04E-3F40-4054-ACEA-66FEFBE7BD50}" srcId="{6DBFDE42-EAAA-4928-861C-92418B54AD43}" destId="{4F40139F-B187-46F4-8029-6DEDED35CACE}" srcOrd="0" destOrd="0" parTransId="{A3571669-0642-4A4F-A4E2-E8416956B5A4}" sibTransId="{A3C40717-7851-4419-AEDF-E97C6C5FB1EB}"/>
    <dgm:cxn modelId="{78AEB2A1-A049-4C51-BCD9-2CD94F2BDAFE}" srcId="{4F40139F-B187-46F4-8029-6DEDED35CACE}" destId="{2B595427-89DC-4686-81FF-99F762E3D4A5}" srcOrd="0" destOrd="0" parTransId="{1E2982A6-1E21-446A-8CD2-6921DEC0E840}" sibTransId="{74BA0917-A0E4-4392-AFF1-D20A9283550E}"/>
    <dgm:cxn modelId="{EADAA1BA-D6AF-4520-B3B4-13DAEDF6A036}" type="presOf" srcId="{4F40139F-B187-46F4-8029-6DEDED35CACE}" destId="{694DF86C-45BF-4911-AB41-84BB53C174EF}" srcOrd="0" destOrd="0" presId="urn:microsoft.com/office/officeart/2008/layout/PictureAccentList"/>
    <dgm:cxn modelId="{0FBF0DFC-E352-44C9-8E86-4696AACD9233}" srcId="{4F40139F-B187-46F4-8029-6DEDED35CACE}" destId="{9D9EE14C-4615-4116-AC9D-4250D70FF9F4}" srcOrd="1" destOrd="0" parTransId="{88D1D730-63CB-4E81-87EE-EAB0320A4752}" sibTransId="{5D68A586-3FDE-4DED-9249-DCC836EAF9A9}"/>
    <dgm:cxn modelId="{261CD7B2-216B-4975-8C46-0F16F71B015F}" type="presParOf" srcId="{CF01045B-BBB8-4349-85DB-C1FEA5F41FC5}" destId="{7D858679-6963-4F0C-8013-43E2799E9B0E}" srcOrd="0" destOrd="0" presId="urn:microsoft.com/office/officeart/2008/layout/PictureAccentList"/>
    <dgm:cxn modelId="{B07FE77E-DACF-4F29-BA64-30B367367A04}" type="presParOf" srcId="{7D858679-6963-4F0C-8013-43E2799E9B0E}" destId="{23B41E68-0175-4B86-B046-F67E4390C5B2}" srcOrd="0" destOrd="0" presId="urn:microsoft.com/office/officeart/2008/layout/PictureAccentList"/>
    <dgm:cxn modelId="{653D9E8F-3763-4887-A22E-8F22AD5D0B4F}" type="presParOf" srcId="{23B41E68-0175-4B86-B046-F67E4390C5B2}" destId="{694DF86C-45BF-4911-AB41-84BB53C174EF}" srcOrd="0" destOrd="0" presId="urn:microsoft.com/office/officeart/2008/layout/PictureAccentList"/>
    <dgm:cxn modelId="{C66D66A4-1E1A-4BF9-837E-0912A63122FE}" type="presParOf" srcId="{7D858679-6963-4F0C-8013-43E2799E9B0E}" destId="{2CF69539-83C8-4EBD-8070-D0EA376A5A65}" srcOrd="1" destOrd="0" presId="urn:microsoft.com/office/officeart/2008/layout/PictureAccentList"/>
    <dgm:cxn modelId="{330E2D9B-D7CC-4584-87E6-21E6D06EB9FF}" type="presParOf" srcId="{2CF69539-83C8-4EBD-8070-D0EA376A5A65}" destId="{7B714978-1B9B-4C35-AEE1-0516071945A7}" srcOrd="0" destOrd="0" presId="urn:microsoft.com/office/officeart/2008/layout/PictureAccentList"/>
    <dgm:cxn modelId="{89D4863C-1112-444E-8203-2C4C0143B44D}" type="presParOf" srcId="{7B714978-1B9B-4C35-AEE1-0516071945A7}" destId="{F8C014C3-825C-4521-9979-47C20034A1FF}" srcOrd="0" destOrd="0" presId="urn:microsoft.com/office/officeart/2008/layout/PictureAccentList"/>
    <dgm:cxn modelId="{79B54CE1-5019-499F-BDA1-8C7C35817448}" type="presParOf" srcId="{7B714978-1B9B-4C35-AEE1-0516071945A7}" destId="{04B5A99C-11EF-4CA2-B692-84B6D50C27D4}" srcOrd="1" destOrd="0" presId="urn:microsoft.com/office/officeart/2008/layout/PictureAccentList"/>
    <dgm:cxn modelId="{98543624-201F-488F-A8FF-3781E908D0F8}" type="presParOf" srcId="{2CF69539-83C8-4EBD-8070-D0EA376A5A65}" destId="{F3F4EC55-6756-43C6-8E29-FCB7CD018BCB}" srcOrd="1" destOrd="0" presId="urn:microsoft.com/office/officeart/2008/layout/PictureAccentList"/>
    <dgm:cxn modelId="{A1DA5E94-5D43-4615-A160-666EFA3C5C4F}" type="presParOf" srcId="{F3F4EC55-6756-43C6-8E29-FCB7CD018BCB}" destId="{BD316A68-C04F-48F1-B341-A0BE0BA549E9}" srcOrd="0" destOrd="0" presId="urn:microsoft.com/office/officeart/2008/layout/PictureAccentList"/>
    <dgm:cxn modelId="{BF840B76-E28A-4C58-BAA7-C5977722E7E8}" type="presParOf" srcId="{F3F4EC55-6756-43C6-8E29-FCB7CD018BCB}" destId="{3F8A0AC5-18DB-44E8-ADE3-8915901C614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67DD5-D808-4AFD-B219-83FB87D80314}">
      <dsp:nvSpPr>
        <dsp:cNvPr id="0" name=""/>
        <dsp:cNvSpPr/>
      </dsp:nvSpPr>
      <dsp:spPr>
        <a:xfrm>
          <a:off x="0" y="518719"/>
          <a:ext cx="11591635" cy="1510145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83820" rIns="125730" bIns="8382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              </a:t>
          </a:r>
          <a:r>
            <a:rPr lang="bn-BD" sz="80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r>
            <a:rPr lang="en-US" sz="66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                                          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পাঠ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শিক্ষার্থীরা</a:t>
          </a: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………</a:t>
          </a:r>
        </a:p>
      </dsp:txBody>
      <dsp:txXfrm>
        <a:off x="44231" y="562950"/>
        <a:ext cx="11503173" cy="1421683"/>
      </dsp:txXfrm>
    </dsp:sp>
    <dsp:sp modelId="{DA5212FA-1754-46DF-AE4C-315529D7A845}">
      <dsp:nvSpPr>
        <dsp:cNvPr id="0" name=""/>
        <dsp:cNvSpPr/>
      </dsp:nvSpPr>
      <dsp:spPr>
        <a:xfrm>
          <a:off x="0" y="2310521"/>
          <a:ext cx="1510145" cy="151014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738AF-2818-495E-8B49-2D9D77E6C6F9}">
      <dsp:nvSpPr>
        <dsp:cNvPr id="0" name=""/>
        <dsp:cNvSpPr/>
      </dsp:nvSpPr>
      <dsp:spPr>
        <a:xfrm>
          <a:off x="1600753" y="2310521"/>
          <a:ext cx="9990882" cy="1510145"/>
        </a:xfrm>
        <a:prstGeom prst="roundRect">
          <a:avLst>
            <a:gd name="adj" fmla="val 166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‘‘</a:t>
          </a:r>
          <a:r>
            <a:rPr lang="bn-BD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একুশ শত</a:t>
          </a:r>
          <a:r>
            <a:rPr lang="bn-IN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</a:t>
          </a:r>
          <a:r>
            <a:rPr lang="en-US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1" kern="1200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1" kern="1200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500" b="1" kern="1200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bn-IN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’’ উক্তিটি ব্যাখ্যা করতে </a:t>
          </a:r>
          <a:r>
            <a:rPr lang="bn-BD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500" kern="1200" dirty="0"/>
        </a:p>
      </dsp:txBody>
      <dsp:txXfrm>
        <a:off x="1674485" y="2384253"/>
        <a:ext cx="9843418" cy="1362681"/>
      </dsp:txXfrm>
    </dsp:sp>
    <dsp:sp modelId="{0AF88407-C31D-4460-8CB5-2F91834F62FC}">
      <dsp:nvSpPr>
        <dsp:cNvPr id="0" name=""/>
        <dsp:cNvSpPr/>
      </dsp:nvSpPr>
      <dsp:spPr>
        <a:xfrm>
          <a:off x="0" y="4001884"/>
          <a:ext cx="1510145" cy="1510145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7B86E-4782-4DF6-8941-2C474EBFFF95}">
      <dsp:nvSpPr>
        <dsp:cNvPr id="0" name=""/>
        <dsp:cNvSpPr/>
      </dsp:nvSpPr>
      <dsp:spPr>
        <a:xfrm>
          <a:off x="1600753" y="4001884"/>
          <a:ext cx="9990882" cy="1510145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একুশ শতকে</a:t>
          </a:r>
          <a:r>
            <a:rPr lang="en-US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বেঁচে থাকার</a:t>
          </a:r>
          <a:r>
            <a:rPr lang="bn-IN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500" b="1" kern="1200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সুনির্দিষ্ট</a:t>
          </a:r>
          <a:r>
            <a:rPr lang="en-US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দক্ষতাগুলো চিহ্নিত করতে পারবে</a:t>
          </a:r>
          <a:r>
            <a:rPr lang="en-US" sz="35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500" kern="1200" dirty="0"/>
        </a:p>
      </dsp:txBody>
      <dsp:txXfrm>
        <a:off x="1674485" y="4075616"/>
        <a:ext cx="9843418" cy="1362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BDFB0-CF3A-4700-B16D-3AB72E0292C3}">
      <dsp:nvSpPr>
        <dsp:cNvPr id="0" name=""/>
        <dsp:cNvSpPr/>
      </dsp:nvSpPr>
      <dsp:spPr>
        <a:xfrm>
          <a:off x="2518280" y="-350504"/>
          <a:ext cx="2210279" cy="221061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1BE77-3042-4634-9A71-BA59B6DCB402}">
      <dsp:nvSpPr>
        <dsp:cNvPr id="0" name=""/>
        <dsp:cNvSpPr/>
      </dsp:nvSpPr>
      <dsp:spPr>
        <a:xfrm>
          <a:off x="2733475" y="110934"/>
          <a:ext cx="1705615" cy="114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 হতে পারে?</a:t>
          </a:r>
          <a:endParaRPr lang="en-US" sz="2800" kern="1200" dirty="0"/>
        </a:p>
      </dsp:txBody>
      <dsp:txXfrm>
        <a:off x="2733475" y="110934"/>
        <a:ext cx="1705615" cy="1148291"/>
      </dsp:txXfrm>
    </dsp:sp>
    <dsp:sp modelId="{017D275F-21DF-4027-8FD8-FD7DC994D4CB}">
      <dsp:nvSpPr>
        <dsp:cNvPr id="0" name=""/>
        <dsp:cNvSpPr/>
      </dsp:nvSpPr>
      <dsp:spPr>
        <a:xfrm>
          <a:off x="901479" y="691246"/>
          <a:ext cx="3087606" cy="293068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AA04B-D532-46EB-A539-5780E20D09F4}">
      <dsp:nvSpPr>
        <dsp:cNvPr id="0" name=""/>
        <dsp:cNvSpPr/>
      </dsp:nvSpPr>
      <dsp:spPr>
        <a:xfrm>
          <a:off x="1438582" y="1401605"/>
          <a:ext cx="1981053" cy="1347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ও যোগাযোগ প্রযুক্তিতে পারদর্শিতা ।</a:t>
          </a:r>
          <a:endParaRPr lang="en-US" sz="2400" kern="1200" dirty="0"/>
        </a:p>
      </dsp:txBody>
      <dsp:txXfrm>
        <a:off x="1438582" y="1401605"/>
        <a:ext cx="1981053" cy="1347208"/>
      </dsp:txXfrm>
    </dsp:sp>
    <dsp:sp modelId="{E815AD2B-3C67-4A66-8AF2-21958EEE63B1}">
      <dsp:nvSpPr>
        <dsp:cNvPr id="0" name=""/>
        <dsp:cNvSpPr/>
      </dsp:nvSpPr>
      <dsp:spPr>
        <a:xfrm>
          <a:off x="2393253" y="2393342"/>
          <a:ext cx="2532944" cy="260947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7075C-3D61-4AEA-A314-B8B3EF1CEF20}">
      <dsp:nvSpPr>
        <dsp:cNvPr id="0" name=""/>
        <dsp:cNvSpPr/>
      </dsp:nvSpPr>
      <dsp:spPr>
        <a:xfrm>
          <a:off x="2889704" y="3047555"/>
          <a:ext cx="1554901" cy="116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এটা কি আবশ্যক?</a:t>
          </a:r>
          <a:endParaRPr lang="en-US" sz="2800" kern="1200" dirty="0"/>
        </a:p>
      </dsp:txBody>
      <dsp:txXfrm>
        <a:off x="2889704" y="3047555"/>
        <a:ext cx="1554901" cy="1168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F0A1E-37E3-4BBF-A6EC-B0E5FE510499}">
      <dsp:nvSpPr>
        <dsp:cNvPr id="0" name=""/>
        <dsp:cNvSpPr/>
      </dsp:nvSpPr>
      <dsp:spPr>
        <a:xfrm>
          <a:off x="3454488" y="4157328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BC7AC-E546-4A2F-87ED-569BCB35A0DD}">
      <dsp:nvSpPr>
        <dsp:cNvPr id="0" name=""/>
        <dsp:cNvSpPr/>
      </dsp:nvSpPr>
      <dsp:spPr>
        <a:xfrm>
          <a:off x="3280823" y="4227907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857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857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704A8-C835-4FF7-A0C0-BB9ACCDFB122}">
      <dsp:nvSpPr>
        <dsp:cNvPr id="0" name=""/>
        <dsp:cNvSpPr/>
      </dsp:nvSpPr>
      <dsp:spPr>
        <a:xfrm>
          <a:off x="3103323" y="4286253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5714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5714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1EE97-07EA-4736-B072-435D06819E48}">
      <dsp:nvSpPr>
        <dsp:cNvPr id="0" name=""/>
        <dsp:cNvSpPr/>
      </dsp:nvSpPr>
      <dsp:spPr>
        <a:xfrm>
          <a:off x="2923085" y="4331424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8571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8571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A1F35-D32E-4C1A-B4E7-425AB1C732D3}">
      <dsp:nvSpPr>
        <dsp:cNvPr id="0" name=""/>
        <dsp:cNvSpPr/>
      </dsp:nvSpPr>
      <dsp:spPr>
        <a:xfrm>
          <a:off x="4402249" y="3474117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1429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1429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FB6E4-0A25-4FB7-B0EF-E02A29F9CD78}">
      <dsp:nvSpPr>
        <dsp:cNvPr id="0" name=""/>
        <dsp:cNvSpPr/>
      </dsp:nvSpPr>
      <dsp:spPr>
        <a:xfrm>
          <a:off x="4264741" y="3613394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4286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4286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7E9F4-2C12-4074-AC35-1280A1495BE4}">
      <dsp:nvSpPr>
        <dsp:cNvPr id="0" name=""/>
        <dsp:cNvSpPr/>
      </dsp:nvSpPr>
      <dsp:spPr>
        <a:xfrm>
          <a:off x="4971453" y="2627162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17143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17143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F3DF5-E37C-4E6F-B0CD-1DC8D4D22661}">
      <dsp:nvSpPr>
        <dsp:cNvPr id="0" name=""/>
        <dsp:cNvSpPr/>
      </dsp:nvSpPr>
      <dsp:spPr>
        <a:xfrm>
          <a:off x="5277147" y="1595289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C62F0-B764-485B-9B0D-7D4B1B12A969}">
      <dsp:nvSpPr>
        <dsp:cNvPr id="0" name=""/>
        <dsp:cNvSpPr/>
      </dsp:nvSpPr>
      <dsp:spPr>
        <a:xfrm>
          <a:off x="5124300" y="374733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2857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F0635-0D88-4B94-977D-69C0A2BB9E05}">
      <dsp:nvSpPr>
        <dsp:cNvPr id="0" name=""/>
        <dsp:cNvSpPr/>
      </dsp:nvSpPr>
      <dsp:spPr>
        <a:xfrm>
          <a:off x="5238251" y="286744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5714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5714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9A273-0A4C-43F3-AE40-865E93D4720A}">
      <dsp:nvSpPr>
        <dsp:cNvPr id="0" name=""/>
        <dsp:cNvSpPr/>
      </dsp:nvSpPr>
      <dsp:spPr>
        <a:xfrm>
          <a:off x="5352201" y="198284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8571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28571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02C63-0925-464C-85C1-DCC1B915E32F}">
      <dsp:nvSpPr>
        <dsp:cNvPr id="0" name=""/>
        <dsp:cNvSpPr/>
      </dsp:nvSpPr>
      <dsp:spPr>
        <a:xfrm>
          <a:off x="5466699" y="286744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1429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1429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2613C-A928-42EE-B112-B04F19000683}">
      <dsp:nvSpPr>
        <dsp:cNvPr id="0" name=""/>
        <dsp:cNvSpPr/>
      </dsp:nvSpPr>
      <dsp:spPr>
        <a:xfrm>
          <a:off x="5580650" y="374733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4286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8F0BD-60ED-4BD3-97C5-872DA10F8230}">
      <dsp:nvSpPr>
        <dsp:cNvPr id="0" name=""/>
        <dsp:cNvSpPr/>
      </dsp:nvSpPr>
      <dsp:spPr>
        <a:xfrm>
          <a:off x="5352201" y="384614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37143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37143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FAD7B-086D-40C6-ADBF-615BE9069C4F}">
      <dsp:nvSpPr>
        <dsp:cNvPr id="0" name=""/>
        <dsp:cNvSpPr/>
      </dsp:nvSpPr>
      <dsp:spPr>
        <a:xfrm>
          <a:off x="5352201" y="570944"/>
          <a:ext cx="78340" cy="78340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3C6F6-1500-41EF-8766-2A71E54BC12B}">
      <dsp:nvSpPr>
        <dsp:cNvPr id="0" name=""/>
        <dsp:cNvSpPr/>
      </dsp:nvSpPr>
      <dsp:spPr>
        <a:xfrm>
          <a:off x="2487827" y="4481640"/>
          <a:ext cx="1687890" cy="4526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7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সংগ্রহ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09924" y="4503737"/>
        <a:ext cx="1643696" cy="408456"/>
      </dsp:txXfrm>
    </dsp:sp>
    <dsp:sp modelId="{D9AF7835-25D3-40AA-ABB7-ED2C6C37B98C}">
      <dsp:nvSpPr>
        <dsp:cNvPr id="0" name=""/>
        <dsp:cNvSpPr/>
      </dsp:nvSpPr>
      <dsp:spPr>
        <a:xfrm>
          <a:off x="2019699" y="4038165"/>
          <a:ext cx="782861" cy="7824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CF376-1D33-4C00-9E4E-718FAA20F6DD}">
      <dsp:nvSpPr>
        <dsp:cNvPr id="0" name=""/>
        <dsp:cNvSpPr/>
      </dsp:nvSpPr>
      <dsp:spPr>
        <a:xfrm>
          <a:off x="3970826" y="3946646"/>
          <a:ext cx="1687890" cy="4526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7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বিশ্লেষণ 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92923" y="3968743"/>
        <a:ext cx="1643696" cy="408456"/>
      </dsp:txXfrm>
    </dsp:sp>
    <dsp:sp modelId="{98B45D27-54EE-4953-81A8-53AB9BD5D2B6}">
      <dsp:nvSpPr>
        <dsp:cNvPr id="0" name=""/>
        <dsp:cNvSpPr/>
      </dsp:nvSpPr>
      <dsp:spPr>
        <a:xfrm>
          <a:off x="3502698" y="3503171"/>
          <a:ext cx="782861" cy="7824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DABAB-3FD3-44DC-AFDE-67040EAD5836}">
      <dsp:nvSpPr>
        <dsp:cNvPr id="0" name=""/>
        <dsp:cNvSpPr/>
      </dsp:nvSpPr>
      <dsp:spPr>
        <a:xfrm>
          <a:off x="4775053" y="3173565"/>
          <a:ext cx="1687890" cy="4526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7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সংযোজন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97150" y="3195662"/>
        <a:ext cx="1643696" cy="408456"/>
      </dsp:txXfrm>
    </dsp:sp>
    <dsp:sp modelId="{DFB73E82-4F1B-4608-9FFC-7601B3D62CDF}">
      <dsp:nvSpPr>
        <dsp:cNvPr id="0" name=""/>
        <dsp:cNvSpPr/>
      </dsp:nvSpPr>
      <dsp:spPr>
        <a:xfrm>
          <a:off x="4306925" y="2730090"/>
          <a:ext cx="782861" cy="7824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D6BEC-5345-4C45-9F47-38875538B34E}">
      <dsp:nvSpPr>
        <dsp:cNvPr id="0" name=""/>
        <dsp:cNvSpPr/>
      </dsp:nvSpPr>
      <dsp:spPr>
        <a:xfrm>
          <a:off x="5195245" y="2179804"/>
          <a:ext cx="1687890" cy="4526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7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তথ্য মূল্যায়ন 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7342" y="2201901"/>
        <a:ext cx="1643696" cy="408456"/>
      </dsp:txXfrm>
    </dsp:sp>
    <dsp:sp modelId="{3BA9CD01-0A93-4DD2-B158-8011DDDBCAAF}">
      <dsp:nvSpPr>
        <dsp:cNvPr id="0" name=""/>
        <dsp:cNvSpPr/>
      </dsp:nvSpPr>
      <dsp:spPr>
        <a:xfrm>
          <a:off x="4727117" y="1736329"/>
          <a:ext cx="782861" cy="7824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CD10D-6A90-448F-8920-B12EA3085E3C}">
      <dsp:nvSpPr>
        <dsp:cNvPr id="0" name=""/>
        <dsp:cNvSpPr/>
      </dsp:nvSpPr>
      <dsp:spPr>
        <a:xfrm>
          <a:off x="5429173" y="1168164"/>
          <a:ext cx="1687890" cy="45265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727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900" kern="1200" dirty="0">
              <a:latin typeface="NikoshBAN" panose="02000000000000000000" pitchFamily="2" charset="0"/>
              <a:cs typeface="NikoshBAN" panose="02000000000000000000" pitchFamily="2" charset="0"/>
            </a:rPr>
            <a:t>নতুন তথ্য সৃষ্টি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51270" y="1190261"/>
        <a:ext cx="1643696" cy="408456"/>
      </dsp:txXfrm>
    </dsp:sp>
    <dsp:sp modelId="{76431B3A-E151-46D8-AB16-EBCB6DFF4A75}">
      <dsp:nvSpPr>
        <dsp:cNvPr id="0" name=""/>
        <dsp:cNvSpPr/>
      </dsp:nvSpPr>
      <dsp:spPr>
        <a:xfrm>
          <a:off x="4961044" y="724689"/>
          <a:ext cx="782861" cy="7824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DAC80-C8D5-4913-825E-EE1B9A14B203}">
      <dsp:nvSpPr>
        <dsp:cNvPr id="0" name=""/>
        <dsp:cNvSpPr/>
      </dsp:nvSpPr>
      <dsp:spPr>
        <a:xfrm rot="10800000">
          <a:off x="2595485" y="1466564"/>
          <a:ext cx="8303452" cy="4178903"/>
        </a:xfrm>
        <a:prstGeom prst="homePlate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2382" tIns="121920" rIns="227584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Globalization </a:t>
          </a:r>
          <a:r>
            <a:rPr lang="en-US" sz="3200" b="1" kern="120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কী</a:t>
          </a:r>
          <a:r>
            <a:rPr lang="en-US"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?</a:t>
          </a:r>
          <a:endParaRPr lang="en-US" sz="3200" kern="1200" dirty="0"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Internationalization </a:t>
          </a:r>
          <a:r>
            <a:rPr lang="en-US" sz="3200" b="1" kern="120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কী</a:t>
          </a:r>
          <a:endParaRPr lang="en-US" sz="3200" kern="1200" dirty="0">
            <a:solidFill>
              <a:schemeClr val="bg1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BD"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পৃথিবীর সম্পদ হচ্ছে</a:t>
          </a:r>
          <a:r>
            <a:rPr lang="en-US"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BD"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“</a:t>
          </a:r>
          <a:r>
            <a:rPr lang="bn-BD"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সাধারণ মানুষ</a:t>
          </a:r>
          <a:r>
            <a:rPr lang="en-US"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”</a:t>
          </a:r>
          <a:r>
            <a:rPr lang="bn-BD"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কারণ</a:t>
          </a:r>
          <a:r>
            <a:rPr lang="en-US"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3200" b="1" kern="12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200" kern="1200" dirty="0">
            <a:solidFill>
              <a:schemeClr val="bg1"/>
            </a:solidFill>
          </a:endParaRPr>
        </a:p>
      </dsp:txBody>
      <dsp:txXfrm rot="10800000">
        <a:off x="3640211" y="1466564"/>
        <a:ext cx="7258726" cy="4178903"/>
      </dsp:txXfrm>
    </dsp:sp>
    <dsp:sp modelId="{28B44105-E880-46A8-BCBA-87C59DA9D200}">
      <dsp:nvSpPr>
        <dsp:cNvPr id="0" name=""/>
        <dsp:cNvSpPr/>
      </dsp:nvSpPr>
      <dsp:spPr>
        <a:xfrm>
          <a:off x="368993" y="1780617"/>
          <a:ext cx="3883198" cy="38831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DF86C-45BF-4911-AB41-84BB53C174EF}">
      <dsp:nvSpPr>
        <dsp:cNvPr id="0" name=""/>
        <dsp:cNvSpPr/>
      </dsp:nvSpPr>
      <dsp:spPr>
        <a:xfrm>
          <a:off x="0" y="474133"/>
          <a:ext cx="8128000" cy="1354666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5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বাড়ির  কাজ</a:t>
          </a:r>
          <a:endParaRPr lang="en-US" sz="6500" kern="1200" dirty="0"/>
        </a:p>
      </dsp:txBody>
      <dsp:txXfrm>
        <a:off x="39677" y="513810"/>
        <a:ext cx="8048646" cy="1275312"/>
      </dsp:txXfrm>
    </dsp:sp>
    <dsp:sp modelId="{F8C014C3-825C-4521-9979-47C20034A1FF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5A99C-11EF-4CA2-B692-84B6D50C27D4}">
      <dsp:nvSpPr>
        <dsp:cNvPr id="0" name=""/>
        <dsp:cNvSpPr/>
      </dsp:nvSpPr>
      <dsp:spPr>
        <a:xfrm>
          <a:off x="1435946" y="2072640"/>
          <a:ext cx="6692053" cy="1354666"/>
        </a:xfrm>
        <a:prstGeom prst="roundRect">
          <a:avLst>
            <a:gd name="adj" fmla="val 166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একুশ শতক এবং </a:t>
          </a:r>
          <a:r>
            <a:rPr lang="bn-BD" sz="2800" b="1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তথ্য ও যোগাযোগ প্রযুক্তির গুরুত্ব</a:t>
          </a:r>
          <a:r>
            <a:rPr lang="bn-IN" sz="2800" b="1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খাতায় লিখে </a:t>
          </a:r>
          <a:r>
            <a:rPr lang="en-US" sz="2800" b="1" kern="120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নিয়ে</a:t>
          </a:r>
          <a:r>
            <a:rPr lang="en-US" sz="2800" b="1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আসবে</a:t>
          </a:r>
          <a:r>
            <a:rPr lang="en-US" sz="2800" b="1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r>
            <a:rPr lang="bn-IN" sz="2800" b="1" kern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sz="2800" b="1" kern="1200" dirty="0"/>
        </a:p>
      </dsp:txBody>
      <dsp:txXfrm>
        <a:off x="1502087" y="2138781"/>
        <a:ext cx="6559771" cy="1222384"/>
      </dsp:txXfrm>
    </dsp:sp>
    <dsp:sp modelId="{BD316A68-C04F-48F1-B341-A0BE0BA549E9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A0AC5-18DB-44E8-ADE3-8915901C6142}">
      <dsp:nvSpPr>
        <dsp:cNvPr id="0" name=""/>
        <dsp:cNvSpPr/>
      </dsp:nvSpPr>
      <dsp:spPr>
        <a:xfrm>
          <a:off x="1435946" y="3589866"/>
          <a:ext cx="6692053" cy="135466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”</a:t>
          </a:r>
          <a:r>
            <a:rPr lang="bn-BD" sz="28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একুশ শত</a:t>
          </a:r>
          <a:r>
            <a:rPr lang="bn-IN" sz="28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কে</a:t>
          </a:r>
          <a:r>
            <a:rPr lang="en-US" sz="28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সম্পদ</a:t>
          </a:r>
          <a:r>
            <a:rPr lang="en-US" sz="28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r>
            <a:rPr lang="en-US" sz="28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bn-IN" sz="28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’’ উক্তিটি ব্যাখ্যা </a:t>
          </a:r>
          <a:r>
            <a:rPr lang="en-US" sz="2800" b="1" kern="1200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8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নিয়ে</a:t>
          </a:r>
          <a:r>
            <a:rPr lang="en-US" sz="28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আসবে</a:t>
          </a:r>
          <a:r>
            <a:rPr lang="en-US" sz="2800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/>
        </a:p>
      </dsp:txBody>
      <dsp:txXfrm>
        <a:off x="1502087" y="3656007"/>
        <a:ext cx="6559771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01DE0-0EF2-4A53-B6AA-87054482945D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C42DF-9B43-4614-A54D-B6539F36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8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C42DF-9B43-4614-A54D-B6539F3607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5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552-7DD9-4EB6-B54E-6DFE6605DA6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FF7-F71C-42A2-9492-CEADCD25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5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552-7DD9-4EB6-B54E-6DFE6605DA6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FF7-F71C-42A2-9492-CEADCD25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6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552-7DD9-4EB6-B54E-6DFE6605DA6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FF7-F71C-42A2-9492-CEADCD25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86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552-7DD9-4EB6-B54E-6DFE6605DA6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FF7-F71C-42A2-9492-CEADCD25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5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552-7DD9-4EB6-B54E-6DFE6605DA6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FF7-F71C-42A2-9492-CEADCD25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2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552-7DD9-4EB6-B54E-6DFE6605DA6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FF7-F71C-42A2-9492-CEADCD25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552-7DD9-4EB6-B54E-6DFE6605DA6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FF7-F71C-42A2-9492-CEADCD25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7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552-7DD9-4EB6-B54E-6DFE6605DA6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FF7-F71C-42A2-9492-CEADCD25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7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552-7DD9-4EB6-B54E-6DFE6605DA6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FF7-F71C-42A2-9492-CEADCD25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7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552-7DD9-4EB6-B54E-6DFE6605DA6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FF7-F71C-42A2-9492-CEADCD25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2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37552-7DD9-4EB6-B54E-6DFE6605DA6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CFF7-F71C-42A2-9492-CEADCD25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7552-7DD9-4EB6-B54E-6DFE6605DA64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ACFF7-F71C-42A2-9492-CEADCD255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fif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99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5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15636" y="186750"/>
            <a:ext cx="11462328" cy="1115577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সম্পদ হচ্ছে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কারণ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8000" y="2230582"/>
            <a:ext cx="3020291" cy="1685636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সৃষ্টি করতে পারে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961939" y="2230582"/>
            <a:ext cx="2832897" cy="1810190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ধারণ করতে পারে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86650" y="4775064"/>
            <a:ext cx="3851562" cy="1921299"/>
          </a:xfrm>
          <a:custGeom>
            <a:avLst/>
            <a:gdLst>
              <a:gd name="connsiteX0" fmla="*/ 0 w 2528093"/>
              <a:gd name="connsiteY0" fmla="*/ 210679 h 1264046"/>
              <a:gd name="connsiteX1" fmla="*/ 210679 w 2528093"/>
              <a:gd name="connsiteY1" fmla="*/ 0 h 1264046"/>
              <a:gd name="connsiteX2" fmla="*/ 2317414 w 2528093"/>
              <a:gd name="connsiteY2" fmla="*/ 0 h 1264046"/>
              <a:gd name="connsiteX3" fmla="*/ 2528093 w 2528093"/>
              <a:gd name="connsiteY3" fmla="*/ 210679 h 1264046"/>
              <a:gd name="connsiteX4" fmla="*/ 2528093 w 2528093"/>
              <a:gd name="connsiteY4" fmla="*/ 1053367 h 1264046"/>
              <a:gd name="connsiteX5" fmla="*/ 2317414 w 2528093"/>
              <a:gd name="connsiteY5" fmla="*/ 1264046 h 1264046"/>
              <a:gd name="connsiteX6" fmla="*/ 210679 w 2528093"/>
              <a:gd name="connsiteY6" fmla="*/ 1264046 h 1264046"/>
              <a:gd name="connsiteX7" fmla="*/ 0 w 2528093"/>
              <a:gd name="connsiteY7" fmla="*/ 1053367 h 1264046"/>
              <a:gd name="connsiteX8" fmla="*/ 0 w 2528093"/>
              <a:gd name="connsiteY8" fmla="*/ 210679 h 126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093" h="1264046">
                <a:moveTo>
                  <a:pt x="0" y="210679"/>
                </a:moveTo>
                <a:cubicBezTo>
                  <a:pt x="0" y="94324"/>
                  <a:pt x="94324" y="0"/>
                  <a:pt x="210679" y="0"/>
                </a:cubicBezTo>
                <a:lnTo>
                  <a:pt x="2317414" y="0"/>
                </a:lnTo>
                <a:cubicBezTo>
                  <a:pt x="2433769" y="0"/>
                  <a:pt x="2528093" y="94324"/>
                  <a:pt x="2528093" y="210679"/>
                </a:cubicBezTo>
                <a:lnTo>
                  <a:pt x="2528093" y="1053367"/>
                </a:lnTo>
                <a:cubicBezTo>
                  <a:pt x="2528093" y="1169722"/>
                  <a:pt x="2433769" y="1264046"/>
                  <a:pt x="2317414" y="1264046"/>
                </a:cubicBezTo>
                <a:lnTo>
                  <a:pt x="210679" y="1264046"/>
                </a:lnTo>
                <a:cubicBezTo>
                  <a:pt x="94324" y="1264046"/>
                  <a:pt x="0" y="1169722"/>
                  <a:pt x="0" y="1053367"/>
                </a:cubicBezTo>
                <a:lnTo>
                  <a:pt x="0" y="210679"/>
                </a:ln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37720" tIns="137720" rIns="137720" bIns="13772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জ্ঞান ব্যবহার করতে পারে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71636" y="2230582"/>
            <a:ext cx="4227918" cy="2438127"/>
            <a:chOff x="3971636" y="2230582"/>
            <a:chExt cx="4227918" cy="24381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650" y="2230582"/>
              <a:ext cx="2715285" cy="1810190"/>
            </a:xfrm>
            <a:prstGeom prst="rect">
              <a:avLst/>
            </a:prstGeom>
          </p:spPr>
        </p:pic>
        <p:sp>
          <p:nvSpPr>
            <p:cNvPr id="4" name="Down Arrow 3"/>
            <p:cNvSpPr/>
            <p:nvPr/>
          </p:nvSpPr>
          <p:spPr>
            <a:xfrm>
              <a:off x="5948218" y="4040772"/>
              <a:ext cx="644140" cy="62793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3971636" y="2738514"/>
              <a:ext cx="815014" cy="68817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501935" y="2724659"/>
              <a:ext cx="697619" cy="6280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503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479" y="286727"/>
            <a:ext cx="8913066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একুশ শতকের সম্পদ হল জ্ঞান।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40792" y="1018455"/>
            <a:ext cx="187920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কারণ?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3018" y="2267283"/>
            <a:ext cx="3029527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 জ্ঞান অন্বেষণ, ধারন ও ব্যবহার করতে পারে।  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28261"/>
            <a:ext cx="2377193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  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4427" y="3066207"/>
            <a:ext cx="206054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জ্ঞান  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91" y="2634027"/>
            <a:ext cx="3072838" cy="1695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018" y="4329386"/>
            <a:ext cx="3056605" cy="172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5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Scroll 6"/>
          <p:cNvSpPr/>
          <p:nvPr/>
        </p:nvSpPr>
        <p:spPr>
          <a:xfrm>
            <a:off x="0" y="2685996"/>
            <a:ext cx="3925454" cy="3823854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Vertical Scroll 7"/>
          <p:cNvSpPr/>
          <p:nvPr/>
        </p:nvSpPr>
        <p:spPr>
          <a:xfrm>
            <a:off x="8358910" y="2685996"/>
            <a:ext cx="3925454" cy="3823854"/>
          </a:xfrm>
          <a:prstGeom prst="vertic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620655" y="3203232"/>
            <a:ext cx="4738255" cy="1394691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 Globalization</a:t>
            </a:r>
            <a:endParaRPr lang="en-US" sz="2800" dirty="0"/>
          </a:p>
        </p:txBody>
      </p:sp>
      <p:sp>
        <p:nvSpPr>
          <p:cNvPr id="10" name="Right Arrow 9"/>
          <p:cNvSpPr/>
          <p:nvPr/>
        </p:nvSpPr>
        <p:spPr>
          <a:xfrm>
            <a:off x="3620655" y="4451927"/>
            <a:ext cx="4978400" cy="16053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   Internationalization</a:t>
            </a:r>
          </a:p>
          <a:p>
            <a:pPr algn="ctr"/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2" y="3768435"/>
            <a:ext cx="2770910" cy="1847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519" y="3635032"/>
            <a:ext cx="2422236" cy="2422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lowchart: Merge 13"/>
          <p:cNvSpPr/>
          <p:nvPr/>
        </p:nvSpPr>
        <p:spPr>
          <a:xfrm>
            <a:off x="1" y="434109"/>
            <a:ext cx="11998036" cy="2881745"/>
          </a:xfrm>
          <a:prstGeom prst="flowChartMerg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২১ শতকের দুটি বিষয়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প্রাধান্য পাচ্ছে -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5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1073" y="3057929"/>
            <a:ext cx="9617364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 সময় বেঁচে থাকার জন্য প্রকৃতির উপর নির্ভর করতে হত। কিন্তু এখন ... 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72" y="596712"/>
            <a:ext cx="3849688" cy="2174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22" y="596712"/>
            <a:ext cx="3683577" cy="21659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4258257"/>
            <a:ext cx="5124071" cy="2469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73" y="4303649"/>
            <a:ext cx="3937000" cy="242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2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145" y="187231"/>
            <a:ext cx="11665528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শতক টিকে থাকতে হলে দক্ষতা প্রয়োজন। </a:t>
            </a:r>
          </a:p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জন্য প্রয়োজনীয় দক্ষতা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63" y="1861722"/>
            <a:ext cx="4785573" cy="469528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71380612"/>
              </p:ext>
            </p:extLst>
          </p:nvPr>
        </p:nvGraphicFramePr>
        <p:xfrm>
          <a:off x="-526472" y="1660961"/>
          <a:ext cx="5560290" cy="4592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4174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541382" y="675492"/>
            <a:ext cx="2204553" cy="1133088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00B0F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পারস্পরিক</a:t>
            </a:r>
          </a:p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56885" y="4791070"/>
            <a:ext cx="2168994" cy="802521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 দক্ষতা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8728138" y="5098780"/>
            <a:ext cx="2368074" cy="781911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9804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সৃজনশীলতা</a:t>
            </a:r>
            <a:r>
              <a:rPr lang="bn-BD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8180" y="2795266"/>
            <a:ext cx="2243910" cy="806520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66FF33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সুনাগরিকত্ব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410227" y="675492"/>
            <a:ext cx="3608329" cy="967709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rgbClr val="FFC00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 সমাধানে পারদর্শিতা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032938" y="2910032"/>
            <a:ext cx="2517182" cy="779586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বিশ্লেষণী চিন্তন দক্ষতা </a:t>
            </a:r>
          </a:p>
        </p:txBody>
      </p:sp>
      <p:sp>
        <p:nvSpPr>
          <p:cNvPr id="9" name="Freeform 8"/>
          <p:cNvSpPr/>
          <p:nvPr/>
        </p:nvSpPr>
        <p:spPr>
          <a:xfrm>
            <a:off x="4347579" y="4956449"/>
            <a:ext cx="2986474" cy="1066574"/>
          </a:xfrm>
          <a:custGeom>
            <a:avLst/>
            <a:gdLst>
              <a:gd name="connsiteX0" fmla="*/ 0 w 2089546"/>
              <a:gd name="connsiteY0" fmla="*/ 132686 h 1326862"/>
              <a:gd name="connsiteX1" fmla="*/ 132686 w 2089546"/>
              <a:gd name="connsiteY1" fmla="*/ 0 h 1326862"/>
              <a:gd name="connsiteX2" fmla="*/ 1956860 w 2089546"/>
              <a:gd name="connsiteY2" fmla="*/ 0 h 1326862"/>
              <a:gd name="connsiteX3" fmla="*/ 2089546 w 2089546"/>
              <a:gd name="connsiteY3" fmla="*/ 132686 h 1326862"/>
              <a:gd name="connsiteX4" fmla="*/ 2089546 w 2089546"/>
              <a:gd name="connsiteY4" fmla="*/ 1194176 h 1326862"/>
              <a:gd name="connsiteX5" fmla="*/ 1956860 w 2089546"/>
              <a:gd name="connsiteY5" fmla="*/ 1326862 h 1326862"/>
              <a:gd name="connsiteX6" fmla="*/ 132686 w 2089546"/>
              <a:gd name="connsiteY6" fmla="*/ 1326862 h 1326862"/>
              <a:gd name="connsiteX7" fmla="*/ 0 w 2089546"/>
              <a:gd name="connsiteY7" fmla="*/ 1194176 h 1326862"/>
              <a:gd name="connsiteX8" fmla="*/ 0 w 2089546"/>
              <a:gd name="connsiteY8" fmla="*/ 132686 h 1326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9546" h="1326862">
                <a:moveTo>
                  <a:pt x="0" y="132686"/>
                </a:moveTo>
                <a:cubicBezTo>
                  <a:pt x="0" y="59406"/>
                  <a:pt x="59406" y="0"/>
                  <a:pt x="132686" y="0"/>
                </a:cubicBezTo>
                <a:lnTo>
                  <a:pt x="1956860" y="0"/>
                </a:lnTo>
                <a:cubicBezTo>
                  <a:pt x="2030140" y="0"/>
                  <a:pt x="2089546" y="59406"/>
                  <a:pt x="2089546" y="132686"/>
                </a:cubicBezTo>
                <a:lnTo>
                  <a:pt x="2089546" y="1194176"/>
                </a:lnTo>
                <a:cubicBezTo>
                  <a:pt x="2089546" y="1267456"/>
                  <a:pt x="2030140" y="1326862"/>
                  <a:pt x="1956860" y="1326862"/>
                </a:cubicBezTo>
                <a:lnTo>
                  <a:pt x="132686" y="1326862"/>
                </a:lnTo>
                <a:cubicBezTo>
                  <a:pt x="59406" y="1326862"/>
                  <a:pt x="0" y="1267456"/>
                  <a:pt x="0" y="1194176"/>
                </a:cubicBezTo>
                <a:lnTo>
                  <a:pt x="0" y="13268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8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2014" tIns="112014" rIns="112014" bIns="112014" numCol="1" spcCol="1270" anchor="ctr" anchorCtr="0">
            <a:noAutofit/>
          </a:bodyPr>
          <a:lstStyle/>
          <a:p>
            <a:pPr algn="ctr" defTabSz="9667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 ও প্রযুক্তি যন্ত্র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ব্যবহারে পারদর্শিতা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64832" y="2216416"/>
            <a:ext cx="4553146" cy="2166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একুশ শতকের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সুনির্দিষ্ট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3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871" y="386657"/>
            <a:ext cx="10570147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0947976"/>
              </p:ext>
            </p:extLst>
          </p:nvPr>
        </p:nvGraphicFramePr>
        <p:xfrm>
          <a:off x="1272619" y="1425242"/>
          <a:ext cx="9136763" cy="513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4512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1541469"/>
              </p:ext>
            </p:extLst>
          </p:nvPr>
        </p:nvGraphicFramePr>
        <p:xfrm>
          <a:off x="323273" y="369456"/>
          <a:ext cx="11591636" cy="604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owchart: Card 1"/>
          <p:cNvSpPr/>
          <p:nvPr/>
        </p:nvSpPr>
        <p:spPr>
          <a:xfrm>
            <a:off x="591127" y="471054"/>
            <a:ext cx="2955637" cy="1089891"/>
          </a:xfrm>
          <a:prstGeom prst="flowChartPunchedCar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dirty="0" err="1"/>
              <a:t>মূল্যায়ণ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4855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72491571"/>
              </p:ext>
            </p:extLst>
          </p:nvPr>
        </p:nvGraphicFramePr>
        <p:xfrm>
          <a:off x="2133599" y="7296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989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B2E978-2453-4CF0-8711-172554E81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t="792" r="3147" b="12682"/>
          <a:stretch/>
        </p:blipFill>
        <p:spPr>
          <a:xfrm>
            <a:off x="68826" y="88491"/>
            <a:ext cx="12123174" cy="68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2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19369" y="577512"/>
            <a:ext cx="11454063" cy="5823285"/>
          </a:xfrm>
          <a:prstGeom prst="beve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52992" y="559923"/>
            <a:ext cx="3185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021305" y="2967789"/>
            <a:ext cx="32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7">
            <a:extLst>
              <a:ext uri="{FF2B5EF4-FFF2-40B4-BE49-F238E27FC236}">
                <a16:creationId xmlns:a16="http://schemas.microsoft.com/office/drawing/2014/main" id="{14008D00-A30E-47D2-92CD-3D560E423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862276"/>
              </p:ext>
            </p:extLst>
          </p:nvPr>
        </p:nvGraphicFramePr>
        <p:xfrm>
          <a:off x="1082763" y="2203646"/>
          <a:ext cx="9922694" cy="3146466"/>
        </p:xfrm>
        <a:graphic>
          <a:graphicData uri="http://schemas.openxmlformats.org/drawingml/2006/table">
            <a:tbl>
              <a:tblPr firstRow="1" bandRow="1"/>
              <a:tblGrid>
                <a:gridCol w="4961347">
                  <a:extLst>
                    <a:ext uri="{9D8B030D-6E8A-4147-A177-3AD203B41FA5}">
                      <a16:colId xmlns:a16="http://schemas.microsoft.com/office/drawing/2014/main" val="3655923940"/>
                    </a:ext>
                  </a:extLst>
                </a:gridCol>
                <a:gridCol w="4961347">
                  <a:extLst>
                    <a:ext uri="{9D8B030D-6E8A-4147-A177-3AD203B41FA5}">
                      <a16:colId xmlns:a16="http://schemas.microsoft.com/office/drawing/2014/main" val="3552652177"/>
                    </a:ext>
                  </a:extLst>
                </a:gridCol>
              </a:tblGrid>
              <a:tr h="862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781070"/>
                  </a:ext>
                </a:extLst>
              </a:tr>
              <a:tr h="2283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011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A086DAF-E902-40FF-A0C4-1ECC9A6252C6}"/>
              </a:ext>
            </a:extLst>
          </p:cNvPr>
          <p:cNvSpPr txBox="1"/>
          <p:nvPr/>
        </p:nvSpPr>
        <p:spPr>
          <a:xfrm>
            <a:off x="2633929" y="2203646"/>
            <a:ext cx="245745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kumimoji="0" lang="en-US" sz="48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568777-8D70-4D5E-837B-E490170C4F3C}"/>
              </a:ext>
            </a:extLst>
          </p:cNvPr>
          <p:cNvSpPr txBox="1"/>
          <p:nvPr/>
        </p:nvSpPr>
        <p:spPr>
          <a:xfrm>
            <a:off x="6642545" y="2219969"/>
            <a:ext cx="245745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kumimoji="0" lang="en-US" sz="48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404A3-DA54-4CA3-B49E-7221FE77A5CE}"/>
              </a:ext>
            </a:extLst>
          </p:cNvPr>
          <p:cNvSpPr txBox="1"/>
          <p:nvPr/>
        </p:nvSpPr>
        <p:spPr>
          <a:xfrm>
            <a:off x="800100" y="3311643"/>
            <a:ext cx="5074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kumimoji="0" lang="bn-IN" sz="32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জহুরুল</a:t>
            </a:r>
            <a:r>
              <a:rPr kumimoji="0" lang="en-US" sz="32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kumimoji="0" lang="en-US" sz="3200" b="1" i="0" u="none" strike="noStrike" kern="0" normalizeH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IN" sz="32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kumimoji="0" lang="bn-IN" sz="32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শিক্ষক (আই.সি.টি)</a:t>
            </a:r>
            <a:endParaRPr kumimoji="0" lang="en-US" sz="32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বিয়াম</a:t>
            </a:r>
            <a:r>
              <a:rPr lang="en-US" sz="32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2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kern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kern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kumimoji="0" lang="bn-IN" sz="32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EFE478-F263-4031-96F2-4578A12007F5}"/>
              </a:ext>
            </a:extLst>
          </p:cNvPr>
          <p:cNvSpPr txBox="1"/>
          <p:nvPr/>
        </p:nvSpPr>
        <p:spPr>
          <a:xfrm>
            <a:off x="6185535" y="3344288"/>
            <a:ext cx="50692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 </a:t>
            </a: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১০ম</a:t>
            </a: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endParaRPr lang="bn-IN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B8B2D3-7EF5-4186-8D42-E69A68ED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5888" y="1569814"/>
            <a:ext cx="1735004" cy="1301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410" y="1298440"/>
            <a:ext cx="1403532" cy="1789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819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F7427-D8D6-4950-8533-934F22234B4E}"/>
              </a:ext>
            </a:extLst>
          </p:cNvPr>
          <p:cNvSpPr/>
          <p:nvPr/>
        </p:nvSpPr>
        <p:spPr>
          <a:xfrm>
            <a:off x="414415" y="460109"/>
            <a:ext cx="55242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্রিয়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A92361-9C16-4503-A4FF-93F6A23B14BC}"/>
              </a:ext>
            </a:extLst>
          </p:cNvPr>
          <p:cNvSpPr/>
          <p:nvPr/>
        </p:nvSpPr>
        <p:spPr>
          <a:xfrm>
            <a:off x="768532" y="5051775"/>
            <a:ext cx="4204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শতাব্দি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E5479E-C616-464B-9974-BE0B8EB629AC}"/>
              </a:ext>
            </a:extLst>
          </p:cNvPr>
          <p:cNvSpPr/>
          <p:nvPr/>
        </p:nvSpPr>
        <p:spPr>
          <a:xfrm>
            <a:off x="1564423" y="3171440"/>
            <a:ext cx="2613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গণনায়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6451ED-F7DA-4785-A1E7-7D334EED3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8" y="415965"/>
            <a:ext cx="5524270" cy="31283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532534-5044-4926-91EF-365758177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18" y="3630996"/>
            <a:ext cx="5524270" cy="28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F7427-D8D6-4950-8533-934F22234B4E}"/>
              </a:ext>
            </a:extLst>
          </p:cNvPr>
          <p:cNvSpPr/>
          <p:nvPr/>
        </p:nvSpPr>
        <p:spPr>
          <a:xfrm>
            <a:off x="841742" y="460109"/>
            <a:ext cx="4432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বলেছো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E5479E-C616-464B-9974-BE0B8EB629AC}"/>
              </a:ext>
            </a:extLst>
          </p:cNvPr>
          <p:cNvSpPr/>
          <p:nvPr/>
        </p:nvSpPr>
        <p:spPr>
          <a:xfrm>
            <a:off x="566026" y="1792869"/>
            <a:ext cx="4708340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শতাব্দি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6451ED-F7DA-4785-A1E7-7D334EED3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54" y="838752"/>
            <a:ext cx="5524270" cy="31283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7DBD45-46E9-4A1F-91A4-927E80851257}"/>
              </a:ext>
            </a:extLst>
          </p:cNvPr>
          <p:cNvSpPr/>
          <p:nvPr/>
        </p:nvSpPr>
        <p:spPr>
          <a:xfrm>
            <a:off x="6280714" y="3967137"/>
            <a:ext cx="48205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বলছি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460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92" y="5327233"/>
            <a:ext cx="11591636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 শতক এবং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2737" y="351000"/>
            <a:ext cx="7102258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07" y="1394393"/>
            <a:ext cx="4878517" cy="36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75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49687575"/>
              </p:ext>
            </p:extLst>
          </p:nvPr>
        </p:nvGraphicFramePr>
        <p:xfrm>
          <a:off x="323273" y="369456"/>
          <a:ext cx="11591636" cy="604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3203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646545" y="175491"/>
            <a:ext cx="11055928" cy="1016000"/>
          </a:xfrm>
          <a:prstGeom prst="wedgeEllipseCallout">
            <a:avLst>
              <a:gd name="adj1" fmla="val 4641"/>
              <a:gd name="adj2" fmla="val 1034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33634" y="3129700"/>
            <a:ext cx="4392890" cy="2837468"/>
          </a:xfrm>
          <a:prstGeom prst="wedgeRoundRectCallout">
            <a:avLst>
              <a:gd name="adj1" fmla="val 92510"/>
              <a:gd name="adj2" fmla="val -1006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সম্পদ যেমন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ধান,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সরিষা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ইত্যাদি।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222449" y="2667786"/>
            <a:ext cx="6711886" cy="3996965"/>
          </a:xfrm>
          <a:prstGeom prst="wedgeRectCallout">
            <a:avLst>
              <a:gd name="adj1" fmla="val -27950"/>
              <a:gd name="adj2" fmla="val -735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796912"/>
            <a:ext cx="2894029" cy="1707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392" y="2841809"/>
            <a:ext cx="2936624" cy="16174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678191"/>
            <a:ext cx="2909740" cy="169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78" y="4658609"/>
            <a:ext cx="2849437" cy="170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7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>
            <a:off x="3722255" y="295564"/>
            <a:ext cx="4876799" cy="1684851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খনিজ 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4400" y="1578528"/>
            <a:ext cx="2604145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খনিজ তেল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053" y="5938323"/>
            <a:ext cx="255249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42764" y="1578528"/>
            <a:ext cx="2277271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কয়লা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49164" y="6103366"/>
            <a:ext cx="1981706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চুনাপাথর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50596" y="2272147"/>
            <a:ext cx="2471511" cy="1764146"/>
            <a:chOff x="3550596" y="2272147"/>
            <a:chExt cx="2471511" cy="1764146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3550596" y="2272147"/>
              <a:ext cx="2471511" cy="1764146"/>
            </a:xfrm>
            <a:prstGeom prst="wedgeRoundRectCallout">
              <a:avLst>
                <a:gd name="adj1" fmla="val -87277"/>
                <a:gd name="adj2" fmla="val -57608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6199" y="2418159"/>
              <a:ext cx="2040304" cy="1472119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4" name="Group 23"/>
          <p:cNvGrpSpPr/>
          <p:nvPr/>
        </p:nvGrpSpPr>
        <p:grpSpPr>
          <a:xfrm>
            <a:off x="6422846" y="2272146"/>
            <a:ext cx="2438400" cy="1764145"/>
            <a:chOff x="6393662" y="2272146"/>
            <a:chExt cx="2438400" cy="1764145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6393662" y="2272146"/>
              <a:ext cx="2438400" cy="1764145"/>
            </a:xfrm>
            <a:prstGeom prst="wedgeRoundRectCallout">
              <a:avLst>
                <a:gd name="adj1" fmla="val 83177"/>
                <a:gd name="adj2" fmla="val -52373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654" y="2418159"/>
              <a:ext cx="2137496" cy="1472119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3" name="Group 22"/>
          <p:cNvGrpSpPr/>
          <p:nvPr/>
        </p:nvGrpSpPr>
        <p:grpSpPr>
          <a:xfrm>
            <a:off x="3734985" y="4328022"/>
            <a:ext cx="2438400" cy="1764145"/>
            <a:chOff x="3734985" y="4328022"/>
            <a:chExt cx="2438400" cy="1764145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3734985" y="4328022"/>
              <a:ext cx="2438400" cy="1764145"/>
            </a:xfrm>
            <a:prstGeom prst="wedgeRoundRectCallout">
              <a:avLst>
                <a:gd name="adj1" fmla="val -92580"/>
                <a:gd name="adj2" fmla="val 42391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10" b="14840"/>
            <a:stretch/>
          </p:blipFill>
          <p:spPr>
            <a:xfrm>
              <a:off x="3842425" y="4455268"/>
              <a:ext cx="2179681" cy="148305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  <p:grpSp>
        <p:nvGrpSpPr>
          <p:cNvPr id="22" name="Group 21"/>
          <p:cNvGrpSpPr/>
          <p:nvPr/>
        </p:nvGrpSpPr>
        <p:grpSpPr>
          <a:xfrm>
            <a:off x="6558838" y="4339221"/>
            <a:ext cx="2438400" cy="1764145"/>
            <a:chOff x="6678515" y="4328022"/>
            <a:chExt cx="2438400" cy="1764145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6678515" y="4328022"/>
              <a:ext cx="2438400" cy="1764145"/>
            </a:xfrm>
            <a:prstGeom prst="wedgeRoundRectCallout">
              <a:avLst>
                <a:gd name="adj1" fmla="val 90934"/>
                <a:gd name="adj2" fmla="val 51431"/>
                <a:gd name="adj3" fmla="val 1666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087" y="4455268"/>
              <a:ext cx="2153765" cy="148305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34691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74716" y="3279381"/>
            <a:ext cx="3651944" cy="1477021"/>
            <a:chOff x="4374716" y="3279381"/>
            <a:chExt cx="3651944" cy="1477021"/>
          </a:xfrm>
        </p:grpSpPr>
        <p:sp>
          <p:nvSpPr>
            <p:cNvPr id="17" name="Right Arrow 16"/>
            <p:cNvSpPr/>
            <p:nvPr/>
          </p:nvSpPr>
          <p:spPr>
            <a:xfrm rot="19732910" flipH="1">
              <a:off x="4435495" y="4025985"/>
              <a:ext cx="541051" cy="371383"/>
            </a:xfrm>
            <a:prstGeom prst="rightArrow">
              <a:avLst>
                <a:gd name="adj1" fmla="val 50000"/>
                <a:gd name="adj2" fmla="val 435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1502506" flipH="1">
              <a:off x="4374716" y="3279381"/>
              <a:ext cx="541051" cy="371383"/>
            </a:xfrm>
            <a:prstGeom prst="rightArrow">
              <a:avLst>
                <a:gd name="adj1" fmla="val 50000"/>
                <a:gd name="adj2" fmla="val 435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 rot="1908588">
              <a:off x="7483328" y="3975629"/>
              <a:ext cx="543224" cy="371383"/>
            </a:xfrm>
            <a:prstGeom prst="rightArrow">
              <a:avLst>
                <a:gd name="adj1" fmla="val 50000"/>
                <a:gd name="adj2" fmla="val 435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9362122">
              <a:off x="7483436" y="3353118"/>
              <a:ext cx="543224" cy="371383"/>
            </a:xfrm>
            <a:prstGeom prst="rightArrow">
              <a:avLst>
                <a:gd name="adj1" fmla="val 50000"/>
                <a:gd name="adj2" fmla="val 435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868327" y="3432963"/>
              <a:ext cx="2689580" cy="132343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শিল্প </a:t>
              </a:r>
              <a:r>
                <a:rPr lang="bn-IN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সম্পদ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92945" y="2934121"/>
            <a:ext cx="3822035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 ও বেতশিল্প</a:t>
            </a:r>
          </a:p>
        </p:txBody>
      </p:sp>
      <p:sp>
        <p:nvSpPr>
          <p:cNvPr id="6" name="Rectangle 5"/>
          <p:cNvSpPr/>
          <p:nvPr/>
        </p:nvSpPr>
        <p:spPr>
          <a:xfrm>
            <a:off x="592946" y="5935934"/>
            <a:ext cx="3822035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পোশাক শিল্প</a:t>
            </a:r>
          </a:p>
        </p:txBody>
      </p:sp>
      <p:sp>
        <p:nvSpPr>
          <p:cNvPr id="8" name="Rectangle 7"/>
          <p:cNvSpPr/>
          <p:nvPr/>
        </p:nvSpPr>
        <p:spPr>
          <a:xfrm>
            <a:off x="8083637" y="5886711"/>
            <a:ext cx="3822036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জাহাজ শিল্প</a:t>
            </a:r>
          </a:p>
        </p:txBody>
      </p:sp>
      <p:sp>
        <p:nvSpPr>
          <p:cNvPr id="9" name="Rectangle 8"/>
          <p:cNvSpPr/>
          <p:nvPr/>
        </p:nvSpPr>
        <p:spPr>
          <a:xfrm>
            <a:off x="8011254" y="3073153"/>
            <a:ext cx="3822035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কুঠির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bn-IN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36" y="899803"/>
            <a:ext cx="3822035" cy="20343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4" y="812799"/>
            <a:ext cx="3822036" cy="2121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5" y="3888505"/>
            <a:ext cx="3822035" cy="2047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36" y="3786906"/>
            <a:ext cx="3824593" cy="20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18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323</Words>
  <Application>Microsoft Office PowerPoint</Application>
  <PresentationFormat>Widescreen</PresentationFormat>
  <Paragraphs>82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YH User</dc:creator>
  <cp:lastModifiedBy>Md. Zahurul Islam</cp:lastModifiedBy>
  <cp:revision>52</cp:revision>
  <dcterms:created xsi:type="dcterms:W3CDTF">2022-02-21T13:24:50Z</dcterms:created>
  <dcterms:modified xsi:type="dcterms:W3CDTF">2022-03-02T16:42:09Z</dcterms:modified>
</cp:coreProperties>
</file>