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6517-7340-454E-BB5F-51DC732505C9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5277E-7F77-4647-8035-26F0822F3D1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পরিবার</a:t>
          </a:r>
          <a:endParaRPr lang="en-US" dirty="0">
            <a:solidFill>
              <a:schemeClr val="tx1"/>
            </a:solidFill>
          </a:endParaRPr>
        </a:p>
      </dgm:t>
    </dgm:pt>
    <dgm:pt modelId="{4ADE2E79-C555-4106-8DCA-88FE62AF7FC7}" type="parTrans" cxnId="{1901E40C-0DE3-456F-B1E1-32B366C3E1F3}">
      <dgm:prSet/>
      <dgm:spPr/>
      <dgm:t>
        <a:bodyPr/>
        <a:lstStyle/>
        <a:p>
          <a:endParaRPr lang="en-US"/>
        </a:p>
      </dgm:t>
    </dgm:pt>
    <dgm:pt modelId="{DEF7F662-C0A7-44F6-A6D7-A87019A75058}" type="sibTrans" cxnId="{1901E40C-0DE3-456F-B1E1-32B366C3E1F3}">
      <dgm:prSet/>
      <dgm:spPr/>
      <dgm:t>
        <a:bodyPr/>
        <a:lstStyle/>
        <a:p>
          <a:endParaRPr lang="en-US"/>
        </a:p>
      </dgm:t>
    </dgm:pt>
    <dgm:pt modelId="{3BD2A541-BCD9-4BBE-A21A-5C405521060D}" type="pres">
      <dgm:prSet presAssocID="{68E26517-7340-454E-BB5F-51DC732505C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14A2253-722D-4DE7-9FE1-CABDAED88CEF}" type="pres">
      <dgm:prSet presAssocID="{EE35277E-7F77-4647-8035-26F0822F3D16}" presName="composite" presStyleCnt="0">
        <dgm:presLayoutVars>
          <dgm:chMax/>
          <dgm:chPref/>
        </dgm:presLayoutVars>
      </dgm:prSet>
      <dgm:spPr/>
    </dgm:pt>
    <dgm:pt modelId="{92DE2E20-577A-4801-BEED-AC53B3C60132}" type="pres">
      <dgm:prSet presAssocID="{EE35277E-7F77-4647-8035-26F0822F3D16}" presName="Image" presStyleLbl="bgImgPlace1" presStyleIdx="0" presStyleCnt="1" custScaleX="107576" custScaleY="120321" custLinFactNeighborX="6083" custLinFactNeighborY="-78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EA28BB-1D6A-410F-99B1-027FEF8F2C25}" type="pres">
      <dgm:prSet presAssocID="{EE35277E-7F77-4647-8035-26F0822F3D16}" presName="ParentText" presStyleLbl="revTx" presStyleIdx="0" presStyleCnt="1" custLinFactNeighborX="11118" custLinFactNeighborY="-89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AFAFE-2C3F-4F25-B39C-E861FA36A3D3}" type="pres">
      <dgm:prSet presAssocID="{EE35277E-7F77-4647-8035-26F0822F3D16}" presName="tlFrame" presStyleLbl="node1" presStyleIdx="0" presStyleCnt="4"/>
      <dgm:spPr/>
    </dgm:pt>
    <dgm:pt modelId="{5804706F-CAED-4D7A-B196-D2E30608F7AC}" type="pres">
      <dgm:prSet presAssocID="{EE35277E-7F77-4647-8035-26F0822F3D16}" presName="trFrame" presStyleLbl="node1" presStyleIdx="1" presStyleCnt="4"/>
      <dgm:spPr/>
    </dgm:pt>
    <dgm:pt modelId="{457556D1-42FC-48CB-B6C4-6B820FF8D95A}" type="pres">
      <dgm:prSet presAssocID="{EE35277E-7F77-4647-8035-26F0822F3D16}" presName="blFrame" presStyleLbl="node1" presStyleIdx="2" presStyleCnt="4"/>
      <dgm:spPr/>
    </dgm:pt>
    <dgm:pt modelId="{4A061BD6-FDC6-4332-9703-1D8A29C61769}" type="pres">
      <dgm:prSet presAssocID="{EE35277E-7F77-4647-8035-26F0822F3D16}" presName="brFrame" presStyleLbl="node1" presStyleIdx="3" presStyleCnt="4"/>
      <dgm:spPr/>
    </dgm:pt>
  </dgm:ptLst>
  <dgm:cxnLst>
    <dgm:cxn modelId="{3C1C5111-BB54-4905-B812-1ACEA5E7D090}" type="presOf" srcId="{68E26517-7340-454E-BB5F-51DC732505C9}" destId="{3BD2A541-BCD9-4BBE-A21A-5C405521060D}" srcOrd="0" destOrd="0" presId="urn:microsoft.com/office/officeart/2009/3/layout/FramedTextPicture"/>
    <dgm:cxn modelId="{1901E40C-0DE3-456F-B1E1-32B366C3E1F3}" srcId="{68E26517-7340-454E-BB5F-51DC732505C9}" destId="{EE35277E-7F77-4647-8035-26F0822F3D16}" srcOrd="0" destOrd="0" parTransId="{4ADE2E79-C555-4106-8DCA-88FE62AF7FC7}" sibTransId="{DEF7F662-C0A7-44F6-A6D7-A87019A75058}"/>
    <dgm:cxn modelId="{29D823A8-545B-4BA2-B179-F1F272A86A4A}" type="presOf" srcId="{EE35277E-7F77-4647-8035-26F0822F3D16}" destId="{E5EA28BB-1D6A-410F-99B1-027FEF8F2C25}" srcOrd="0" destOrd="0" presId="urn:microsoft.com/office/officeart/2009/3/layout/FramedTextPicture"/>
    <dgm:cxn modelId="{86F94C06-204D-4221-90B3-778CD5C0436D}" type="presParOf" srcId="{3BD2A541-BCD9-4BBE-A21A-5C405521060D}" destId="{914A2253-722D-4DE7-9FE1-CABDAED88CEF}" srcOrd="0" destOrd="0" presId="urn:microsoft.com/office/officeart/2009/3/layout/FramedTextPicture"/>
    <dgm:cxn modelId="{630B5D58-D929-47CD-87E9-D48DB9E54D4C}" type="presParOf" srcId="{914A2253-722D-4DE7-9FE1-CABDAED88CEF}" destId="{92DE2E20-577A-4801-BEED-AC53B3C60132}" srcOrd="0" destOrd="0" presId="urn:microsoft.com/office/officeart/2009/3/layout/FramedTextPicture"/>
    <dgm:cxn modelId="{CCEF3E46-CA0B-4CD8-AE28-FE6C0D5A819E}" type="presParOf" srcId="{914A2253-722D-4DE7-9FE1-CABDAED88CEF}" destId="{E5EA28BB-1D6A-410F-99B1-027FEF8F2C25}" srcOrd="1" destOrd="0" presId="urn:microsoft.com/office/officeart/2009/3/layout/FramedTextPicture"/>
    <dgm:cxn modelId="{47B49342-2CC4-4304-978A-7191FAE0EA1F}" type="presParOf" srcId="{914A2253-722D-4DE7-9FE1-CABDAED88CEF}" destId="{3C1AFAFE-2C3F-4F25-B39C-E861FA36A3D3}" srcOrd="2" destOrd="0" presId="urn:microsoft.com/office/officeart/2009/3/layout/FramedTextPicture"/>
    <dgm:cxn modelId="{DE0EAFF9-D0D2-4FD0-90C4-DEE35D4EBF1C}" type="presParOf" srcId="{914A2253-722D-4DE7-9FE1-CABDAED88CEF}" destId="{5804706F-CAED-4D7A-B196-D2E30608F7AC}" srcOrd="3" destOrd="0" presId="urn:microsoft.com/office/officeart/2009/3/layout/FramedTextPicture"/>
    <dgm:cxn modelId="{78D58C80-BE19-4B73-B34B-BC1F2728A935}" type="presParOf" srcId="{914A2253-722D-4DE7-9FE1-CABDAED88CEF}" destId="{457556D1-42FC-48CB-B6C4-6B820FF8D95A}" srcOrd="4" destOrd="0" presId="urn:microsoft.com/office/officeart/2009/3/layout/FramedTextPicture"/>
    <dgm:cxn modelId="{50798F27-1522-42AC-A82B-359534133106}" type="presParOf" srcId="{914A2253-722D-4DE7-9FE1-CABDAED88CEF}" destId="{4A061BD6-FDC6-4332-9703-1D8A29C6176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2E20-577A-4801-BEED-AC53B3C60132}">
      <dsp:nvSpPr>
        <dsp:cNvPr id="0" name=""/>
        <dsp:cNvSpPr/>
      </dsp:nvSpPr>
      <dsp:spPr>
        <a:xfrm>
          <a:off x="200113" y="85696"/>
          <a:ext cx="3519468" cy="26242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A28BB-1D6A-410F-99B1-027FEF8F2C25}">
      <dsp:nvSpPr>
        <dsp:cNvPr id="0" name=""/>
        <dsp:cNvSpPr/>
      </dsp:nvSpPr>
      <dsp:spPr>
        <a:xfrm>
          <a:off x="3975535" y="232222"/>
          <a:ext cx="4635064" cy="286299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পরিবার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3975535" y="232222"/>
        <a:ext cx="4635064" cy="2862997"/>
      </dsp:txXfrm>
    </dsp:sp>
    <dsp:sp modelId="{3C1AFAFE-2C3F-4F25-B39C-E861FA36A3D3}">
      <dsp:nvSpPr>
        <dsp:cNvPr id="0" name=""/>
        <dsp:cNvSpPr/>
      </dsp:nvSpPr>
      <dsp:spPr>
        <a:xfrm>
          <a:off x="3124289" y="2387150"/>
          <a:ext cx="1113162" cy="11134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4706F-CAED-4D7A-B196-D2E30608F7AC}">
      <dsp:nvSpPr>
        <dsp:cNvPr id="0" name=""/>
        <dsp:cNvSpPr/>
      </dsp:nvSpPr>
      <dsp:spPr>
        <a:xfrm rot="5400000">
          <a:off x="7496192" y="2387294"/>
          <a:ext cx="1113450" cy="11131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56D1-42FC-48CB-B6C4-6B820FF8D95A}">
      <dsp:nvSpPr>
        <dsp:cNvPr id="0" name=""/>
        <dsp:cNvSpPr/>
      </dsp:nvSpPr>
      <dsp:spPr>
        <a:xfrm rot="16200000">
          <a:off x="3124145" y="4954602"/>
          <a:ext cx="1113450" cy="11131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61BD6-FDC6-4332-9703-1D8A29C61769}">
      <dsp:nvSpPr>
        <dsp:cNvPr id="0" name=""/>
        <dsp:cNvSpPr/>
      </dsp:nvSpPr>
      <dsp:spPr>
        <a:xfrm rot="10800000">
          <a:off x="7496336" y="4954458"/>
          <a:ext cx="1113162" cy="11134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5C256-BAED-4C52-A054-106579A4E24F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9F025-FD45-4CEB-AA56-CA09875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AD2B-8380-455C-ACED-DF1C9D4E84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2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2A73-6387-4C20-8935-270B2ABB85B5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A78-B0C4-488E-94AF-88765B3E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329900">
            <a:off x="636738" y="3230769"/>
            <a:ext cx="5591556" cy="126187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bn-BD" sz="2100" dirty="0"/>
              <a:t/>
            </a:r>
            <a:br>
              <a:rPr lang="bn-BD" sz="2100" dirty="0"/>
            </a:br>
            <a:r>
              <a:rPr lang="bn-BD" sz="12525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br>
              <a:rPr lang="bn-BD" sz="12525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>
                <a:solidFill>
                  <a:srgbClr val="0070C0"/>
                </a:solidFill>
              </a:rPr>
              <a:t/>
            </a:r>
            <a:br>
              <a:rPr lang="bn-BD" sz="5400" b="1" dirty="0">
                <a:solidFill>
                  <a:srgbClr val="0070C0"/>
                </a:solidFill>
              </a:rPr>
            </a:br>
            <a:endParaRPr lang="bn-BD" sz="5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2666" y="-269721"/>
            <a:ext cx="6651068" cy="746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sosceles Triangle 6"/>
          <p:cNvSpPr/>
          <p:nvPr/>
        </p:nvSpPr>
        <p:spPr>
          <a:xfrm rot="7308156">
            <a:off x="1699967" y="3274236"/>
            <a:ext cx="3699227" cy="1926941"/>
          </a:xfrm>
          <a:prstGeom prst="triangle">
            <a:avLst>
              <a:gd name="adj" fmla="val 40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310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58832"/>
            <a:ext cx="91440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বলতে কী বোঝায়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6079"/>
            <a:ext cx="9144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24000" y="556260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bn-BD" sz="2400" b="1" dirty="0"/>
              <a:t>সামাজিকীকরণ বলতে বুঝায় </a:t>
            </a:r>
            <a:r>
              <a:rPr lang="bn-BD" sz="2400" b="1" dirty="0">
                <a:solidFill>
                  <a:srgbClr val="FF0000"/>
                </a:solidFill>
              </a:rPr>
              <a:t>যে প্রনালীতে</a:t>
            </a:r>
            <a:r>
              <a:rPr lang="en-US" sz="2400" b="1" dirty="0"/>
              <a:t> </a:t>
            </a:r>
            <a:r>
              <a:rPr lang="bn-BD" sz="2400" b="1" dirty="0"/>
              <a:t>মানব শিশু পরিপূর্ণ সামাজিক মানুষে পরিনত হয় তাই সামাজিকীকরণ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525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09" y="76200"/>
            <a:ext cx="8743181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29609" y="5158477"/>
            <a:ext cx="874318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সামাজিকীকরণঃ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হচ্ছে সমাজে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নিয়ম-রীতি ও মূল্যবোধ, বিশ্বাস কে আয়ত্ব করার প্রক্রিয়া।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2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24" y="1040523"/>
            <a:ext cx="4549666" cy="344936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083" y="4672787"/>
            <a:ext cx="9104587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জীবনব্যাপী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প্রক্রিয়া।নতুন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নিয়মকানুন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খাপ-খাইয়ে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7294" y="1003738"/>
            <a:ext cx="4369177" cy="34920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7138" y="23649"/>
            <a:ext cx="90993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7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mvgvwRKxKi‡Yi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t</a:t>
            </a: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gvbewkïi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Rx‡e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iæcvšÍi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¥ †_‡K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Pjgvb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e¨w³‡Z¡i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mvab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gea©gvb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we‡eK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eyw×i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vcbKvix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Yvejx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mŠRb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3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mvgvwRKxKi‡Yi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t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weKv‡ki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e¨w³Z¡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MV‡b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RweK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mva‡b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m„wó‡Z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Zzj‡Z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Avq‡Z¡i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ev¯ÍeZv‡eva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m„wó‡Z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355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mvgvwRKxKi‡Yi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evnb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gva¨g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68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AvZ¥xq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-¯^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cvov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cÖwZ‡ekx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agx©q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Ljvi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gvV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68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ª</a:t>
            </a:r>
            <a:b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wgwWqv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/ 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MYgva¨g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AbyKiY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œn-fv‡jvevmv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543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4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05001"/>
            <a:ext cx="8305800" cy="4699001"/>
          </a:xfrm>
        </p:spPr>
      </p:pic>
    </p:spTree>
    <p:extLst>
      <p:ext uri="{BB962C8B-B14F-4D97-AF65-F5344CB8AC3E}">
        <p14:creationId xmlns:p14="http://schemas.microsoft.com/office/powerpoint/2010/main" val="222289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381" y="1925782"/>
            <a:ext cx="73706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</a:rPr>
              <a:t>ধন্যবাদ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2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1981200"/>
            <a:ext cx="9144000" cy="472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0034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err="1"/>
              <a:t>সমাজবিজ্ঞান</a:t>
            </a:r>
            <a:r>
              <a:rPr lang="en-US" sz="4800" b="1" dirty="0"/>
              <a:t> </a:t>
            </a:r>
            <a:r>
              <a:rPr lang="en-US" sz="4800" b="1" dirty="0" err="1"/>
              <a:t>বিভাগ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 err="1" smtClean="0"/>
              <a:t>সরকারি</a:t>
            </a:r>
            <a:r>
              <a:rPr lang="en-US" sz="4800" b="1" smtClean="0"/>
              <a:t> ফুলতলা</a:t>
            </a:r>
            <a:r>
              <a:rPr lang="en-US" sz="4800" b="1" dirty="0" smtClean="0"/>
              <a:t> </a:t>
            </a:r>
            <a:r>
              <a:rPr lang="en-US" sz="4800" b="1" dirty="0" err="1"/>
              <a:t>মহিলা</a:t>
            </a:r>
            <a:r>
              <a:rPr lang="en-US" sz="4800" b="1" dirty="0"/>
              <a:t> </a:t>
            </a:r>
            <a:r>
              <a:rPr lang="en-US" sz="4800" b="1" dirty="0" err="1"/>
              <a:t>কলেজ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56165">
            <a:off x="3959650" y="3124200"/>
            <a:ext cx="548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/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36717711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16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382" y="762000"/>
            <a:ext cx="7370618" cy="6096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err="1"/>
              <a:t>গাজী</a:t>
            </a:r>
            <a:r>
              <a:rPr lang="en-US" sz="4400" b="1" dirty="0"/>
              <a:t> </a:t>
            </a:r>
            <a:r>
              <a:rPr lang="en-US" sz="4400" b="1" dirty="0" err="1"/>
              <a:t>মো</a:t>
            </a:r>
            <a:r>
              <a:rPr lang="en-US" sz="4400" b="1" dirty="0"/>
              <a:t>: </a:t>
            </a:r>
            <a:r>
              <a:rPr lang="en-US" sz="4400" b="1" dirty="0" err="1"/>
              <a:t>এনামুল</a:t>
            </a:r>
            <a:r>
              <a:rPr lang="en-US" sz="4400" b="1" dirty="0"/>
              <a:t> </a:t>
            </a:r>
            <a:r>
              <a:rPr lang="en-US" sz="4400" b="1" dirty="0" err="1"/>
              <a:t>হক</a:t>
            </a:r>
            <a:endParaRPr lang="en-US" sz="4400" b="1" dirty="0"/>
          </a:p>
          <a:p>
            <a:r>
              <a:rPr lang="en-US" sz="4400" b="1" dirty="0" err="1"/>
              <a:t>ডাক</a:t>
            </a:r>
            <a:r>
              <a:rPr lang="en-US" sz="4400" b="1" dirty="0"/>
              <a:t> </a:t>
            </a:r>
            <a:r>
              <a:rPr lang="en-US" sz="4400" b="1" dirty="0" err="1"/>
              <a:t>নাম</a:t>
            </a:r>
            <a:r>
              <a:rPr lang="en-US" sz="4400" b="1" dirty="0"/>
              <a:t> : </a:t>
            </a:r>
            <a:r>
              <a:rPr lang="en-US" sz="4400" b="1" dirty="0" err="1"/>
              <a:t>ফারুক</a:t>
            </a:r>
            <a:endParaRPr lang="en-US" sz="4400" b="1" dirty="0"/>
          </a:p>
          <a:p>
            <a:r>
              <a:rPr lang="en-US" sz="4400" b="1" dirty="0" err="1"/>
              <a:t>প্রভাষক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সমাজবিজ্ঞান</a:t>
            </a:r>
            <a:r>
              <a:rPr lang="en-US" sz="4400" b="1" dirty="0"/>
              <a:t> </a:t>
            </a:r>
            <a:r>
              <a:rPr lang="en-US" sz="4400" b="1" dirty="0" err="1"/>
              <a:t>বিভাগ</a:t>
            </a:r>
            <a:endParaRPr lang="en-US" sz="4400" b="1" dirty="0"/>
          </a:p>
          <a:p>
            <a:r>
              <a:rPr lang="en-US" sz="4000" b="1" dirty="0" err="1"/>
              <a:t>সরকারি</a:t>
            </a:r>
            <a:r>
              <a:rPr lang="en-US" sz="4000" b="1" dirty="0"/>
              <a:t> </a:t>
            </a:r>
            <a:r>
              <a:rPr lang="en-US" sz="4000" b="1" dirty="0" err="1"/>
              <a:t>ফুলতলা</a:t>
            </a:r>
            <a:r>
              <a:rPr lang="en-US" sz="4000" b="1" dirty="0"/>
              <a:t> </a:t>
            </a:r>
            <a:r>
              <a:rPr lang="en-US" sz="4000" b="1" dirty="0" err="1"/>
              <a:t>মহিলা</a:t>
            </a:r>
            <a:r>
              <a:rPr lang="en-US" sz="4000" b="1" dirty="0"/>
              <a:t> </a:t>
            </a:r>
            <a:r>
              <a:rPr lang="en-US" sz="4000" b="1" dirty="0" err="1"/>
              <a:t>কলেজ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r>
              <a:rPr lang="en-US" sz="3200" b="1" dirty="0" err="1" smtClean="0"/>
              <a:t>ফুলতলা</a:t>
            </a:r>
            <a:r>
              <a:rPr lang="en-US" sz="3200" b="1" dirty="0"/>
              <a:t>, </a:t>
            </a:r>
            <a:r>
              <a:rPr lang="en-US" sz="3200" b="1" dirty="0" err="1"/>
              <a:t>খুলনা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2"/>
            <a:ext cx="4648200" cy="60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পাঠ্যবিষয়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err="1" smtClean="0">
                <a:solidFill>
                  <a:srgbClr val="FF0000"/>
                </a:solidFill>
              </a:rPr>
              <a:t>সমাজবিজ্ঞান</a:t>
            </a:r>
            <a:r>
              <a:rPr lang="en-US" sz="4800" dirty="0" smtClean="0">
                <a:solidFill>
                  <a:srgbClr val="FF0000"/>
                </a:solidFill>
              </a:rPr>
              <a:t> ১ম </a:t>
            </a:r>
            <a:r>
              <a:rPr lang="en-US" sz="4800" dirty="0" err="1" smtClean="0">
                <a:solidFill>
                  <a:srgbClr val="FF0000"/>
                </a:solidFill>
              </a:rPr>
              <a:t>পত্র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৭ম </a:t>
            </a:r>
            <a:r>
              <a:rPr lang="en-US" sz="4800" dirty="0" err="1" smtClean="0">
                <a:solidFill>
                  <a:srgbClr val="FF0000"/>
                </a:solidFill>
              </a:rPr>
              <a:t>অধ্যায়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 err="1" smtClean="0">
                <a:solidFill>
                  <a:srgbClr val="FF0000"/>
                </a:solidFill>
              </a:rPr>
              <a:t>সময়</a:t>
            </a:r>
            <a:r>
              <a:rPr lang="en-US" sz="4800" dirty="0" smtClean="0">
                <a:solidFill>
                  <a:srgbClr val="FF0000"/>
                </a:solidFill>
              </a:rPr>
              <a:t> – ৪৫ </a:t>
            </a:r>
            <a:r>
              <a:rPr lang="en-US" sz="4800" dirty="0" err="1" smtClean="0">
                <a:solidFill>
                  <a:srgbClr val="FF0000"/>
                </a:solidFill>
              </a:rPr>
              <a:t>মিনিট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57250"/>
            <a:ext cx="4572001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857250"/>
            <a:ext cx="4495799" cy="27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40986"/>
            <a:ext cx="4520196" cy="281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4040986"/>
            <a:ext cx="4495799" cy="2817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09" y="152401"/>
            <a:ext cx="1075112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ছবিগুলো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অনুধাবন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চেষ্টা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110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05000" y="3048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76400" y="3721342"/>
            <a:ext cx="4454202" cy="2751282"/>
            <a:chOff x="3275220" y="2627373"/>
            <a:chExt cx="4454202" cy="2751282"/>
          </a:xfrm>
        </p:grpSpPr>
        <p:sp>
          <p:nvSpPr>
            <p:cNvPr id="4" name="Rectangle 3"/>
            <p:cNvSpPr/>
            <p:nvPr/>
          </p:nvSpPr>
          <p:spPr>
            <a:xfrm>
              <a:off x="3275220" y="2627373"/>
              <a:ext cx="4454202" cy="27512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3275220" y="2627373"/>
              <a:ext cx="4454202" cy="275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6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666898" y="3752904"/>
            <a:ext cx="3848702" cy="27197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6611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046030" cy="586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1" y="5867011"/>
            <a:ext cx="9143999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 শিরোনাম বের করার চেষ্টা কর।</a:t>
            </a:r>
            <a:endParaRPr lang="en-US" sz="3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0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2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ভূমিকাব্যাখ্যা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154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289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    স্বাগতম  </vt:lpstr>
      <vt:lpstr>সমাজবিজ্ঞান বিভাগ  সরকারি ফুলতলা মহিলা কলেজ</vt:lpstr>
      <vt:lpstr>শিক্ষক পরিচিতি</vt:lpstr>
      <vt:lpstr>পাঠ্যবিষয়</vt:lpstr>
      <vt:lpstr>PowerPoint Presentation</vt:lpstr>
      <vt:lpstr>PowerPoint Presentation</vt:lpstr>
      <vt:lpstr>PowerPoint Presentation</vt:lpstr>
      <vt:lpstr>পাঠ শিরোনাম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mvgvwRKxKi‡Yi evnb ev gva¨g mg~n t</vt:lpstr>
      <vt:lpstr>স্বাগতম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স্বাগতম  </dc:title>
  <dc:creator>Dr. G.M.A Aziz</dc:creator>
  <cp:lastModifiedBy>Dr. G.M.A Aziz</cp:lastModifiedBy>
  <cp:revision>7</cp:revision>
  <dcterms:created xsi:type="dcterms:W3CDTF">2022-07-09T12:33:06Z</dcterms:created>
  <dcterms:modified xsi:type="dcterms:W3CDTF">2022-07-09T12:56:21Z</dcterms:modified>
</cp:coreProperties>
</file>