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57" r:id="rId8"/>
    <p:sldId id="292" r:id="rId9"/>
    <p:sldId id="293" r:id="rId10"/>
    <p:sldId id="294" r:id="rId11"/>
    <p:sldId id="310" r:id="rId12"/>
    <p:sldId id="299" r:id="rId13"/>
    <p:sldId id="297" r:id="rId14"/>
    <p:sldId id="295" r:id="rId15"/>
    <p:sldId id="296" r:id="rId16"/>
    <p:sldId id="300" r:id="rId17"/>
    <p:sldId id="301" r:id="rId18"/>
    <p:sldId id="302" r:id="rId19"/>
    <p:sldId id="311" r:id="rId20"/>
    <p:sldId id="31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 snapToGrid="0">
      <p:cViewPr varScale="1">
        <p:scale>
          <a:sx n="79" d="100"/>
          <a:sy n="79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352F-D6C2-453B-A00F-5DE2868C805E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fif"/><Relationship Id="rId4" Type="http://schemas.openxmlformats.org/officeDocument/2006/relationships/image" Target="../media/image35.jp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h3kKyum4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57" y="1665516"/>
            <a:ext cx="6996311" cy="466420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14518" y="199703"/>
            <a:ext cx="11706106" cy="6464499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0111" y="460170"/>
            <a:ext cx="9080005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219199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35098" r="27843" b="23333"/>
          <a:stretch/>
        </p:blipFill>
        <p:spPr>
          <a:xfrm>
            <a:off x="9836020" y="1183039"/>
            <a:ext cx="1366520" cy="895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/>
          <p:cNvSpPr/>
          <p:nvPr/>
        </p:nvSpPr>
        <p:spPr>
          <a:xfrm>
            <a:off x="124136" y="201169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2370" y="5060113"/>
            <a:ext cx="9867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অঞ্চলে গম উৎপাদন বেশি হয়।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1074611"/>
            <a:ext cx="2314550" cy="216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4" y="1046904"/>
            <a:ext cx="2459505" cy="219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5" y="1074611"/>
            <a:ext cx="2452255" cy="21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4" y="1074612"/>
            <a:ext cx="2324211" cy="21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28325" y="3404073"/>
            <a:ext cx="186851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59425" y="3351319"/>
            <a:ext cx="165290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28855" y="3361028"/>
            <a:ext cx="24669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অঞ্চল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4005" y="3351319"/>
            <a:ext cx="15472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শীতকাল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07234" y="2448057"/>
            <a:ext cx="1953493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কেক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4153" y="2420214"/>
            <a:ext cx="2022765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রোটা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271" y="2473035"/>
            <a:ext cx="196734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ুটি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2747" y="2420214"/>
            <a:ext cx="1967347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পাউরুটি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1381" y="3653747"/>
            <a:ext cx="10501746" cy="248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গমের আটায় তৈরি বিভিন্ন খাবারের চাহিদা দিন দিন বাড়ছে।ফলে গম চাষের প্রসার ঘটছে।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6" y="639172"/>
            <a:ext cx="2317174" cy="18088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45" y="707030"/>
            <a:ext cx="2218867" cy="1753018"/>
          </a:xfrm>
          <a:prstGeom prst="rect">
            <a:avLst/>
          </a:prstGeom>
        </p:spPr>
      </p:pic>
      <p:pic>
        <p:nvPicPr>
          <p:cNvPr id="12" name="Picture 11" descr="চুলায় ও ব্লেন্ডারে ভ্যানিলা &lt;strong&gt;কেক&lt;/strong&gt; রেসিপি | Super Eas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71" y="707030"/>
            <a:ext cx="2329205" cy="1741027"/>
          </a:xfrm>
          <a:prstGeom prst="rect">
            <a:avLst/>
          </a:prstGeom>
        </p:spPr>
      </p:pic>
      <p:pic>
        <p:nvPicPr>
          <p:cNvPr id="13" name="Picture 12" descr="ফ্রেঞ্চ টোস্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7315" y="721682"/>
            <a:ext cx="2481883" cy="1698532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272145"/>
            <a:ext cx="10709563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আমাদের দেশে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উৎপাদিত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4336024"/>
            <a:ext cx="11168401" cy="20054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ডাল যেমন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ছোলা,মসুর,মটর,মুগ,মাসকলাই,অড়হর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 পশ্চিম অঞ্চলে ডাল চাষ বেশি হয়।তবে দেশের চাহিদা পূরণের জন্য বিদেশ থেকে ডাল আমদানি করতে হয়।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4" y="674296"/>
            <a:ext cx="2046299" cy="166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7" y="2364958"/>
            <a:ext cx="2271502" cy="175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16" y="644977"/>
            <a:ext cx="2213714" cy="169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816703" y="1623316"/>
            <a:ext cx="1145474" cy="59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929" y="1870823"/>
            <a:ext cx="1519827" cy="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ছোলা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748" y="3503478"/>
            <a:ext cx="1497767" cy="56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17" y="2456036"/>
            <a:ext cx="2213713" cy="16641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427554" y="3545811"/>
            <a:ext cx="1515024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মুগ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5" y="2479720"/>
            <a:ext cx="2480446" cy="166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560296" y="3600622"/>
            <a:ext cx="2069760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মাসকলাই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33390"/>
          <a:stretch/>
        </p:blipFill>
        <p:spPr>
          <a:xfrm>
            <a:off x="6396896" y="778499"/>
            <a:ext cx="2531235" cy="1613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699221"/>
            <a:ext cx="2149093" cy="175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2569944"/>
            <a:ext cx="2273783" cy="168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765820" y="1821757"/>
            <a:ext cx="1589697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অড়হর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6" grpId="0"/>
      <p:bldP spid="7" grpId="0"/>
      <p:bldP spid="8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073" y="498764"/>
            <a:ext cx="5583382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43925"/>
              </p:ext>
            </p:extLst>
          </p:nvPr>
        </p:nvGraphicFramePr>
        <p:xfrm>
          <a:off x="1440872" y="3366654"/>
          <a:ext cx="9065492" cy="282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28">
                  <a:extLst>
                    <a:ext uri="{9D8B030D-6E8A-4147-A177-3AD203B41FA5}">
                      <a16:colId xmlns:a16="http://schemas.microsoft.com/office/drawing/2014/main" val="3481228849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173830413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2409340213"/>
                    </a:ext>
                  </a:extLst>
                </a:gridCol>
                <a:gridCol w="1708727">
                  <a:extLst>
                    <a:ext uri="{9D8B030D-6E8A-4147-A177-3AD203B41FA5}">
                      <a16:colId xmlns:a16="http://schemas.microsoft.com/office/drawing/2014/main" val="2606090052"/>
                    </a:ext>
                  </a:extLst>
                </a:gridCol>
              </a:tblGrid>
              <a:tr h="942366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ধান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26682"/>
                  </a:ext>
                </a:extLst>
              </a:tr>
              <a:tr h="94236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উৎপাদন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(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মিলিয়ন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৩.৪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০.৭৫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30072"/>
                  </a:ext>
                </a:extLst>
              </a:tr>
              <a:tr h="94236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আমদানি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০.৫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8481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0872" y="1880754"/>
            <a:ext cx="9065492" cy="1323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শস্যটি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শস্যটি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আমদানি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897" y="461640"/>
            <a:ext cx="10979512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897" y="1270294"/>
            <a:ext cx="3616036" cy="5047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 দুইটি বাক্য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4632" y="1270295"/>
            <a:ext cx="3444111" cy="5047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দুইটি বাক্য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33498" y="1299720"/>
            <a:ext cx="3218911" cy="5031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দুইটি বাক্য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58" y="1843790"/>
            <a:ext cx="2313895" cy="149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00" y="1838960"/>
            <a:ext cx="2272824" cy="152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6" t="45379"/>
          <a:stretch/>
        </p:blipFill>
        <p:spPr>
          <a:xfrm>
            <a:off x="5324232" y="1858325"/>
            <a:ext cx="2106884" cy="1508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93" y="371112"/>
            <a:ext cx="1077862" cy="928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114737" y="98798"/>
            <a:ext cx="11895832" cy="6535712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৩০ ও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7" y="2246778"/>
            <a:ext cx="3408974" cy="33400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1" y="2246779"/>
            <a:ext cx="3211456" cy="334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207818" y="194604"/>
            <a:ext cx="11834128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2119746"/>
            <a:ext cx="10848110" cy="37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১।বাংলাদেশের প্রায় কত ভাগ মানুষ কৃষি কাজ করে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চাষাবাদের জন্য এদেশের মাটি উপযোগী কেন?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কোন অঞ্চলে গম চাষ হয়।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কয়েকটি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ডালের নাম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623454"/>
            <a:ext cx="10848110" cy="1316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4321" y="736216"/>
            <a:ext cx="547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মিল কর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2597" y="1806643"/>
            <a:ext cx="342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প্রায় ৮০ ভাগ মানুষ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2597" y="2606534"/>
            <a:ext cx="34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২।ডাল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2597" y="3344412"/>
            <a:ext cx="350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 গম জন্মে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597" y="4231537"/>
            <a:ext cx="2987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৪।ডাল বাংলাদেশের একটি গুরুত্বপূর্ণ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2597" y="5118662"/>
            <a:ext cx="3523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৫।বাংলাদেশের প্রায় সব অঞ্চলে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132324" y="2051506"/>
            <a:ext cx="12879" cy="2601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1112" y="1806643"/>
            <a:ext cx="0" cy="32281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15658" y="2075268"/>
            <a:ext cx="1" cy="25648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4194" y="1842248"/>
            <a:ext cx="218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মসুর,মুগ,ছোলা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3740" y="3480730"/>
            <a:ext cx="310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 করে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8710" y="2519916"/>
            <a:ext cx="310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পণ্য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95243" y="5418417"/>
            <a:ext cx="310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 অঞ্চলে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5438" y="4870459"/>
            <a:ext cx="206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6467" y="4175594"/>
            <a:ext cx="266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চাষ হয়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>
            <a:stCxn id="4" idx="3"/>
          </p:cNvCxnSpPr>
          <p:nvPr/>
        </p:nvCxnSpPr>
        <p:spPr>
          <a:xfrm>
            <a:off x="5488378" y="2345252"/>
            <a:ext cx="1617060" cy="12806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1"/>
          </p:cNvCxnSpPr>
          <p:nvPr/>
        </p:nvCxnSpPr>
        <p:spPr>
          <a:xfrm flipV="1">
            <a:off x="5359452" y="2134636"/>
            <a:ext cx="1874742" cy="7348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5518" y="3702645"/>
            <a:ext cx="2092903" cy="19591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905902" y="3075575"/>
            <a:ext cx="2089341" cy="13740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091875" y="4598201"/>
            <a:ext cx="1986741" cy="7462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58" y="884238"/>
            <a:ext cx="2230582" cy="2553861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475229" y="884238"/>
            <a:ext cx="1523999" cy="495153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796" y="3773666"/>
            <a:ext cx="5292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6558" y="3712111"/>
            <a:ext cx="330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৪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৩০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995" y="161499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00" y="1054372"/>
            <a:ext cx="2367467" cy="24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8153" y="949953"/>
            <a:ext cx="298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576" y="2137352"/>
            <a:ext cx="9314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১।ভাত বাংলাদেশের একটি প্রধান___________।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২।জাতীয় অর্থনীতির শতকরা প্রায় _______ভাগ আসে কৃষি থেকে।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৩।শীতকালে ______চাষ করা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৪।দেশের চাহিদা পূরণের জন্য বিদেশ থেকে ডাল________করতে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 একটি উর্বর_________অঞ্চল।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776" y="2069745"/>
            <a:ext cx="131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3558" y="3276551"/>
            <a:ext cx="131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1162" y="3700542"/>
            <a:ext cx="20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9347" y="4841870"/>
            <a:ext cx="157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ব- দ্বীপ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589" y="2587334"/>
            <a:ext cx="131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6713" y="84363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287" y="203200"/>
            <a:ext cx="11606174" cy="6192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কৃষিপণ্য কি কি?ধান ও ডাল সম্পর্কে ৪টি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২।নিচের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dirty="0"/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437" y="421244"/>
            <a:ext cx="745299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02733"/>
              </p:ext>
            </p:extLst>
          </p:nvPr>
        </p:nvGraphicFramePr>
        <p:xfrm>
          <a:off x="726634" y="4295755"/>
          <a:ext cx="10516132" cy="174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45">
                  <a:extLst>
                    <a:ext uri="{9D8B030D-6E8A-4147-A177-3AD203B41FA5}">
                      <a16:colId xmlns:a16="http://schemas.microsoft.com/office/drawing/2014/main" val="2042086568"/>
                    </a:ext>
                  </a:extLst>
                </a:gridCol>
              </a:tblGrid>
              <a:tr h="527715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ধান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গম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কীভাবে এটি খাই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কোথায় উৎপন্ন হয়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rame 9"/>
          <p:cNvSpPr/>
          <p:nvPr/>
        </p:nvSpPr>
        <p:spPr>
          <a:xfrm>
            <a:off x="135543" y="203200"/>
            <a:ext cx="11943470" cy="6541478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959436" y="1392267"/>
            <a:ext cx="1283038" cy="3052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871" y="452000"/>
            <a:ext cx="2263192" cy="1610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8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109" y="845128"/>
            <a:ext cx="7758546" cy="1122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78" y="1967346"/>
            <a:ext cx="7775477" cy="437370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19921" y="197372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4562" y="5366450"/>
            <a:ext cx="9947563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8188" y="124444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4759" y="2875002"/>
            <a:ext cx="494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https://www.youtube.com/watch?v=xkh3kKyum4c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1490" y="501561"/>
            <a:ext cx="10053711" cy="969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84848" y="5333990"/>
            <a:ext cx="6553173" cy="655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দেখতে পাচ্ছ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0267" y="314607"/>
            <a:ext cx="7223733" cy="595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40" y="999314"/>
            <a:ext cx="2592016" cy="196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6" y="3256165"/>
            <a:ext cx="2592016" cy="1781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86" y="1079388"/>
            <a:ext cx="2560817" cy="17272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85" y="3295000"/>
            <a:ext cx="2610469" cy="17038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33" y="1100993"/>
            <a:ext cx="2417595" cy="17056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33" y="3295000"/>
            <a:ext cx="2417595" cy="1694322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133863" y="121920"/>
            <a:ext cx="11948409" cy="6584484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09174" y="48769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2414" y="671946"/>
            <a:ext cx="11277600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১৫.৩.১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বাংলাদেশের প্রধান প্রধান কৃষিজাত দ্রব্য সম্পর্কে বলতে পারবে।</a:t>
            </a: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১৫.৩.২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 যে, একটি কৃষিভিত্তিক দেশ তা বলতে পারবে।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92977" y="114300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4" y="3691507"/>
            <a:ext cx="1159774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 কৃষি প্রধান দেশ।জনসংখ্যার শতকরা প্রায় ৮০ ভাগ মানুষ কৃষিকাজের মাধ্যমে জীবিকা নির্বাহ করে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। চাষাবাদের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জন্য এদেশের মাটি খুব উপযোগী কারণ বাংলাদেশ একটা ব-দ্বীপ অঞ্চল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অর্থনীতির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২০%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অর্থনীতি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শব্দটি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Economics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শব্দের প্রতিশব্দ।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Economics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শব্দটি গ্রিক শব্দ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Oikonomia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থেকে এসেছে। যার অর্থ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গৃহস্থ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ালির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পরিচালনা।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as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53" y="538351"/>
            <a:ext cx="2687781" cy="21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4" y="482329"/>
            <a:ext cx="2758052" cy="217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64" y="538351"/>
            <a:ext cx="2592809" cy="21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20070" y="2706838"/>
            <a:ext cx="19673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ব-দ্বীপ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94" y="2653198"/>
            <a:ext cx="27580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৮০%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কৃষিজীবি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952" y="2712779"/>
            <a:ext cx="2304382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কৃষিজীবি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6073" y="2682001"/>
            <a:ext cx="311690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অর্থনীতির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২০%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96011" y="228315"/>
            <a:ext cx="11922646" cy="6401085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91" y="531881"/>
            <a:ext cx="2772162" cy="20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66286" y="2536620"/>
            <a:ext cx="2098479" cy="785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31510" y="2478829"/>
            <a:ext cx="1664093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বোরো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289" y="3548381"/>
            <a:ext cx="11187734" cy="2782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 বাংলাদেশের মানুষের প্রধান খাদ্য।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 আমাদের প্রধান ফসল।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প্রধানত আউশ,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আমন ও বোরো এই তিন ধরনের ধান চাষ হয়।</a:t>
            </a:r>
          </a:p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89" y="886877"/>
            <a:ext cx="2093433" cy="1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03" y="886877"/>
            <a:ext cx="2127801" cy="162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71" y="886877"/>
            <a:ext cx="2166173" cy="1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9" y="847745"/>
            <a:ext cx="2408431" cy="153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324991" y="2507670"/>
            <a:ext cx="1925064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আউশ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60365" y="2529351"/>
            <a:ext cx="2060835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2" y="847745"/>
            <a:ext cx="2125973" cy="155906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6319" y="2482486"/>
            <a:ext cx="2098479" cy="785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09627" y="111735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4434" y="3920833"/>
            <a:ext cx="9317018" cy="22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গুঁড়া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 বিভিন্ন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খাবার তৈরি হয়।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পোলাও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পায়েস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683" y="2717132"/>
            <a:ext cx="255486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পায়েস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443" y="2676184"/>
            <a:ext cx="2578541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ভাঁপা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2159" y="2676183"/>
            <a:ext cx="280713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পুলি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" y="654824"/>
            <a:ext cx="2352675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7" y="686313"/>
            <a:ext cx="2857500" cy="1880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6" y="676854"/>
            <a:ext cx="2578541" cy="1880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5285" r="11864" b="15266"/>
          <a:stretch/>
        </p:blipFill>
        <p:spPr>
          <a:xfrm>
            <a:off x="8917274" y="641020"/>
            <a:ext cx="2726632" cy="1880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17274" y="2676183"/>
            <a:ext cx="280713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পোয়া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12543" y="154627"/>
            <a:ext cx="11943469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&lt;strong&gt;rice&lt;/strong&gt; 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48" y="3877477"/>
            <a:ext cx="2103965" cy="22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629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asiddiqua1912@gmail.com</dc:creator>
  <cp:lastModifiedBy>Windows User</cp:lastModifiedBy>
  <cp:revision>69</cp:revision>
  <dcterms:created xsi:type="dcterms:W3CDTF">2021-08-24T16:28:44Z</dcterms:created>
  <dcterms:modified xsi:type="dcterms:W3CDTF">2022-05-30T17:37:23Z</dcterms:modified>
</cp:coreProperties>
</file>