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90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71" r:id="rId13"/>
    <p:sldId id="267" r:id="rId14"/>
    <p:sldId id="268" r:id="rId15"/>
    <p:sldId id="269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7" r:id="rId2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82" y="-14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AE795-8AAA-407A-9F72-6061383AC126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918EC-34C9-49A9-9484-067A0638B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38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77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87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66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7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5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44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99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98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41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61838" cy="6934200"/>
          </a:xfrm>
          <a:prstGeom prst="frame">
            <a:avLst>
              <a:gd name="adj1" fmla="val 1511"/>
            </a:avLst>
          </a:prstGeom>
          <a:solidFill>
            <a:srgbClr val="FF0000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202698" y="152400"/>
            <a:ext cx="11756443" cy="6629400"/>
          </a:xfrm>
          <a:prstGeom prst="frame">
            <a:avLst>
              <a:gd name="adj1" fmla="val 151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831" y="4038601"/>
            <a:ext cx="11490962" cy="26103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6747" y="6464278"/>
            <a:ext cx="1135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মজিবর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রহমান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সহকারি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বাট্টা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বহুমুখী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তারাকান্দা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ময়মনসিংহ</a:t>
            </a:r>
            <a:r>
              <a:rPr lang="en-US" baseline="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72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2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1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9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40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E74D-2195-4173-A0D3-9EC51B3167CE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16A6C-4EC3-4AA1-9F7C-680A496B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80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3" y="4012063"/>
            <a:ext cx="1866900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7347" y="4012063"/>
            <a:ext cx="1866900" cy="2590800"/>
          </a:xfrm>
          <a:prstGeom prst="rect">
            <a:avLst/>
          </a:prstGeom>
        </p:spPr>
      </p:pic>
      <p:pic>
        <p:nvPicPr>
          <p:cNvPr id="11" name="Picture 2" descr="https://o.remove.bg/downloads/4fc58e2c-686b-412e-b1d0-97b937e8829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57" y="3754589"/>
            <a:ext cx="5323608" cy="2964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99887" y="394462"/>
            <a:ext cx="1024708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796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4858" y="838200"/>
            <a:ext cx="5656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7" y="1003485"/>
            <a:ext cx="5584371" cy="3800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7" y="1003485"/>
            <a:ext cx="5584371" cy="3833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40" r="4894"/>
          <a:stretch/>
        </p:blipFill>
        <p:spPr>
          <a:xfrm>
            <a:off x="386827" y="1003485"/>
            <a:ext cx="5584372" cy="414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2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56" y="1358937"/>
            <a:ext cx="6667500" cy="41052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69101" y="476518"/>
            <a:ext cx="60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7314" y="5464212"/>
            <a:ext cx="303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25758" y="5493540"/>
            <a:ext cx="6439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6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5" grpId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4435" t="18276" r="32430" b="11837"/>
          <a:stretch/>
        </p:blipFill>
        <p:spPr>
          <a:xfrm>
            <a:off x="2646258" y="917254"/>
            <a:ext cx="8672946" cy="54558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78222" y="651160"/>
            <a:ext cx="97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966" y="1211584"/>
            <a:ext cx="863990" cy="7834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27" y="5735779"/>
            <a:ext cx="781938" cy="7090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53531" y="2327560"/>
            <a:ext cx="97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76119" y="304800"/>
            <a:ext cx="24384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2319" y="373559"/>
            <a:ext cx="2161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97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4" y="287382"/>
            <a:ext cx="657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0233" y="2826230"/>
            <a:ext cx="1287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0333" y="2743201"/>
            <a:ext cx="440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8250" y="5949853"/>
            <a:ext cx="379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543" y="5918103"/>
            <a:ext cx="466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মাতা-পিতার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0" y="888137"/>
            <a:ext cx="3907820" cy="1972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26"/>
          <a:stretch/>
        </p:blipFill>
        <p:spPr>
          <a:xfrm>
            <a:off x="7972163" y="1062728"/>
            <a:ext cx="3558522" cy="1763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44" y="3350895"/>
            <a:ext cx="5476875" cy="2584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68" b="16130"/>
          <a:stretch/>
        </p:blipFill>
        <p:spPr>
          <a:xfrm>
            <a:off x="935189" y="3441048"/>
            <a:ext cx="4146262" cy="2560321"/>
          </a:xfrm>
          <a:prstGeom prst="rect">
            <a:avLst/>
          </a:prstGeom>
        </p:spPr>
      </p:pic>
      <p:pic>
        <p:nvPicPr>
          <p:cNvPr id="15" name="Picture 2" descr="পিতা-মাতা - এস,এম,মনিরুজ্জামান মিন্টু এর বাংলা ব্লগ । bangla blog |  সামহোয়্যার ইন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44" y="3350894"/>
            <a:ext cx="5476875" cy="2603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9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9348" y="2609165"/>
            <a:ext cx="270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7897" y="2532724"/>
            <a:ext cx="352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9349" y="5957214"/>
            <a:ext cx="270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একাকিত্ব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6457" y="5957213"/>
            <a:ext cx="361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হাসি-খুশি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296213"/>
            <a:ext cx="3786388" cy="2312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25" y="296213"/>
            <a:ext cx="4276144" cy="2236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3387144"/>
            <a:ext cx="3905427" cy="2570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95"/>
          <a:stretch/>
        </p:blipFill>
        <p:spPr>
          <a:xfrm>
            <a:off x="837127" y="3255496"/>
            <a:ext cx="4417453" cy="270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7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62410" y="394854"/>
            <a:ext cx="357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জোড়ায়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pic>
        <p:nvPicPr>
          <p:cNvPr id="9" name="Picture 2" descr="IRIS | Page 5: Pair 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416"/>
          <a:stretch/>
        </p:blipFill>
        <p:spPr bwMode="auto">
          <a:xfrm>
            <a:off x="3350935" y="1482362"/>
            <a:ext cx="2055472" cy="2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RIS | Page 5: Pair 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/>
          <a:stretch/>
        </p:blipFill>
        <p:spPr bwMode="auto">
          <a:xfrm>
            <a:off x="5408335" y="1493248"/>
            <a:ext cx="1767115" cy="2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4267" y="4485309"/>
            <a:ext cx="9283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11683" y="5413919"/>
            <a:ext cx="560396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6213" y="5352364"/>
            <a:ext cx="169490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মানসিক অবসাদের ৮ লক্ষ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76" y="301470"/>
            <a:ext cx="8080812" cy="4548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8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7336" y="600890"/>
            <a:ext cx="667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0948" y="4532812"/>
            <a:ext cx="7406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পেশিঘটিত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ইন্দ্রিয়গত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02" b="18737"/>
          <a:stretch/>
        </p:blipFill>
        <p:spPr>
          <a:xfrm>
            <a:off x="3187336" y="1433508"/>
            <a:ext cx="6570617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0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0242" y="304800"/>
            <a:ext cx="838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4479" y="3185342"/>
            <a:ext cx="211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0960" y="3198221"/>
            <a:ext cx="289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9622" y="5906742"/>
            <a:ext cx="442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653" y="5855226"/>
            <a:ext cx="350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6" y="3841524"/>
            <a:ext cx="3841031" cy="20652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62" y="3712733"/>
            <a:ext cx="4591720" cy="2194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2" y="853624"/>
            <a:ext cx="4257571" cy="2359877"/>
          </a:xfrm>
          <a:prstGeom prst="rect">
            <a:avLst/>
          </a:prstGeom>
        </p:spPr>
      </p:pic>
      <p:pic>
        <p:nvPicPr>
          <p:cNvPr id="16" name="Picture 2" descr="Family Culture | The Bayard Partners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2" y="965870"/>
            <a:ext cx="3388130" cy="224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242" y="304800"/>
            <a:ext cx="838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79" y="3185342"/>
            <a:ext cx="211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0960" y="3198221"/>
            <a:ext cx="289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9622" y="5906742"/>
            <a:ext cx="442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653" y="5855226"/>
            <a:ext cx="350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6" y="3841524"/>
            <a:ext cx="3841031" cy="2065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62" y="3712733"/>
            <a:ext cx="4591720" cy="2194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2" y="853624"/>
            <a:ext cx="4257571" cy="2359877"/>
          </a:xfrm>
          <a:prstGeom prst="rect">
            <a:avLst/>
          </a:prstGeom>
        </p:spPr>
      </p:pic>
      <p:pic>
        <p:nvPicPr>
          <p:cNvPr id="13" name="Picture 2" descr="Family Culture | The Bayard Partners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2" y="965870"/>
            <a:ext cx="3388130" cy="224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74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12301" y="326639"/>
            <a:ext cx="3200400" cy="80191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74320" y="408890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স্বাস্থ্যবিজ্ঞান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১,২,৩</a:t>
            </a: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 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21680" y="405082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মজিবর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9" y="363953"/>
            <a:ext cx="3679612" cy="3570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/>
          <a:srcRect l="36097" t="16098" r="37495" b="24432"/>
          <a:stretch>
            <a:fillRect/>
          </a:stretch>
        </p:blipFill>
        <p:spPr bwMode="auto">
          <a:xfrm>
            <a:off x="7921926" y="415639"/>
            <a:ext cx="2690637" cy="340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1273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13719" y="2870537"/>
            <a:ext cx="8386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94919" y="609600"/>
            <a:ext cx="37338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52119" y="762000"/>
            <a:ext cx="299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8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43319" y="304800"/>
            <a:ext cx="1700528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400" b="1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6020" y="482025"/>
            <a:ext cx="566166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অবসাদের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bn-BD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7919" y="2158425"/>
            <a:ext cx="90346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bn-BD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 সুস্থতা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নিরোগকে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আখ্যায়িত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8472" y="1105485"/>
            <a:ext cx="20116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2752" y="1085853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8472" y="1610380"/>
            <a:ext cx="178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ইন্দ্রিয়গত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2752" y="1584428"/>
            <a:ext cx="217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3767" y="2762660"/>
            <a:ext cx="174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4652" y="2722353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0372" y="3286780"/>
            <a:ext cx="233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bn-BD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4652" y="3238733"/>
            <a:ext cx="300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কর্মক্ষমতা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5202" y="3911025"/>
            <a:ext cx="442462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2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8919" y="4549990"/>
            <a:ext cx="248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ব্যাধি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8971" y="4499644"/>
            <a:ext cx="375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অসংগতিপূর্ণ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নিয়ম-কানুন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9428" y="5104021"/>
            <a:ext cx="289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মনস্তত্ত্বের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অপূর্ণতা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4154" y="5022864"/>
            <a:ext cx="189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অস্থিরতা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3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1" grpId="1" animBg="1"/>
      <p:bldP spid="12" grpId="0"/>
      <p:bldP spid="12" grpId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0108" y="207819"/>
            <a:ext cx="11831783" cy="5721926"/>
            <a:chOff x="824345" y="221674"/>
            <a:chExt cx="10252363" cy="5283956"/>
          </a:xfrm>
        </p:grpSpPr>
        <p:sp>
          <p:nvSpPr>
            <p:cNvPr id="8" name="Isosceles Triangle 7"/>
            <p:cNvSpPr/>
            <p:nvPr/>
          </p:nvSpPr>
          <p:spPr>
            <a:xfrm>
              <a:off x="824345" y="221674"/>
              <a:ext cx="10252363" cy="2149284"/>
            </a:xfrm>
            <a:prstGeom prst="triangle">
              <a:avLst>
                <a:gd name="adj" fmla="val 50270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9198" y="2370958"/>
              <a:ext cx="9462655" cy="313467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85457" y="985963"/>
            <a:ext cx="2730136" cy="92333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6505" y="2857693"/>
            <a:ext cx="9348040" cy="2800767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পরিপুরক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7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A1CC17-B1E9-4D7B-9C99-5B003742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22" y="4001729"/>
            <a:ext cx="11784900" cy="2551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2C759A-33C1-46FE-81F7-9EDFA58F4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50" y="2945990"/>
            <a:ext cx="3232057" cy="2111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5454A1-9F94-449E-ADA2-65E5CDE671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417" y="3098820"/>
            <a:ext cx="1055052" cy="1100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BAC519-0478-467A-AC31-951EB4DE4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901" y="2593257"/>
            <a:ext cx="3232057" cy="2111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22A0D6-6EBE-48F3-81AA-5C422356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9225" y="2945990"/>
            <a:ext cx="3232057" cy="2111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38982-891E-4946-95C9-1001B693E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069" y="3120572"/>
            <a:ext cx="1055052" cy="1100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BE4518-F5B9-4AA8-B020-9BE28F8FD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4577" y="2647730"/>
            <a:ext cx="2957675" cy="3310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2931A2-96B2-44E8-9378-84622FCE2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177" y="1784966"/>
            <a:ext cx="2957675" cy="3310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99FBD7-BBFD-4113-B71E-FE6F7C0C2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425" y="2346417"/>
            <a:ext cx="2957675" cy="3310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574A5D-0D32-4AE9-AD08-2715C7EF6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3533" y="1820850"/>
            <a:ext cx="2957675" cy="3310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4F51DE-DC97-41BD-B345-453CD79EE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7946" y="1746846"/>
            <a:ext cx="2957675" cy="33106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5919" y="304800"/>
            <a:ext cx="11353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0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62103" y="348560"/>
            <a:ext cx="46419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9818" y="5801554"/>
            <a:ext cx="593710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28" y="1056446"/>
            <a:ext cx="6819668" cy="4603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04" y="1056445"/>
            <a:ext cx="6932792" cy="4621860"/>
          </a:xfrm>
          <a:prstGeom prst="rect">
            <a:avLst/>
          </a:prstGeom>
        </p:spPr>
      </p:pic>
      <p:pic>
        <p:nvPicPr>
          <p:cNvPr id="19" name="Picture 2" descr="অবসাদ দূর করত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04" y="1056444"/>
            <a:ext cx="6835525" cy="4618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8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8249" y="348560"/>
            <a:ext cx="46419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5964" y="5562600"/>
            <a:ext cx="593710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60D60D-6122-4F4E-BA0F-F3BCF9140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1056446"/>
            <a:ext cx="9550392" cy="4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9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62103" y="348560"/>
            <a:ext cx="46419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818" y="5801554"/>
            <a:ext cx="593710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66930C7-7712-4DC3-A806-5536471DE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03" y="1061912"/>
            <a:ext cx="4054393" cy="47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1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62103" y="348560"/>
            <a:ext cx="46419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9818" y="5801554"/>
            <a:ext cx="593710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EE3988E-67B6-49DA-86F9-12368A909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09" y="891689"/>
            <a:ext cx="4167517" cy="47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5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63945" y="273056"/>
            <a:ext cx="3794601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0631" y="1213578"/>
            <a:ext cx="5651110" cy="452431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6893" t="81239" r="23167" b="12405"/>
          <a:stretch/>
        </p:blipFill>
        <p:spPr>
          <a:xfrm>
            <a:off x="406415" y="5511325"/>
            <a:ext cx="5968994" cy="554183"/>
          </a:xfrm>
          <a:prstGeom prst="rect">
            <a:avLst/>
          </a:prstGeom>
        </p:spPr>
      </p:pic>
      <p:pic>
        <p:nvPicPr>
          <p:cNvPr id="19" name="Picture 2" descr="https://o.remove.bg/downloads/55c4840e-2da1-4e80-a350-6eecf4735763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7" y="1128671"/>
            <a:ext cx="6902256" cy="4936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29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9252" y="512755"/>
            <a:ext cx="2347007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518" y="1566142"/>
            <a:ext cx="4066106" cy="654544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7653" y="3382270"/>
            <a:ext cx="740179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7653" y="4234569"/>
            <a:ext cx="83399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অস্থিরতা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7653" y="5071625"/>
            <a:ext cx="740179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অবসাদ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দূরীকরণের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1831" y="2658532"/>
            <a:ext cx="73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1831" y="3514221"/>
            <a:ext cx="73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4659" y="4369910"/>
            <a:ext cx="82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67109" y="2579022"/>
            <a:ext cx="608838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20508" y="5071625"/>
            <a:ext cx="95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</p:txBody>
      </p:sp>
    </p:spTree>
    <p:extLst>
      <p:ext uri="{BB962C8B-B14F-4D97-AF65-F5344CB8AC3E}">
        <p14:creationId xmlns:p14="http://schemas.microsoft.com/office/powerpoint/2010/main" xmlns="" val="33375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13863" y="1110565"/>
            <a:ext cx="5564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সুস্থতারও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সামঞ্জস্যমূলক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ক্রিয়াকলাপই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ঔ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62" r="5196"/>
          <a:stretch/>
        </p:blipFill>
        <p:spPr>
          <a:xfrm>
            <a:off x="350097" y="1110565"/>
            <a:ext cx="5782914" cy="4524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4" y="457200"/>
            <a:ext cx="4166667" cy="58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7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439</Words>
  <Application>Microsoft Office PowerPoint</Application>
  <PresentationFormat>Custom</PresentationFormat>
  <Paragraphs>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Batta Milon HS</dc:creator>
  <cp:lastModifiedBy>Computer</cp:lastModifiedBy>
  <cp:revision>89</cp:revision>
  <dcterms:created xsi:type="dcterms:W3CDTF">2021-07-09T17:24:45Z</dcterms:created>
  <dcterms:modified xsi:type="dcterms:W3CDTF">2022-06-16T15:25:38Z</dcterms:modified>
</cp:coreProperties>
</file>