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31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23499" custScaleY="140967">
        <dgm:presLayoutVars>
          <dgm:chPref val="3"/>
        </dgm:presLayoutVars>
      </dgm:prSet>
      <dgm:spPr/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20783" custScaleY="141107">
        <dgm:presLayoutVars>
          <dgm:chPref val="3"/>
        </dgm:presLayoutVars>
      </dgm:prSet>
      <dgm:spPr/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F8388701-7067-4E43-910A-F540FC9FD90D}" type="presOf" srcId="{361A718F-2B5C-44C5-94BF-4C2B163052B3}" destId="{6D4B8BED-32A5-46DB-8EE7-FEA18317A79E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80013836-55F3-4DC8-A7CC-187C0805C84F}" type="presOf" srcId="{4B8C6DFC-8D94-458B-9C06-04B144B07062}" destId="{C8EE42C7-7839-4366-89E7-16BC484DE1E2}" srcOrd="0" destOrd="0" presId="urn:microsoft.com/office/officeart/2005/8/layout/hierarchy1"/>
    <dgm:cxn modelId="{6EFA4C3E-9826-4A24-B340-239071587DA8}" type="presOf" srcId="{9271103E-E65F-4606-B117-20D3A138F52A}" destId="{F1E4BBAD-4F1D-4E49-9E2B-17656CEA3A7E}" srcOrd="0" destOrd="0" presId="urn:microsoft.com/office/officeart/2005/8/layout/hierarchy1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8A484673-8033-4FA8-BC3A-A0D3C3F613AA}" type="presOf" srcId="{A5F0E012-9326-4F5A-BCEE-FCF69DBBD62A}" destId="{9A346F1E-EBD3-4995-9AFA-133DCC1BF234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216C2BFA-3D47-492C-85C1-9B46602FE023}" type="presOf" srcId="{166BC3AD-6EFC-48FF-B06A-8D43CE82450A}" destId="{CFEFCB0B-C1F0-468F-8698-564B1C9A121E}" srcOrd="0" destOrd="0" presId="urn:microsoft.com/office/officeart/2005/8/layout/hierarchy1"/>
    <dgm:cxn modelId="{914BD3FC-92CD-4C68-9844-DFF49F4CA2EA}" type="presOf" srcId="{D6D5E1F0-AAF5-4C12-9365-648A0F4B2C15}" destId="{2DE9C4BD-7C96-4B43-BB90-D2A5F36C99F5}" srcOrd="0" destOrd="0" presId="urn:microsoft.com/office/officeart/2005/8/layout/hierarchy1"/>
    <dgm:cxn modelId="{020513F8-19BC-46B8-921A-35CF808EDF16}" type="presParOf" srcId="{C8EE42C7-7839-4366-89E7-16BC484DE1E2}" destId="{275AD2E7-8F3D-4215-A34D-23AC649F6364}" srcOrd="0" destOrd="0" presId="urn:microsoft.com/office/officeart/2005/8/layout/hierarchy1"/>
    <dgm:cxn modelId="{B791F081-A60A-445E-A770-4A9DDF939B56}" type="presParOf" srcId="{275AD2E7-8F3D-4215-A34D-23AC649F6364}" destId="{239AF1E4-D409-4C6A-8D79-969117268E4C}" srcOrd="0" destOrd="0" presId="urn:microsoft.com/office/officeart/2005/8/layout/hierarchy1"/>
    <dgm:cxn modelId="{16B72BC4-614F-4448-9917-629362FA92C1}" type="presParOf" srcId="{239AF1E4-D409-4C6A-8D79-969117268E4C}" destId="{A8ABDF4C-96A3-4A7C-9647-034496193EE9}" srcOrd="0" destOrd="0" presId="urn:microsoft.com/office/officeart/2005/8/layout/hierarchy1"/>
    <dgm:cxn modelId="{B4C0F059-9435-40D5-A1E8-4F33252ABD01}" type="presParOf" srcId="{239AF1E4-D409-4C6A-8D79-969117268E4C}" destId="{CFEFCB0B-C1F0-468F-8698-564B1C9A121E}" srcOrd="1" destOrd="0" presId="urn:microsoft.com/office/officeart/2005/8/layout/hierarchy1"/>
    <dgm:cxn modelId="{91B1908E-0D71-4E2C-973E-1EDF9515AE47}" type="presParOf" srcId="{275AD2E7-8F3D-4215-A34D-23AC649F6364}" destId="{F9E6F91B-84E6-410E-A2D5-0A504A3DFBA5}" srcOrd="1" destOrd="0" presId="urn:microsoft.com/office/officeart/2005/8/layout/hierarchy1"/>
    <dgm:cxn modelId="{48338310-FCCE-417E-AF58-4BE0450EB115}" type="presParOf" srcId="{F9E6F91B-84E6-410E-A2D5-0A504A3DFBA5}" destId="{6D4B8BED-32A5-46DB-8EE7-FEA18317A79E}" srcOrd="0" destOrd="0" presId="urn:microsoft.com/office/officeart/2005/8/layout/hierarchy1"/>
    <dgm:cxn modelId="{9154B854-309D-4389-A9CC-65CC78D2A27D}" type="presParOf" srcId="{F9E6F91B-84E6-410E-A2D5-0A504A3DFBA5}" destId="{FD07273C-4A99-4307-BDDC-238ED7EBBC39}" srcOrd="1" destOrd="0" presId="urn:microsoft.com/office/officeart/2005/8/layout/hierarchy1"/>
    <dgm:cxn modelId="{352DE792-5ED9-4C23-8E07-D70278FFBD84}" type="presParOf" srcId="{FD07273C-4A99-4307-BDDC-238ED7EBBC39}" destId="{D5341C39-62CC-4837-927C-C50BCED8E316}" srcOrd="0" destOrd="0" presId="urn:microsoft.com/office/officeart/2005/8/layout/hierarchy1"/>
    <dgm:cxn modelId="{FB27C4F2-7528-4A2E-9FEF-E8C96FC7E42F}" type="presParOf" srcId="{D5341C39-62CC-4837-927C-C50BCED8E316}" destId="{35535373-8E22-4328-97A5-2CD9160E2E67}" srcOrd="0" destOrd="0" presId="urn:microsoft.com/office/officeart/2005/8/layout/hierarchy1"/>
    <dgm:cxn modelId="{0DA3E64B-A012-43C8-8405-0174F707B22B}" type="presParOf" srcId="{D5341C39-62CC-4837-927C-C50BCED8E316}" destId="{9A346F1E-EBD3-4995-9AFA-133DCC1BF234}" srcOrd="1" destOrd="0" presId="urn:microsoft.com/office/officeart/2005/8/layout/hierarchy1"/>
    <dgm:cxn modelId="{71C52020-BD12-4CA1-A887-CC1F07F304B7}" type="presParOf" srcId="{FD07273C-4A99-4307-BDDC-238ED7EBBC39}" destId="{B2DBC420-BB99-4A4F-820A-9CC17385775B}" srcOrd="1" destOrd="0" presId="urn:microsoft.com/office/officeart/2005/8/layout/hierarchy1"/>
    <dgm:cxn modelId="{35559474-2126-491F-9262-C955C674E40B}" type="presParOf" srcId="{F9E6F91B-84E6-410E-A2D5-0A504A3DFBA5}" destId="{2DE9C4BD-7C96-4B43-BB90-D2A5F36C99F5}" srcOrd="2" destOrd="0" presId="urn:microsoft.com/office/officeart/2005/8/layout/hierarchy1"/>
    <dgm:cxn modelId="{1A627151-8B6C-4CCC-AC57-25A9B0BE9FE9}" type="presParOf" srcId="{F9E6F91B-84E6-410E-A2D5-0A504A3DFBA5}" destId="{B98429EC-490B-406A-B161-C30348085745}" srcOrd="3" destOrd="0" presId="urn:microsoft.com/office/officeart/2005/8/layout/hierarchy1"/>
    <dgm:cxn modelId="{CD5527B5-CC9E-4D7A-93BF-1242ABBFF80E}" type="presParOf" srcId="{B98429EC-490B-406A-B161-C30348085745}" destId="{52BD32B3-59AE-455F-A294-9FD07410A65D}" srcOrd="0" destOrd="0" presId="urn:microsoft.com/office/officeart/2005/8/layout/hierarchy1"/>
    <dgm:cxn modelId="{F04DB448-FDFD-4E7D-B767-0B991296797D}" type="presParOf" srcId="{52BD32B3-59AE-455F-A294-9FD07410A65D}" destId="{4361D414-D263-4AC0-9743-AE35124DFAE8}" srcOrd="0" destOrd="0" presId="urn:microsoft.com/office/officeart/2005/8/layout/hierarchy1"/>
    <dgm:cxn modelId="{2984321A-D826-4DDF-958C-B4CC7241725E}" type="presParOf" srcId="{52BD32B3-59AE-455F-A294-9FD07410A65D}" destId="{F1E4BBAD-4F1D-4E49-9E2B-17656CEA3A7E}" srcOrd="1" destOrd="0" presId="urn:microsoft.com/office/officeart/2005/8/layout/hierarchy1"/>
    <dgm:cxn modelId="{1056BE0E-F4E5-4FAC-A48F-56BCED499DBC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C4BD-7C96-4B43-BB90-D2A5F36C99F5}">
      <dsp:nvSpPr>
        <dsp:cNvPr id="0" name=""/>
        <dsp:cNvSpPr/>
      </dsp:nvSpPr>
      <dsp:spPr>
        <a:xfrm>
          <a:off x="3214320" y="1295201"/>
          <a:ext cx="1483028" cy="59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11"/>
              </a:lnTo>
              <a:lnTo>
                <a:pt x="1483028" y="403411"/>
              </a:lnTo>
              <a:lnTo>
                <a:pt x="1483028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8BED-32A5-46DB-8EE7-FEA18317A79E}">
      <dsp:nvSpPr>
        <dsp:cNvPr id="0" name=""/>
        <dsp:cNvSpPr/>
      </dsp:nvSpPr>
      <dsp:spPr>
        <a:xfrm>
          <a:off x="1758932" y="1295201"/>
          <a:ext cx="1455387" cy="591971"/>
        </a:xfrm>
        <a:custGeom>
          <a:avLst/>
          <a:gdLst/>
          <a:ahLst/>
          <a:cxnLst/>
          <a:rect l="0" t="0" r="0" b="0"/>
          <a:pathLst>
            <a:path>
              <a:moveTo>
                <a:pt x="1455387" y="0"/>
              </a:moveTo>
              <a:lnTo>
                <a:pt x="1455387" y="403411"/>
              </a:lnTo>
              <a:lnTo>
                <a:pt x="0" y="403411"/>
              </a:lnTo>
              <a:lnTo>
                <a:pt x="0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DF4C-96A3-4A7C-9647-034496193EE9}">
      <dsp:nvSpPr>
        <dsp:cNvPr id="0" name=""/>
        <dsp:cNvSpPr/>
      </dsp:nvSpPr>
      <dsp:spPr>
        <a:xfrm>
          <a:off x="2196603" y="2701"/>
          <a:ext cx="2035432" cy="129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CB0B-C1F0-468F-8698-564B1C9A121E}">
      <dsp:nvSpPr>
        <dsp:cNvPr id="0" name=""/>
        <dsp:cNvSpPr/>
      </dsp:nvSpPr>
      <dsp:spPr>
        <a:xfrm>
          <a:off x="2422763" y="217552"/>
          <a:ext cx="2035432" cy="129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sz="3200" kern="1200" dirty="0"/>
        </a:p>
      </dsp:txBody>
      <dsp:txXfrm>
        <a:off x="2460619" y="255408"/>
        <a:ext cx="1959720" cy="1216787"/>
      </dsp:txXfrm>
    </dsp:sp>
    <dsp:sp modelId="{35535373-8E22-4328-97A5-2CD9160E2E67}">
      <dsp:nvSpPr>
        <dsp:cNvPr id="0" name=""/>
        <dsp:cNvSpPr/>
      </dsp:nvSpPr>
      <dsp:spPr>
        <a:xfrm>
          <a:off x="502062" y="1887172"/>
          <a:ext cx="2513739" cy="182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6F1E-EBD3-4995-9AFA-133DCC1BF234}">
      <dsp:nvSpPr>
        <dsp:cNvPr id="0" name=""/>
        <dsp:cNvSpPr/>
      </dsp:nvSpPr>
      <dsp:spPr>
        <a:xfrm>
          <a:off x="728222" y="2102024"/>
          <a:ext cx="2513739" cy="1821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81586" y="2155388"/>
        <a:ext cx="2407011" cy="1715270"/>
      </dsp:txXfrm>
    </dsp:sp>
    <dsp:sp modelId="{4361D414-D263-4AC0-9743-AE35124DFAE8}">
      <dsp:nvSpPr>
        <dsp:cNvPr id="0" name=""/>
        <dsp:cNvSpPr/>
      </dsp:nvSpPr>
      <dsp:spPr>
        <a:xfrm>
          <a:off x="3468120" y="1887172"/>
          <a:ext cx="2458457" cy="1823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AD-4F1D-4E49-9E2B-17656CEA3A7E}">
      <dsp:nvSpPr>
        <dsp:cNvPr id="0" name=""/>
        <dsp:cNvSpPr/>
      </dsp:nvSpPr>
      <dsp:spPr>
        <a:xfrm>
          <a:off x="3694280" y="2102024"/>
          <a:ext cx="2458457" cy="18238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747697" y="2155441"/>
        <a:ext cx="2351623" cy="171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bn-BD" baseline="0" dirty="0"/>
              <a:t>নিকট থেকে বিভিন্ন প্রশ্নের মাধ্যমে</a:t>
            </a:r>
            <a:r>
              <a:rPr lang="en-US" baseline="0" dirty="0"/>
              <a:t> </a:t>
            </a:r>
            <a:r>
              <a:rPr lang="en-US" baseline="0" dirty="0" err="1"/>
              <a:t>ওয়েবে</a:t>
            </a:r>
            <a:r>
              <a:rPr lang="en-US" baseline="0" dirty="0"/>
              <a:t> </a:t>
            </a:r>
            <a:r>
              <a:rPr lang="en-US" baseline="0" dirty="0" err="1"/>
              <a:t>নিরাপদ</a:t>
            </a:r>
            <a:r>
              <a:rPr lang="en-US" baseline="0" dirty="0"/>
              <a:t> </a:t>
            </a:r>
            <a:r>
              <a:rPr lang="en-US" baseline="0" dirty="0" err="1"/>
              <a:t>থেকার</a:t>
            </a:r>
            <a:r>
              <a:rPr lang="bn-BD" baseline="0" dirty="0"/>
              <a:t> </a:t>
            </a:r>
            <a:r>
              <a:rPr lang="en-US" baseline="0" dirty="0" err="1"/>
              <a:t>বিষয়</a:t>
            </a:r>
            <a:r>
              <a:rPr lang="bn-BD" baseline="0" dirty="0"/>
              <a:t>গুলো নিয়ে </a:t>
            </a:r>
            <a:r>
              <a:rPr lang="en-US" baseline="0" dirty="0" err="1"/>
              <a:t>আসতে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, </a:t>
            </a:r>
            <a:r>
              <a:rPr lang="en-US" baseline="0" dirty="0" err="1"/>
              <a:t>অত:পর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বই থেকে আরও কিছু প্রশ্ন কর</a:t>
            </a:r>
            <a:r>
              <a:rPr lang="en-US" baseline="0" dirty="0"/>
              <a:t>া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এখানে ছবি দেখিয়ে ই-মেইল হারিয়ে </a:t>
            </a:r>
            <a:r>
              <a:rPr lang="en-US" baseline="0" dirty="0" err="1"/>
              <a:t>গেলে</a:t>
            </a:r>
            <a:r>
              <a:rPr lang="en-US" baseline="0" dirty="0"/>
              <a:t> </a:t>
            </a:r>
            <a:r>
              <a:rPr lang="en-US" baseline="0" dirty="0" err="1"/>
              <a:t>ব্যক্তিগত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হারিয়ে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প্রকাশ</a:t>
            </a:r>
            <a:r>
              <a:rPr lang="en-US" baseline="0" dirty="0"/>
              <a:t> </a:t>
            </a:r>
            <a:r>
              <a:rPr lang="en-US" baseline="0" dirty="0" err="1"/>
              <a:t>পেতে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</a:t>
            </a:r>
            <a:r>
              <a:rPr lang="en-US" baseline="0" dirty="0" err="1"/>
              <a:t>ইত্যাদি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6630-4325-4C2F-A5CE-407F6D9C7ADB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btckstorage.blob.core.windows.net/site1203/clipSafetyWebSa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7391400" cy="264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17543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একটি পোস্টার ডিজাইন করো? 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990600"/>
            <a:ext cx="687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কীভাবে ওয়েবে নিরাপদ থাকা যায় বলে তুমি মনে করো? 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91334859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2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" y="557278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69644" y="5572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25000" t="15333" r="25000" b="7333"/>
          <a:stretch>
            <a:fillRect/>
          </a:stretch>
        </p:blipFill>
        <p:spPr bwMode="auto">
          <a:xfrm>
            <a:off x="533400" y="1447800"/>
            <a:ext cx="3867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4876800" y="1447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9433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65" y="4989493"/>
            <a:ext cx="3243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14600" y="4989493"/>
            <a:ext cx="4652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071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6" y="4981377"/>
            <a:ext cx="317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37318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4" y="123805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6" y="4837093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308106" y="4837092"/>
            <a:ext cx="439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739825"/>
            <a:ext cx="782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 b="7334"/>
          <a:stretch/>
        </p:blipFill>
        <p:spPr>
          <a:xfrm>
            <a:off x="533400" y="1048008"/>
            <a:ext cx="80010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বর্ণনা কর?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606452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কয়টি সাইট বর্ণিত হয়েছে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52184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18577" y="364688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97779" y="279853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18577" y="197867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67355" y="2046940"/>
            <a:ext cx="457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4" y="2866807"/>
            <a:ext cx="641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720584"/>
            <a:ext cx="6837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ধরণের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228600"/>
            <a:ext cx="38862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4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bn-BD" sz="2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16-Jun-22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136524"/>
            <a:ext cx="42672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mnKvwi</a:t>
            </a:r>
            <a:r>
              <a:rPr lang="en-US" sz="2800" dirty="0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wkÿK</a:t>
            </a:r>
            <a:endParaRPr lang="en-US" sz="2800" dirty="0">
              <a:solidFill>
                <a:schemeClr val="accent2"/>
              </a:solidFill>
              <a:latin typeface="TonnyMJ" pitchFamily="2" charset="0"/>
              <a:cs typeface="TonnyMJ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রনগাও</a:t>
            </a:r>
            <a:r>
              <a:rPr lang="en-US" sz="2800" dirty="0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D”P</a:t>
            </a:r>
            <a:r>
              <a:rPr lang="en-US" sz="2800" dirty="0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 we`¨</a:t>
            </a:r>
            <a:r>
              <a:rPr lang="en-US" sz="28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vjq,</a:t>
            </a:r>
            <a:r>
              <a:rPr lang="en-US" sz="20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সেতাবগঞ্চ</a:t>
            </a:r>
            <a:r>
              <a:rPr lang="en-US" sz="2800" dirty="0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w`bvRcyi</a:t>
            </a:r>
            <a:r>
              <a:rPr lang="en-US" sz="2800" dirty="0">
                <a:solidFill>
                  <a:schemeClr val="accent2"/>
                </a:solidFill>
                <a:latin typeface="TonnyMJ" pitchFamily="2" charset="0"/>
                <a:cs typeface="TonnyMJ" pitchFamily="2" charset="0"/>
              </a:rPr>
              <a:t>|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43" y="1015614"/>
            <a:ext cx="1920514" cy="248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s://cdn3.iconfinder.com/data/icons/online-marketing-vol-3/72/134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409950" cy="26955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1676400"/>
            <a:ext cx="55899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78483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240198"/>
            <a:ext cx="822960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67752" y="5572780"/>
            <a:ext cx="5408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 গ্রহণ করা প্রয়োজন।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602998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639988" y="4763869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2" y="2039512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না করা হয়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2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99971" y="5791200"/>
            <a:ext cx="6144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488</Words>
  <Application>Microsoft Office PowerPoint</Application>
  <PresentationFormat>On-screen Show (4:3)</PresentationFormat>
  <Paragraphs>112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Md. Saiful Islam</cp:lastModifiedBy>
  <cp:revision>73</cp:revision>
  <dcterms:created xsi:type="dcterms:W3CDTF">2016-03-01T18:01:01Z</dcterms:created>
  <dcterms:modified xsi:type="dcterms:W3CDTF">2022-06-15T18:51:06Z</dcterms:modified>
</cp:coreProperties>
</file>