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75" r:id="rId3"/>
    <p:sldId id="274" r:id="rId4"/>
    <p:sldId id="261" r:id="rId5"/>
    <p:sldId id="273" r:id="rId6"/>
    <p:sldId id="270" r:id="rId7"/>
    <p:sldId id="271" r:id="rId8"/>
    <p:sldId id="269" r:id="rId9"/>
    <p:sldId id="267" r:id="rId10"/>
    <p:sldId id="266" r:id="rId11"/>
    <p:sldId id="264" r:id="rId12"/>
    <p:sldId id="258" r:id="rId13"/>
    <p:sldId id="260" r:id="rId14"/>
    <p:sldId id="268" r:id="rId15"/>
    <p:sldId id="265" r:id="rId16"/>
    <p:sldId id="262" r:id="rId17"/>
    <p:sldId id="276" r:id="rId18"/>
    <p:sldId id="25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26D5C2E-335E-48B4-AC7B-74746C83695F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061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9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599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224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16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656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132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441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76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1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41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5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974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95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6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470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2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6D5C2E-335E-48B4-AC7B-74746C83695F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inganewsongpoetry.blogspot.com/2014/07/butterflies-in-my-garden-in-motion.html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661527-571B-474C-F64D-52459053D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23088" y="519981"/>
            <a:ext cx="8745824" cy="58180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929BF3-9F23-B2E5-96A0-F366706ABF76}"/>
              </a:ext>
            </a:extLst>
          </p:cNvPr>
          <p:cNvSpPr txBox="1"/>
          <p:nvPr/>
        </p:nvSpPr>
        <p:spPr>
          <a:xfrm>
            <a:off x="1657350" y="6381750"/>
            <a:ext cx="88773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singanewsongpoetry.blogspot.com/2014/07/butterflies-in-my-garden-in-motion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AB3382-5960-9E27-9779-C95482974D57}"/>
              </a:ext>
            </a:extLst>
          </p:cNvPr>
          <p:cNvSpPr txBox="1"/>
          <p:nvPr/>
        </p:nvSpPr>
        <p:spPr>
          <a:xfrm>
            <a:off x="7600013" y="1375904"/>
            <a:ext cx="209862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 সকাল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686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19418C-B24C-58DC-75CF-D55E10FC53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" t="30984" r="1126" b="25475"/>
          <a:stretch/>
        </p:blipFill>
        <p:spPr>
          <a:xfrm>
            <a:off x="4626963" y="1225443"/>
            <a:ext cx="5336499" cy="24883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5E0699-51D8-4F8E-AFF3-DE647528A71A}"/>
              </a:ext>
            </a:extLst>
          </p:cNvPr>
          <p:cNvSpPr txBox="1"/>
          <p:nvPr/>
        </p:nvSpPr>
        <p:spPr>
          <a:xfrm>
            <a:off x="6096000" y="4428483"/>
            <a:ext cx="269823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BABE8A-5C91-F8C6-74C2-5188D7D25323}"/>
              </a:ext>
            </a:extLst>
          </p:cNvPr>
          <p:cNvSpPr txBox="1"/>
          <p:nvPr/>
        </p:nvSpPr>
        <p:spPr>
          <a:xfrm>
            <a:off x="1888761" y="1859340"/>
            <a:ext cx="1633928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6019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8E8CAD-665F-198D-82F7-4D1115BF5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306" y="1192487"/>
            <a:ext cx="4052341" cy="3035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BF8F2A-AE41-E9DE-400C-0AF67F95D5C7}"/>
              </a:ext>
            </a:extLst>
          </p:cNvPr>
          <p:cNvSpPr txBox="1"/>
          <p:nvPr/>
        </p:nvSpPr>
        <p:spPr>
          <a:xfrm>
            <a:off x="6645640" y="4777598"/>
            <a:ext cx="202367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A8BF6E-9CDD-37CF-B9BE-4DC21C320D21}"/>
              </a:ext>
            </a:extLst>
          </p:cNvPr>
          <p:cNvSpPr txBox="1"/>
          <p:nvPr/>
        </p:nvSpPr>
        <p:spPr>
          <a:xfrm>
            <a:off x="2508353" y="2228671"/>
            <a:ext cx="125917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342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03086A-CC76-E5BE-4C02-A2647DFD2A57}"/>
              </a:ext>
            </a:extLst>
          </p:cNvPr>
          <p:cNvSpPr txBox="1"/>
          <p:nvPr/>
        </p:nvSpPr>
        <p:spPr>
          <a:xfrm>
            <a:off x="4537023" y="1334125"/>
            <a:ext cx="311795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 সংযোগ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8BE771-B694-59A4-0F45-63C7BAEFB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96" y="2440309"/>
            <a:ext cx="4351208" cy="1977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elaxedModerately"/>
            <a:lightRig rig="threePt" dir="t"/>
          </a:scene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F12401-3B28-F933-3302-73F8E763EF48}"/>
              </a:ext>
            </a:extLst>
          </p:cNvPr>
          <p:cNvSpPr txBox="1"/>
          <p:nvPr/>
        </p:nvSpPr>
        <p:spPr>
          <a:xfrm>
            <a:off x="3170420" y="5200709"/>
            <a:ext cx="585116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বইয়ের 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৪১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পৃষ্ঠা খুলে ছবি দেখ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53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E013A2-4DC3-6C3B-4307-AE9593EA76B2}"/>
              </a:ext>
            </a:extLst>
          </p:cNvPr>
          <p:cNvSpPr txBox="1"/>
          <p:nvPr/>
        </p:nvSpPr>
        <p:spPr>
          <a:xfrm>
            <a:off x="7714941" y="2376015"/>
            <a:ext cx="222853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দলে পড়ি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635C73-D94D-A7A2-E906-74472BEE2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23" y="1207174"/>
            <a:ext cx="4477064" cy="2592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85465B-F843-3F9A-0FE3-8ABFCE6C8B78}"/>
              </a:ext>
            </a:extLst>
          </p:cNvPr>
          <p:cNvSpPr txBox="1"/>
          <p:nvPr/>
        </p:nvSpPr>
        <p:spPr>
          <a:xfrm>
            <a:off x="1923738" y="4437088"/>
            <a:ext cx="4801849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2642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71660F-747D-3C69-80A3-749EF8E80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38" y="1772587"/>
            <a:ext cx="6475438" cy="3312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3BCB76-6FDA-97C1-7E5C-6564A195DF7C}"/>
              </a:ext>
            </a:extLst>
          </p:cNvPr>
          <p:cNvSpPr txBox="1"/>
          <p:nvPr/>
        </p:nvSpPr>
        <p:spPr>
          <a:xfrm>
            <a:off x="7968521" y="1772587"/>
            <a:ext cx="300552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একক মূল্যায়ণ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4705F3-C403-AADF-BAF4-D0E8CF5E867B}"/>
              </a:ext>
            </a:extLst>
          </p:cNvPr>
          <p:cNvSpPr txBox="1"/>
          <p:nvPr/>
        </p:nvSpPr>
        <p:spPr>
          <a:xfrm>
            <a:off x="8079698" y="3885083"/>
            <a:ext cx="278317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কাক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077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0B2439-C0C2-67D1-1064-91A5D0BEA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634" y="1985030"/>
            <a:ext cx="5130859" cy="28879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69EA35-C4C7-715D-FDC4-64A86D2383D5}"/>
              </a:ext>
            </a:extLst>
          </p:cNvPr>
          <p:cNvSpPr txBox="1"/>
          <p:nvPr/>
        </p:nvSpPr>
        <p:spPr>
          <a:xfrm>
            <a:off x="6897972" y="3683247"/>
            <a:ext cx="3505201" cy="11897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-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খেজুর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7F05-B1F7-0147-7E5E-88581EA45E1E}"/>
              </a:ext>
            </a:extLst>
          </p:cNvPr>
          <p:cNvSpPr txBox="1"/>
          <p:nvPr/>
        </p:nvSpPr>
        <p:spPr>
          <a:xfrm>
            <a:off x="7300208" y="1985030"/>
            <a:ext cx="3102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 মূল্যায়ণ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672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247549-9A47-53CB-4F5F-08EBB5EF335B}"/>
              </a:ext>
            </a:extLst>
          </p:cNvPr>
          <p:cNvSpPr txBox="1"/>
          <p:nvPr/>
        </p:nvSpPr>
        <p:spPr>
          <a:xfrm>
            <a:off x="3952406" y="1349113"/>
            <a:ext cx="4287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শব্দের সাথে বর্ণ মিলাও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E08F52-E850-B861-74B0-4F75F92428E0}"/>
              </a:ext>
            </a:extLst>
          </p:cNvPr>
          <p:cNvSpPr/>
          <p:nvPr/>
        </p:nvSpPr>
        <p:spPr>
          <a:xfrm>
            <a:off x="1678897" y="2668249"/>
            <a:ext cx="1933733" cy="115424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C04832-DF97-C508-73ED-89FAAAD24FD3}"/>
              </a:ext>
            </a:extLst>
          </p:cNvPr>
          <p:cNvSpPr/>
          <p:nvPr/>
        </p:nvSpPr>
        <p:spPr>
          <a:xfrm>
            <a:off x="8199618" y="2626786"/>
            <a:ext cx="1933733" cy="115424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IN" sz="7200" dirty="0"/>
              <a:t> </a:t>
            </a:r>
            <a:endParaRPr lang="en-US" sz="7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C3D128-21BD-0426-9395-E16989E6BBD6}"/>
              </a:ext>
            </a:extLst>
          </p:cNvPr>
          <p:cNvSpPr/>
          <p:nvPr/>
        </p:nvSpPr>
        <p:spPr>
          <a:xfrm>
            <a:off x="8199620" y="4512039"/>
            <a:ext cx="1933731" cy="95937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লা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CD4EF3-20FE-DCDA-0202-59EAC6028036}"/>
              </a:ext>
            </a:extLst>
          </p:cNvPr>
          <p:cNvSpPr/>
          <p:nvPr/>
        </p:nvSpPr>
        <p:spPr>
          <a:xfrm>
            <a:off x="1678897" y="4537397"/>
            <a:ext cx="1933733" cy="9340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A23AC6D-4267-C64D-E39D-03252DA2C894}"/>
              </a:ext>
            </a:extLst>
          </p:cNvPr>
          <p:cNvCxnSpPr>
            <a:cxnSpLocks/>
          </p:cNvCxnSpPr>
          <p:nvPr/>
        </p:nvCxnSpPr>
        <p:spPr>
          <a:xfrm>
            <a:off x="4021735" y="3429000"/>
            <a:ext cx="3833111" cy="157540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AD49D3B-DA8D-C53D-BB9B-4B8565CAE524}"/>
              </a:ext>
            </a:extLst>
          </p:cNvPr>
          <p:cNvCxnSpPr>
            <a:cxnSpLocks/>
          </p:cNvCxnSpPr>
          <p:nvPr/>
        </p:nvCxnSpPr>
        <p:spPr>
          <a:xfrm flipH="1">
            <a:off x="4011113" y="3429000"/>
            <a:ext cx="3843733" cy="156272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208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F3B1C4-9ACD-E09E-F5A3-BAB2D3D61CF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847" y="2565231"/>
            <a:ext cx="2834640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B6713C-3588-61DF-ACF6-EB1616CFE13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513" y="2565231"/>
            <a:ext cx="2834640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39D68E-E1DD-D61D-430A-1FF158D766DA}"/>
              </a:ext>
            </a:extLst>
          </p:cNvPr>
          <p:cNvSpPr txBox="1"/>
          <p:nvPr/>
        </p:nvSpPr>
        <p:spPr>
          <a:xfrm>
            <a:off x="4154774" y="1109271"/>
            <a:ext cx="38824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বর্ণ দিয়ে ছবি মিলাও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DE388E-3A53-4026-3A12-B950191882E5}"/>
              </a:ext>
            </a:extLst>
          </p:cNvPr>
          <p:cNvSpPr txBox="1"/>
          <p:nvPr/>
        </p:nvSpPr>
        <p:spPr>
          <a:xfrm>
            <a:off x="5466413" y="4287186"/>
            <a:ext cx="125917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243303-0D2A-9BB5-19EF-4FF69DC60C06}"/>
              </a:ext>
            </a:extLst>
          </p:cNvPr>
          <p:cNvSpPr txBox="1"/>
          <p:nvPr/>
        </p:nvSpPr>
        <p:spPr>
          <a:xfrm>
            <a:off x="5466413" y="2565231"/>
            <a:ext cx="125917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5427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69ED54-B921-9963-80FE-734A948D2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D42795-1953-3C87-BAD6-F22CFE3EACA4}"/>
              </a:ext>
            </a:extLst>
          </p:cNvPr>
          <p:cNvSpPr txBox="1"/>
          <p:nvPr/>
        </p:nvSpPr>
        <p:spPr>
          <a:xfrm>
            <a:off x="6985417" y="1049312"/>
            <a:ext cx="299803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ধন্যবাদ </a:t>
            </a:r>
            <a:endParaRPr lang="en-US" sz="7200" dirty="0">
              <a:ln w="22225">
                <a:solidFill>
                  <a:schemeClr val="accent2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7231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2EE584-D35C-B1E7-D39C-93B865BEEB0C}"/>
              </a:ext>
            </a:extLst>
          </p:cNvPr>
          <p:cNvSpPr txBox="1"/>
          <p:nvPr/>
        </p:nvSpPr>
        <p:spPr>
          <a:xfrm>
            <a:off x="4032354" y="1162857"/>
            <a:ext cx="412729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4B5D5B-0C50-4694-3985-1B54C7B18691}"/>
              </a:ext>
            </a:extLst>
          </p:cNvPr>
          <p:cNvSpPr txBox="1"/>
          <p:nvPr/>
        </p:nvSpPr>
        <p:spPr>
          <a:xfrm>
            <a:off x="1319135" y="3279097"/>
            <a:ext cx="53964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মোঃ মহাসিন আলী মোল্যা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২নং খারহাট সরকারি প্রাথমিক বিদ্যালয়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কাশিয়ানী, গোপালগঞ্জ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D9D83E-4CE7-A296-9FA0-EBA452A14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400" y="2997417"/>
            <a:ext cx="2625465" cy="26254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0179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24091D-CE42-B545-D821-33162A98E27C}"/>
              </a:ext>
            </a:extLst>
          </p:cNvPr>
          <p:cNvSpPr txBox="1"/>
          <p:nvPr/>
        </p:nvSpPr>
        <p:spPr>
          <a:xfrm>
            <a:off x="4335904" y="1394086"/>
            <a:ext cx="352019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A3EE37-A966-2E48-037C-A645E71843B4}"/>
              </a:ext>
            </a:extLst>
          </p:cNvPr>
          <p:cNvSpPr txBox="1"/>
          <p:nvPr/>
        </p:nvSpPr>
        <p:spPr>
          <a:xfrm>
            <a:off x="2483370" y="2701740"/>
            <a:ext cx="7225259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প্রাক-প্রাথমিক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অধ্যয়ঃ ৭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ব্যঞ্জনবর্ণ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ক, খ,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৪১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1৭.০৬.২০২২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7769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336FAB-BBE5-498A-4347-483C5D0DBDB0}"/>
              </a:ext>
            </a:extLst>
          </p:cNvPr>
          <p:cNvSpPr txBox="1"/>
          <p:nvPr/>
        </p:nvSpPr>
        <p:spPr>
          <a:xfrm>
            <a:off x="4567003" y="1169231"/>
            <a:ext cx="3057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0A1CCB-773E-37A4-C389-D072664E4851}"/>
              </a:ext>
            </a:extLst>
          </p:cNvPr>
          <p:cNvSpPr txBox="1"/>
          <p:nvPr/>
        </p:nvSpPr>
        <p:spPr>
          <a:xfrm>
            <a:off x="3447738" y="3057993"/>
            <a:ext cx="6535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64E311-9FC5-F518-F7D2-84364A9978DD}"/>
              </a:ext>
            </a:extLst>
          </p:cNvPr>
          <p:cNvSpPr txBox="1"/>
          <p:nvPr/>
        </p:nvSpPr>
        <p:spPr>
          <a:xfrm>
            <a:off x="2843134" y="2748188"/>
            <a:ext cx="6505732" cy="18697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শিখ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নফলঃ</a:t>
            </a:r>
            <a:endParaRPr lang="en-US" sz="32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৩.২.৮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ধ্বনির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প্রতীক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(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শনাক্ত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)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।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৩.২.৯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শব্দ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বর্ণ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শনাক্ত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পার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বে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। 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2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A3DBD9-920E-EDD6-C884-DD922DCF8211}"/>
              </a:ext>
            </a:extLst>
          </p:cNvPr>
          <p:cNvSpPr txBox="1"/>
          <p:nvPr/>
        </p:nvSpPr>
        <p:spPr>
          <a:xfrm>
            <a:off x="4152274" y="1439056"/>
            <a:ext cx="3887449" cy="839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5C72CE-B774-D9A7-3E0A-CBA3D472765A}"/>
              </a:ext>
            </a:extLst>
          </p:cNvPr>
          <p:cNvSpPr txBox="1"/>
          <p:nvPr/>
        </p:nvSpPr>
        <p:spPr>
          <a:xfrm>
            <a:off x="3773772" y="3429000"/>
            <a:ext cx="4644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9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endParaRPr lang="en-US" sz="9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8639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212C64-D933-5476-7786-FBCF84DCE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53874"/>
            <a:ext cx="3953652" cy="4029999"/>
          </a:xfrm>
          <a:prstGeom prst="rect">
            <a:avLst/>
          </a:prstGeom>
          <a:ln w="38100"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390826-C9DD-EFD6-E9F1-A5088FF88551}"/>
              </a:ext>
            </a:extLst>
          </p:cNvPr>
          <p:cNvSpPr txBox="1"/>
          <p:nvPr/>
        </p:nvSpPr>
        <p:spPr>
          <a:xfrm>
            <a:off x="6904842" y="5009286"/>
            <a:ext cx="233596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লম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00DE72-86F7-3318-AD34-7845CD0618C3}"/>
              </a:ext>
            </a:extLst>
          </p:cNvPr>
          <p:cNvSpPr txBox="1"/>
          <p:nvPr/>
        </p:nvSpPr>
        <p:spPr>
          <a:xfrm>
            <a:off x="2142348" y="2321004"/>
            <a:ext cx="2143594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2833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7728F7-2CAF-D837-1A7A-46472EA95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220" y="1123013"/>
            <a:ext cx="4686300" cy="259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105602-019B-6778-B24E-45121D628982}"/>
              </a:ext>
            </a:extLst>
          </p:cNvPr>
          <p:cNvSpPr txBox="1"/>
          <p:nvPr/>
        </p:nvSpPr>
        <p:spPr>
          <a:xfrm>
            <a:off x="6096000" y="4534658"/>
            <a:ext cx="191874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5E89E7-468F-4D6F-3BCD-E1315FD63780}"/>
              </a:ext>
            </a:extLst>
          </p:cNvPr>
          <p:cNvSpPr txBox="1"/>
          <p:nvPr/>
        </p:nvSpPr>
        <p:spPr>
          <a:xfrm>
            <a:off x="1345367" y="1633583"/>
            <a:ext cx="1847538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637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86B4D6-AC0A-8DF8-3D3B-37BC0D60D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606" y="1142207"/>
            <a:ext cx="3062990" cy="2942611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C201BD-02A8-27C8-DFE0-F763E79CD5D0}"/>
              </a:ext>
            </a:extLst>
          </p:cNvPr>
          <p:cNvSpPr txBox="1"/>
          <p:nvPr/>
        </p:nvSpPr>
        <p:spPr>
          <a:xfrm>
            <a:off x="5466413" y="4680356"/>
            <a:ext cx="3997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মলা লেবু 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B1018-884A-3A99-7B56-45B7996C0408}"/>
              </a:ext>
            </a:extLst>
          </p:cNvPr>
          <p:cNvSpPr txBox="1"/>
          <p:nvPr/>
        </p:nvSpPr>
        <p:spPr>
          <a:xfrm>
            <a:off x="2115447" y="1957128"/>
            <a:ext cx="169388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43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4ECE1B-125C-7744-9FE0-0B6FB8E816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2"/>
          <a:stretch/>
        </p:blipFill>
        <p:spPr>
          <a:xfrm>
            <a:off x="5705122" y="940076"/>
            <a:ext cx="3528820" cy="3297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37FE91-1F3F-CDD6-678E-24F31A5520F5}"/>
              </a:ext>
            </a:extLst>
          </p:cNvPr>
          <p:cNvSpPr txBox="1"/>
          <p:nvPr/>
        </p:nvSpPr>
        <p:spPr>
          <a:xfrm>
            <a:off x="6170384" y="4534523"/>
            <a:ext cx="259829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রগোস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D3B084-4CE7-3E3E-C544-99FD9959D0F7}"/>
              </a:ext>
            </a:extLst>
          </p:cNvPr>
          <p:cNvSpPr txBox="1"/>
          <p:nvPr/>
        </p:nvSpPr>
        <p:spPr>
          <a:xfrm>
            <a:off x="1402944" y="2122700"/>
            <a:ext cx="1984832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endParaRPr lang="en-US" sz="9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043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260</TotalTime>
  <Words>131</Words>
  <Application>Microsoft Office PowerPoint</Application>
  <PresentationFormat>Widescreen</PresentationFormat>
  <Paragraphs>49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19</cp:revision>
  <dcterms:created xsi:type="dcterms:W3CDTF">2022-06-05T13:55:03Z</dcterms:created>
  <dcterms:modified xsi:type="dcterms:W3CDTF">2022-06-17T03:39:11Z</dcterms:modified>
</cp:coreProperties>
</file>