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75" r:id="rId6"/>
    <p:sldId id="262" r:id="rId7"/>
    <p:sldId id="263" r:id="rId8"/>
    <p:sldId id="280" r:id="rId9"/>
    <p:sldId id="285" r:id="rId10"/>
    <p:sldId id="286" r:id="rId11"/>
    <p:sldId id="287" r:id="rId12"/>
    <p:sldId id="288" r:id="rId13"/>
    <p:sldId id="289" r:id="rId14"/>
    <p:sldId id="268" r:id="rId15"/>
    <p:sldId id="28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F2EAD-9635-4B86-997B-F2A4CA423BA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FC069-34D9-4E8C-81F3-C3542AE5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8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4D2F6-8CD3-4A2C-B5D7-52281D9897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8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2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0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2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6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9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7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EB24-7101-4EC1-A810-B5D7AA2887C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F214-65A2-4F2C-992C-DB1DBC99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9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436" y="492204"/>
            <a:ext cx="5638800" cy="1107996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 w="0"/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600" b="1" cap="all" dirty="0">
              <a:ln w="0"/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2" descr="C:\Users\Sanjoy\Desktop\SDG\NF4016-13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96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6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04800"/>
            <a:ext cx="5147801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প্যারাচুম্বক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2744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8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04800"/>
            <a:ext cx="5147801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ফেরোচুম্বক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04800"/>
            <a:ext cx="5757401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এন্টিফেরোচুম্বক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65" y="1825348"/>
            <a:ext cx="5872161" cy="341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04800"/>
            <a:ext cx="5147801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ফেরিচুম্বক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D:\Digital cotent\My PPT class\2nd paper\Magnitism-4\ferrimagnet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8172"/>
            <a:ext cx="5562599" cy="25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igital cotent\My PPT class\2nd paper\Magnitism-4\fer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00" y="4190999"/>
            <a:ext cx="5562599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25820"/>
            <a:ext cx="34671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9053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25820"/>
            <a:ext cx="34671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057400"/>
                <a:ext cx="8305800" cy="13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পৃথিবীর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ব্যার্সাধ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40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𝐦</m:t>
                    </m:r>
                  </m:oMath>
                </a14:m>
                <a:r>
                  <a:rPr lang="en-US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40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পৃথিবীর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হিসাব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305800" cy="1337354"/>
              </a:xfrm>
              <a:prstGeom prst="rect">
                <a:avLst/>
              </a:prstGeom>
              <a:blipFill rotWithShape="1">
                <a:blip r:embed="rId2"/>
                <a:stretch>
                  <a:fillRect l="-2568" t="-9132" r="-2494" b="-1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77541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819400" y="152400"/>
            <a:ext cx="3505200" cy="1274618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590800"/>
            <a:ext cx="86868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ধারকত্বের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indent="0">
              <a:buNone/>
            </a:pPr>
            <a:endParaRPr lang="bn-BD" sz="40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05100" y="381000"/>
            <a:ext cx="3733800" cy="1015663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600" y="2590800"/>
            <a:ext cx="8686800" cy="286232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ধারকত্ব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ডাই-ইলেক্ট্রি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ধারকত্বের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922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257800" cy="26468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166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113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9921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87" y="2228850"/>
            <a:ext cx="5515379" cy="34096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n-IN" sz="5200" dirty="0">
                <a:latin typeface="NikoshBAN" panose="02000000000000000000" pitchFamily="2" charset="0"/>
                <a:cs typeface="NikoshBAN" panose="02000000000000000000" pitchFamily="2" charset="0"/>
              </a:rPr>
              <a:t>সঞ্জয় চন্দ্র দাস</a:t>
            </a:r>
          </a:p>
          <a:p>
            <a:pPr marL="0" indent="0" algn="ctr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পদার্থবিজ্ঞান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এসসি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(অনার্স), এম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এসসি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ফিল</a:t>
            </a:r>
            <a:r>
              <a:rPr lang="en-US" sz="5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(বুয়েট)।</a:t>
            </a:r>
          </a:p>
          <a:p>
            <a:pPr marL="0" indent="0" algn="ctr">
              <a:buNone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কালিকাপুর আবদুল মতিন খসরু ডিগ্রি কলেজ। </a:t>
            </a:r>
          </a:p>
          <a:p>
            <a:pPr marL="0" indent="0" algn="ctr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০১৯১৬১৪৩৪৩৩</a:t>
            </a: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Email: sanjoybuet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yahoo.com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   sanjoydas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3433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F:\Albam\MY ALBAM\H55\Mobile\IMG_20161231_163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62" y="2209800"/>
            <a:ext cx="33880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3297531"/>
            <a:ext cx="271872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740262"/>
            <a:ext cx="4038599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0" y="2209800"/>
            <a:ext cx="1863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905000" y="4286250"/>
            <a:ext cx="357582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3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3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3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: ১৭5</a:t>
            </a:r>
            <a:endParaRPr lang="en-US" sz="33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2698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438400" y="655445"/>
            <a:ext cx="4038600" cy="1015663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b="1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6" name="Round Same Side Corner Rectangle 4"/>
          <p:cNvSpPr/>
          <p:nvPr/>
        </p:nvSpPr>
        <p:spPr bwMode="auto">
          <a:xfrm>
            <a:off x="1447800" y="2438400"/>
            <a:ext cx="6324600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200" tIns="38100" rIns="76200" bIns="38100" spcCol="1270" anchor="ctr"/>
          <a:lstStyle/>
          <a:p>
            <a:pPr marL="228600" lvl="1" indent="-228600" algn="ctr" defTabSz="8890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igital cotent\My PPT class\2nd paper\Magnitism-4\horseshoe_magnet_magnetic_rays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539357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igital cotent\My PPT class\2nd paper\Magnitism-4\conteudo-mata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41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026110"/>
            <a:ext cx="42672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all" spc="0" normalizeH="0" baseline="0" noProof="0" dirty="0" err="1" smtClean="0">
                <a:ln w="0"/>
                <a:gradFill flip="none">
                  <a:gsLst>
                    <a:gs pos="0">
                      <a:srgbClr val="6076B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076B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076B4">
                        <a:shade val="65000"/>
                        <a:satMod val="130000"/>
                      </a:srgbClr>
                    </a:gs>
                    <a:gs pos="92000">
                      <a:srgbClr val="6076B4">
                        <a:shade val="50000"/>
                        <a:satMod val="120000"/>
                      </a:srgbClr>
                    </a:gs>
                    <a:gs pos="100000">
                      <a:srgbClr val="6076B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আজকের</a:t>
            </a:r>
            <a:r>
              <a:rPr kumimoji="0" lang="en-US" sz="66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6076B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076B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076B4">
                        <a:shade val="65000"/>
                        <a:satMod val="130000"/>
                      </a:srgbClr>
                    </a:gs>
                    <a:gs pos="92000">
                      <a:srgbClr val="6076B4">
                        <a:shade val="50000"/>
                        <a:satMod val="120000"/>
                      </a:srgbClr>
                    </a:gs>
                    <a:gs pos="100000">
                      <a:srgbClr val="6076B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পাঠ</a:t>
            </a:r>
            <a:endParaRPr kumimoji="0" lang="en-US" sz="66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6076B4">
                      <a:tint val="75000"/>
                      <a:shade val="75000"/>
                      <a:satMod val="170000"/>
                    </a:srgbClr>
                  </a:gs>
                  <a:gs pos="49000">
                    <a:srgbClr val="6076B4">
                      <a:tint val="88000"/>
                      <a:shade val="65000"/>
                      <a:satMod val="172000"/>
                    </a:srgbClr>
                  </a:gs>
                  <a:gs pos="50000">
                    <a:srgbClr val="6076B4">
                      <a:shade val="65000"/>
                      <a:satMod val="130000"/>
                    </a:srgbClr>
                  </a:gs>
                  <a:gs pos="92000">
                    <a:srgbClr val="6076B4">
                      <a:shade val="50000"/>
                      <a:satMod val="120000"/>
                    </a:srgbClr>
                  </a:gs>
                  <a:gs pos="100000">
                    <a:srgbClr val="6076B4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819399"/>
            <a:ext cx="5257800" cy="10156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0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448489" y="228600"/>
            <a:ext cx="4874734" cy="83820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955" y="1143000"/>
            <a:ext cx="470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6106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এন্টিফেরো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ফেরোচুম্বক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ডোমেইন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8950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9573" y="76200"/>
            <a:ext cx="403860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D:\Digital cotent\My PPT class\2nd paper\Magnitism-4\260px-Metalesa_pes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165206"/>
            <a:ext cx="7010400" cy="54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igital cotent\My PPT class\2nd paper\Magnitism-4\magmateria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6363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04800"/>
            <a:ext cx="5147801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ডায়াচুম্বক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724400" cy="332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igital cotent\My PPT class\2nd paper\Magnitism-4\im,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2180289"/>
            <a:ext cx="3886200" cy="246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2999" y="5105400"/>
            <a:ext cx="5334001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অতিপরিবাহী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গোল্ড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212</Words>
  <Application>Microsoft Office PowerPoint</Application>
  <PresentationFormat>On-screen Show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Sanjoy</dc:creator>
  <cp:lastModifiedBy>sanjoy</cp:lastModifiedBy>
  <cp:revision>95</cp:revision>
  <dcterms:created xsi:type="dcterms:W3CDTF">2018-03-17T14:00:07Z</dcterms:created>
  <dcterms:modified xsi:type="dcterms:W3CDTF">2022-06-17T16:41:13Z</dcterms:modified>
</cp:coreProperties>
</file>