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2" r:id="rId2"/>
    <p:sldId id="258" r:id="rId3"/>
    <p:sldId id="259" r:id="rId4"/>
    <p:sldId id="260" r:id="rId5"/>
    <p:sldId id="275" r:id="rId6"/>
    <p:sldId id="262" r:id="rId7"/>
    <p:sldId id="263" r:id="rId8"/>
    <p:sldId id="261" r:id="rId9"/>
    <p:sldId id="274" r:id="rId10"/>
    <p:sldId id="290" r:id="rId11"/>
    <p:sldId id="287" r:id="rId12"/>
    <p:sldId id="288" r:id="rId13"/>
    <p:sldId id="284" r:id="rId14"/>
    <p:sldId id="285" r:id="rId15"/>
    <p:sldId id="268" r:id="rId16"/>
    <p:sldId id="270" r:id="rId17"/>
    <p:sldId id="271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53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F2EAD-9635-4B86-997B-F2A4CA423BA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FC069-34D9-4E8C-81F3-C3542AE55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86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2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34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0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92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6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3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9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7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7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5EB24-7101-4EC1-A810-B5D7AA2887CC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3F214-65A2-4F2C-992C-DB1DBC99B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9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0363"/>
            <a:ext cx="7924800" cy="6066638"/>
          </a:xfrm>
          <a:prstGeom prst="rect">
            <a:avLst/>
          </a:prstGeom>
        </p:spPr>
      </p:pic>
      <p:sp>
        <p:nvSpPr>
          <p:cNvPr id="9" name="TextBox 3"/>
          <p:cNvSpPr txBox="1"/>
          <p:nvPr/>
        </p:nvSpPr>
        <p:spPr>
          <a:xfrm>
            <a:off x="914400" y="59679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 ও স্বাগতম</a:t>
            </a:r>
            <a:endParaRPr lang="en-AU" sz="54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1030069"/>
            <a:ext cx="5181600" cy="1140262"/>
            <a:chOff x="685800" y="1030069"/>
            <a:chExt cx="5181600" cy="1140262"/>
          </a:xfrm>
        </p:grpSpPr>
        <p:sp>
          <p:nvSpPr>
            <p:cNvPr id="43" name="Rectangle 42"/>
            <p:cNvSpPr/>
            <p:nvPr/>
          </p:nvSpPr>
          <p:spPr>
            <a:xfrm rot="5400000">
              <a:off x="1748374" y="457559"/>
              <a:ext cx="503285" cy="26284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369604" y="1030069"/>
              <a:ext cx="24977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পরিবহন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ব্যান্ড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276600" y="1524000"/>
              <a:ext cx="24977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যোজন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ব্যান্ড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5400000">
              <a:off x="1778860" y="-22393"/>
              <a:ext cx="453333" cy="2639453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09600" y="4724400"/>
            <a:ext cx="5181600" cy="1905000"/>
            <a:chOff x="592796" y="2667000"/>
            <a:chExt cx="5181600" cy="1905000"/>
          </a:xfrm>
        </p:grpSpPr>
        <p:grpSp>
          <p:nvGrpSpPr>
            <p:cNvPr id="47" name="Group 46"/>
            <p:cNvGrpSpPr/>
            <p:nvPr/>
          </p:nvGrpSpPr>
          <p:grpSpPr>
            <a:xfrm>
              <a:off x="592796" y="2667000"/>
              <a:ext cx="5181600" cy="1905000"/>
              <a:chOff x="685800" y="1030069"/>
              <a:chExt cx="5181600" cy="1905000"/>
            </a:xfrm>
          </p:grpSpPr>
          <p:sp>
            <p:nvSpPr>
              <p:cNvPr id="51" name="Rectangle 50"/>
              <p:cNvSpPr/>
              <p:nvPr/>
            </p:nvSpPr>
            <p:spPr>
              <a:xfrm rot="5400000">
                <a:off x="1748374" y="1222297"/>
                <a:ext cx="503285" cy="262843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369604" y="1030069"/>
                <a:ext cx="2497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পরিবহন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ব্যান্ড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76600" y="2288738"/>
                <a:ext cx="2497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যোজন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ব্যান্ড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 rot="5400000">
                <a:off x="1778860" y="-22393"/>
                <a:ext cx="453333" cy="2639453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4" name="Straight Arrow Connector 3"/>
            <p:cNvCxnSpPr>
              <a:stCxn id="55" idx="3"/>
              <a:endCxn id="51" idx="1"/>
            </p:cNvCxnSpPr>
            <p:nvPr/>
          </p:nvCxnSpPr>
          <p:spPr>
            <a:xfrm flipH="1">
              <a:off x="1907013" y="3160931"/>
              <a:ext cx="5509" cy="76087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TextBox 68"/>
                <p:cNvSpPr txBox="1"/>
                <p:nvPr/>
              </p:nvSpPr>
              <p:spPr>
                <a:xfrm>
                  <a:off x="1828800" y="3213915"/>
                  <a:ext cx="240870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i="1" dirty="0" smtClean="0">
                            <a:latin typeface="Cambria Math"/>
                          </a:rPr>
                          <m:t>6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𝑒𝑉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&gt;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69" name="TextBox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213915"/>
                  <a:ext cx="2408702" cy="707886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/>
          <p:cNvGrpSpPr/>
          <p:nvPr/>
        </p:nvGrpSpPr>
        <p:grpSpPr>
          <a:xfrm>
            <a:off x="652192" y="2462958"/>
            <a:ext cx="5181600" cy="1905000"/>
            <a:chOff x="592796" y="2667000"/>
            <a:chExt cx="5181600" cy="1905000"/>
          </a:xfrm>
        </p:grpSpPr>
        <p:grpSp>
          <p:nvGrpSpPr>
            <p:cNvPr id="72" name="Group 71"/>
            <p:cNvGrpSpPr/>
            <p:nvPr/>
          </p:nvGrpSpPr>
          <p:grpSpPr>
            <a:xfrm>
              <a:off x="592796" y="2667000"/>
              <a:ext cx="5181600" cy="1905000"/>
              <a:chOff x="685800" y="1030069"/>
              <a:chExt cx="5181600" cy="1905000"/>
            </a:xfrm>
          </p:grpSpPr>
          <p:sp>
            <p:nvSpPr>
              <p:cNvPr id="75" name="Rectangle 74"/>
              <p:cNvSpPr/>
              <p:nvPr/>
            </p:nvSpPr>
            <p:spPr>
              <a:xfrm rot="5400000">
                <a:off x="1748374" y="1222297"/>
                <a:ext cx="503285" cy="2628432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3369604" y="1030069"/>
                <a:ext cx="2497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পরিবহন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ব্যান্ড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3276600" y="2288738"/>
                <a:ext cx="249779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যোজন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600" dirty="0" err="1" smtClean="0">
                    <a:latin typeface="NikoshBAN" pitchFamily="2" charset="0"/>
                    <a:cs typeface="NikoshBAN" pitchFamily="2" charset="0"/>
                  </a:rPr>
                  <a:t>ব্যান্ড</a:t>
                </a:r>
                <a:endParaRPr lang="en-US" sz="3600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 rot="5400000">
                <a:off x="1778860" y="-22393"/>
                <a:ext cx="453333" cy="2639453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73" name="Straight Arrow Connector 72"/>
            <p:cNvCxnSpPr>
              <a:stCxn id="78" idx="3"/>
              <a:endCxn id="75" idx="1"/>
            </p:cNvCxnSpPr>
            <p:nvPr/>
          </p:nvCxnSpPr>
          <p:spPr>
            <a:xfrm flipH="1">
              <a:off x="1907013" y="3160931"/>
              <a:ext cx="5509" cy="76087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1828800" y="3213915"/>
                  <a:ext cx="2408702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000" b="0" i="1" dirty="0" smtClean="0">
                            <a:latin typeface="Cambria Math"/>
                          </a:rPr>
                          <m:t>&lt;</m:t>
                        </m:r>
                        <m:r>
                          <a:rPr lang="en-US" sz="4000" i="1" dirty="0" smtClean="0">
                            <a:latin typeface="Cambria Math"/>
                          </a:rPr>
                          <m:t>1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.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1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sz="4000" b="0" i="1" dirty="0" smtClean="0">
                            <a:latin typeface="Cambria Math"/>
                          </a:rPr>
                          <m:t>𝑒𝑉</m:t>
                        </m:r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28800" y="3213915"/>
                  <a:ext cx="2408702" cy="70788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5943600" y="1258669"/>
            <a:ext cx="3200400" cy="646331"/>
            <a:chOff x="5943600" y="1258669"/>
            <a:chExt cx="3200400" cy="646331"/>
          </a:xfrm>
        </p:grpSpPr>
        <p:sp>
          <p:nvSpPr>
            <p:cNvPr id="81" name="TextBox 80"/>
            <p:cNvSpPr txBox="1"/>
            <p:nvPr/>
          </p:nvSpPr>
          <p:spPr>
            <a:xfrm>
              <a:off x="6189004" y="1258669"/>
              <a:ext cx="29549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পরিবাহী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</p:txBody>
        </p:sp>
        <p:sp>
          <p:nvSpPr>
            <p:cNvPr id="25" name="Right Arrow 24"/>
            <p:cNvSpPr/>
            <p:nvPr/>
          </p:nvSpPr>
          <p:spPr>
            <a:xfrm>
              <a:off x="5943600" y="1371600"/>
              <a:ext cx="685800" cy="32397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5772407" y="3109289"/>
            <a:ext cx="2743200" cy="646331"/>
            <a:chOff x="5943600" y="1258669"/>
            <a:chExt cx="2743200" cy="646331"/>
          </a:xfrm>
        </p:grpSpPr>
        <p:sp>
          <p:nvSpPr>
            <p:cNvPr id="85" name="TextBox 84"/>
            <p:cNvSpPr txBox="1"/>
            <p:nvPr/>
          </p:nvSpPr>
          <p:spPr>
            <a:xfrm>
              <a:off x="6189004" y="1258669"/>
              <a:ext cx="24977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অর্ধপরিবাহী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5943600" y="1371600"/>
              <a:ext cx="685800" cy="32397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5698196" y="5410200"/>
            <a:ext cx="2743200" cy="646331"/>
            <a:chOff x="5943600" y="1258669"/>
            <a:chExt cx="2743200" cy="646331"/>
          </a:xfrm>
        </p:grpSpPr>
        <p:sp>
          <p:nvSpPr>
            <p:cNvPr id="88" name="TextBox 87"/>
            <p:cNvSpPr txBox="1"/>
            <p:nvPr/>
          </p:nvSpPr>
          <p:spPr>
            <a:xfrm>
              <a:off x="6189004" y="1258669"/>
              <a:ext cx="24977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  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অপরিবাহী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9" name="Right Arrow 88"/>
            <p:cNvSpPr/>
            <p:nvPr/>
          </p:nvSpPr>
          <p:spPr>
            <a:xfrm>
              <a:off x="5943600" y="1371600"/>
              <a:ext cx="685800" cy="32397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410201" y="1756560"/>
                <a:ext cx="37763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অ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প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ে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ক্ষিকরোধ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itchFamily="18" charset="0"/>
                            <a:cs typeface="Times New Roman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  <a:sym typeface="Symbol"/>
                  </a:rPr>
                  <a:t>m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1" y="1756560"/>
                <a:ext cx="3776392" cy="584775"/>
              </a:xfrm>
              <a:prstGeom prst="rect">
                <a:avLst/>
              </a:prstGeom>
              <a:blipFill rotWithShape="1">
                <a:blip r:embed="rId4"/>
                <a:stretch>
                  <a:fillRect l="-1616" t="-17708" r="-3393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5430983" y="3636270"/>
                <a:ext cx="37763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অ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প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ে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ক্ষিকরোধ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itchFamily="18" charset="0"/>
                            <a:cs typeface="Times New Roman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i="1" dirty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  <a:sym typeface="Symbol"/>
                  </a:rPr>
                  <a:t>m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983" y="3636270"/>
                <a:ext cx="3776392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4200" t="-17895" r="-808" b="-36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5181600" y="5791200"/>
                <a:ext cx="37763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অ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প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ে</a:t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ক্ষিকরোধ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sSup>
                      <m:sSupPr>
                        <m:ctrlPr>
                          <a:rPr lang="en-US" sz="3200" i="1" dirty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latin typeface="Times New Roman" pitchFamily="18" charset="0"/>
                            <a:cs typeface="Times New Roman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Times New Roman" pitchFamily="18" charset="0"/>
                          </a:rPr>
                          <m:t>14</m:t>
                        </m:r>
                        <m:r>
                          <m:rPr>
                            <m:nor/>
                          </m:rPr>
                          <a:rPr lang="en-US" sz="3200" dirty="0">
                            <a:latin typeface="NikoshBAN" pitchFamily="2" charset="0"/>
                            <a:cs typeface="NikoshBAN" pitchFamily="2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  <a:sym typeface="Symbol"/>
                  </a:rPr>
                  <a:t>m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791200"/>
                <a:ext cx="3776392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1454" t="-17708" r="-1939" b="-35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0343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4" grpId="0"/>
      <p:bldP spid="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3"/>
          <p:cNvGrpSpPr/>
          <p:nvPr/>
        </p:nvGrpSpPr>
        <p:grpSpPr>
          <a:xfrm>
            <a:off x="180970" y="5410200"/>
            <a:ext cx="2543394" cy="543580"/>
            <a:chOff x="5334000" y="4753630"/>
            <a:chExt cx="2448133" cy="523220"/>
          </a:xfrm>
        </p:grpSpPr>
        <p:sp>
          <p:nvSpPr>
            <p:cNvPr id="39" name="Oval 38"/>
            <p:cNvSpPr/>
            <p:nvPr/>
          </p:nvSpPr>
          <p:spPr>
            <a:xfrm flipH="1">
              <a:off x="5334000" y="4781550"/>
              <a:ext cx="420434" cy="420438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621238" y="4753630"/>
              <a:ext cx="11608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ইলেকট্রন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>
              <a:off x="5791200" y="5014187"/>
              <a:ext cx="707652" cy="210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64"/>
          <p:cNvGrpSpPr/>
          <p:nvPr/>
        </p:nvGrpSpPr>
        <p:grpSpPr>
          <a:xfrm>
            <a:off x="214288" y="5943877"/>
            <a:ext cx="2376512" cy="593858"/>
            <a:chOff x="5257800" y="5410200"/>
            <a:chExt cx="2500288" cy="624789"/>
          </a:xfrm>
        </p:grpSpPr>
        <p:pic>
          <p:nvPicPr>
            <p:cNvPr id="37" name="Picture 36" descr="Picture1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7800" y="5410200"/>
              <a:ext cx="625976" cy="624789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6441702" y="5486400"/>
              <a:ext cx="13163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নিউক্লিয়াস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>
              <a:off x="5928360" y="5746957"/>
              <a:ext cx="548640" cy="210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2574759" y="1833498"/>
            <a:ext cx="1398333" cy="1359225"/>
            <a:chOff x="4240467" y="2831775"/>
            <a:chExt cx="1398333" cy="1359225"/>
          </a:xfrm>
        </p:grpSpPr>
        <p:sp>
          <p:nvSpPr>
            <p:cNvPr id="76" name="Oval 75"/>
            <p:cNvSpPr/>
            <p:nvPr/>
          </p:nvSpPr>
          <p:spPr>
            <a:xfrm>
              <a:off x="4382041" y="2958902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flipH="1">
              <a:off x="4783323" y="2831775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flipH="1">
              <a:off x="4836930" y="3922965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flipH="1">
              <a:off x="5370765" y="3310313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 flipH="1">
              <a:off x="4240467" y="3261719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8" name="Group 107"/>
            <p:cNvGrpSpPr/>
            <p:nvPr/>
          </p:nvGrpSpPr>
          <p:grpSpPr>
            <a:xfrm>
              <a:off x="4660795" y="3237656"/>
              <a:ext cx="625976" cy="668596"/>
              <a:chOff x="4660795" y="3237656"/>
              <a:chExt cx="625976" cy="668596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75" name="Picture 74" descr="Picture1.emf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79" name="TextBox 78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5" name="Plus 94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9" name="Group 128"/>
          <p:cNvGrpSpPr/>
          <p:nvPr/>
        </p:nvGrpSpPr>
        <p:grpSpPr>
          <a:xfrm>
            <a:off x="1447800" y="774375"/>
            <a:ext cx="1398333" cy="1334835"/>
            <a:chOff x="1752600" y="457200"/>
            <a:chExt cx="1398333" cy="1334835"/>
          </a:xfrm>
        </p:grpSpPr>
        <p:sp>
          <p:nvSpPr>
            <p:cNvPr id="44" name="Oval 43"/>
            <p:cNvSpPr/>
            <p:nvPr/>
          </p:nvSpPr>
          <p:spPr>
            <a:xfrm>
              <a:off x="1894174" y="584327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 flipH="1">
              <a:off x="2295456" y="457200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 flipH="1">
              <a:off x="2490537" y="1524000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 flipH="1">
              <a:off x="2882898" y="935738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/>
            <p:cNvSpPr/>
            <p:nvPr/>
          </p:nvSpPr>
          <p:spPr>
            <a:xfrm flipH="1">
              <a:off x="1752600" y="887144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9" name="Group 108"/>
            <p:cNvGrpSpPr/>
            <p:nvPr/>
          </p:nvGrpSpPr>
          <p:grpSpPr>
            <a:xfrm>
              <a:off x="2149419" y="838200"/>
              <a:ext cx="625976" cy="668596"/>
              <a:chOff x="4660795" y="3237656"/>
              <a:chExt cx="625976" cy="668596"/>
            </a:xfrm>
          </p:grpSpPr>
          <p:grpSp>
            <p:nvGrpSpPr>
              <p:cNvPr id="110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112" name="Picture 111" descr="Picture1.emf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113" name="TextBox 112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1" name="Plus 110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1" name="Group 130"/>
          <p:cNvGrpSpPr/>
          <p:nvPr/>
        </p:nvGrpSpPr>
        <p:grpSpPr>
          <a:xfrm>
            <a:off x="1499937" y="1874464"/>
            <a:ext cx="1362909" cy="1318259"/>
            <a:chOff x="2599491" y="2057400"/>
            <a:chExt cx="1362909" cy="1318259"/>
          </a:xfrm>
        </p:grpSpPr>
        <p:sp>
          <p:nvSpPr>
            <p:cNvPr id="56" name="Oval 55"/>
            <p:cNvSpPr/>
            <p:nvPr/>
          </p:nvSpPr>
          <p:spPr>
            <a:xfrm>
              <a:off x="2717002" y="2184527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flipH="1">
              <a:off x="2971800" y="2057400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flipH="1">
              <a:off x="2971800" y="3107624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flipH="1">
              <a:off x="3694365" y="2739326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 flipH="1">
              <a:off x="2599491" y="2655785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2972247" y="2438400"/>
              <a:ext cx="625976" cy="668596"/>
              <a:chOff x="4660795" y="3237656"/>
              <a:chExt cx="625976" cy="668596"/>
            </a:xfrm>
          </p:grpSpPr>
          <p:grpSp>
            <p:nvGrpSpPr>
              <p:cNvPr id="115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117" name="Picture 116" descr="Picture1.emf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118" name="TextBox 117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6" name="Plus 115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3" name="Group 132"/>
          <p:cNvGrpSpPr/>
          <p:nvPr/>
        </p:nvGrpSpPr>
        <p:grpSpPr>
          <a:xfrm>
            <a:off x="1497267" y="2960112"/>
            <a:ext cx="1398333" cy="1383288"/>
            <a:chOff x="1828800" y="3962400"/>
            <a:chExt cx="1398333" cy="1383288"/>
          </a:xfrm>
        </p:grpSpPr>
        <p:sp>
          <p:nvSpPr>
            <p:cNvPr id="69" name="Oval 68"/>
            <p:cNvSpPr/>
            <p:nvPr/>
          </p:nvSpPr>
          <p:spPr>
            <a:xfrm>
              <a:off x="1970374" y="4113590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flipH="1">
              <a:off x="2501898" y="3962400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flipH="1">
              <a:off x="2425263" y="5077653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 flipH="1">
              <a:off x="2959098" y="44650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Oval 73"/>
            <p:cNvSpPr/>
            <p:nvPr/>
          </p:nvSpPr>
          <p:spPr>
            <a:xfrm flipH="1">
              <a:off x="1828800" y="4416407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2225619" y="4388678"/>
              <a:ext cx="625976" cy="668596"/>
              <a:chOff x="4660795" y="3237656"/>
              <a:chExt cx="625976" cy="668596"/>
            </a:xfrm>
          </p:grpSpPr>
          <p:grpSp>
            <p:nvGrpSpPr>
              <p:cNvPr id="120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122" name="Picture 121" descr="Picture1.emf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123" name="TextBox 122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1" name="Plus 120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4" name="Group 133"/>
          <p:cNvGrpSpPr/>
          <p:nvPr/>
        </p:nvGrpSpPr>
        <p:grpSpPr>
          <a:xfrm>
            <a:off x="381000" y="1821123"/>
            <a:ext cx="1374270" cy="1359225"/>
            <a:chOff x="685800" y="2819400"/>
            <a:chExt cx="1374270" cy="1359225"/>
          </a:xfrm>
        </p:grpSpPr>
        <p:grpSp>
          <p:nvGrpSpPr>
            <p:cNvPr id="132" name="Group 131"/>
            <p:cNvGrpSpPr/>
            <p:nvPr/>
          </p:nvGrpSpPr>
          <p:grpSpPr>
            <a:xfrm>
              <a:off x="685800" y="2946527"/>
              <a:ext cx="1374270" cy="1136466"/>
              <a:chOff x="685800" y="2946527"/>
              <a:chExt cx="1374270" cy="1136466"/>
            </a:xfrm>
          </p:grpSpPr>
          <p:sp>
            <p:nvSpPr>
              <p:cNvPr id="83" name="Oval 82"/>
              <p:cNvSpPr/>
              <p:nvPr/>
            </p:nvSpPr>
            <p:spPr>
              <a:xfrm>
                <a:off x="827374" y="2946527"/>
                <a:ext cx="1136466" cy="1136466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87" name="Oval 86"/>
              <p:cNvSpPr/>
              <p:nvPr/>
            </p:nvSpPr>
            <p:spPr>
              <a:xfrm flipH="1">
                <a:off x="1792035" y="3177623"/>
                <a:ext cx="268035" cy="268035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8" name="Oval 87"/>
              <p:cNvSpPr/>
              <p:nvPr/>
            </p:nvSpPr>
            <p:spPr>
              <a:xfrm flipH="1">
                <a:off x="685800" y="3249344"/>
                <a:ext cx="268035" cy="268035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grpSp>
            <p:nvGrpSpPr>
              <p:cNvPr id="124" name="Group 123"/>
              <p:cNvGrpSpPr/>
              <p:nvPr/>
            </p:nvGrpSpPr>
            <p:grpSpPr>
              <a:xfrm>
                <a:off x="1082619" y="3200400"/>
                <a:ext cx="625976" cy="668596"/>
                <a:chOff x="4660795" y="3237656"/>
                <a:chExt cx="625976" cy="668596"/>
              </a:xfrm>
            </p:grpSpPr>
            <p:grpSp>
              <p:nvGrpSpPr>
                <p:cNvPr id="125" name="Group 103"/>
                <p:cNvGrpSpPr/>
                <p:nvPr/>
              </p:nvGrpSpPr>
              <p:grpSpPr>
                <a:xfrm>
                  <a:off x="4660795" y="3237656"/>
                  <a:ext cx="625976" cy="668596"/>
                  <a:chOff x="4660795" y="3237656"/>
                  <a:chExt cx="625976" cy="668596"/>
                </a:xfrm>
              </p:grpSpPr>
              <p:pic>
                <p:nvPicPr>
                  <p:cNvPr id="127" name="Picture 126" descr="Picture1.emf"/>
                  <p:cNvPicPr>
                    <a:picLocks noChangeAspect="1"/>
                  </p:cNvPicPr>
                  <p:nvPr/>
                </p:nvPicPr>
                <p:blipFill>
                  <a:blip r:embed="rId2"/>
                  <a:stretch>
                    <a:fillRect/>
                  </a:stretch>
                </p:blipFill>
                <p:spPr>
                  <a:xfrm>
                    <a:off x="4660795" y="3237656"/>
                    <a:ext cx="625976" cy="624789"/>
                  </a:xfrm>
                  <a:prstGeom prst="rect">
                    <a:avLst/>
                  </a:prstGeom>
                </p:spPr>
              </p:pic>
              <p:sp>
                <p:nvSpPr>
                  <p:cNvPr id="128" name="TextBox 127"/>
                  <p:cNvSpPr txBox="1"/>
                  <p:nvPr/>
                </p:nvSpPr>
                <p:spPr>
                  <a:xfrm>
                    <a:off x="4737102" y="3506142"/>
                    <a:ext cx="41389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Si</a:t>
                    </a:r>
                    <a:endParaRPr lang="en-US" sz="2000" dirty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6" name="Plus 125"/>
                <p:cNvSpPr/>
                <p:nvPr/>
              </p:nvSpPr>
              <p:spPr>
                <a:xfrm>
                  <a:off x="4776537" y="3248526"/>
                  <a:ext cx="381000" cy="381000"/>
                </a:xfrm>
                <a:prstGeom prst="mathPlus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85" name="Oval 84"/>
            <p:cNvSpPr/>
            <p:nvPr/>
          </p:nvSpPr>
          <p:spPr>
            <a:xfrm flipH="1">
              <a:off x="1282263" y="3910590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1228656" y="2819400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82" name="TextBox 181"/>
          <p:cNvSpPr txBox="1"/>
          <p:nvPr/>
        </p:nvSpPr>
        <p:spPr>
          <a:xfrm>
            <a:off x="838200" y="4433791"/>
            <a:ext cx="681148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সিলিকন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পরিবেষ্টিত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838200" y="5606715"/>
            <a:ext cx="662873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রোধ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(10</a:t>
            </a:r>
            <a:r>
              <a:rPr lang="en-US" sz="2800" baseline="30000" dirty="0" smtClean="0">
                <a:latin typeface="Arial" pitchFamily="34" charset="0"/>
                <a:cs typeface="Arial" pitchFamily="34" charset="0"/>
              </a:rPr>
              <a:t>-4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~ </a:t>
            </a:r>
            <a:r>
              <a:rPr lang="el-GR" sz="2800" dirty="0" smtClean="0">
                <a:latin typeface="Arial"/>
                <a:cs typeface="Arial"/>
              </a:rPr>
              <a:t>Ω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অপরিবাহী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38200" y="5020253"/>
            <a:ext cx="4435830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সিলিকন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3" name="Group 212"/>
          <p:cNvGrpSpPr/>
          <p:nvPr/>
        </p:nvGrpSpPr>
        <p:grpSpPr>
          <a:xfrm>
            <a:off x="4544704" y="672152"/>
            <a:ext cx="3933512" cy="3654416"/>
            <a:chOff x="4544704" y="672152"/>
            <a:chExt cx="3933512" cy="3654416"/>
          </a:xfrm>
        </p:grpSpPr>
        <p:grpSp>
          <p:nvGrpSpPr>
            <p:cNvPr id="168" name="Group 167"/>
            <p:cNvGrpSpPr/>
            <p:nvPr/>
          </p:nvGrpSpPr>
          <p:grpSpPr>
            <a:xfrm>
              <a:off x="6082422" y="2021963"/>
              <a:ext cx="908928" cy="882974"/>
              <a:chOff x="5853822" y="2362200"/>
              <a:chExt cx="908928" cy="882974"/>
            </a:xfrm>
          </p:grpSpPr>
          <p:sp>
            <p:nvSpPr>
              <p:cNvPr id="100" name="TextBox 99"/>
              <p:cNvSpPr txBox="1"/>
              <p:nvPr/>
            </p:nvSpPr>
            <p:spPr>
              <a:xfrm>
                <a:off x="6096000" y="2590800"/>
                <a:ext cx="4587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5947775" y="2446565"/>
                <a:ext cx="754195" cy="754194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 flipH="1">
                <a:off x="6158622" y="2362200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 flipH="1">
                <a:off x="6096000" y="3067298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 flipH="1">
                <a:off x="6584873" y="2590800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/>
              <p:cNvSpPr/>
              <p:nvPr/>
            </p:nvSpPr>
            <p:spPr>
              <a:xfrm flipH="1">
                <a:off x="5853822" y="2647524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2" name="Group 161"/>
            <p:cNvGrpSpPr/>
            <p:nvPr/>
          </p:nvGrpSpPr>
          <p:grpSpPr>
            <a:xfrm>
              <a:off x="6082422" y="810126"/>
              <a:ext cx="927978" cy="882974"/>
              <a:chOff x="5853822" y="1174426"/>
              <a:chExt cx="927978" cy="882974"/>
            </a:xfrm>
          </p:grpSpPr>
          <p:grpSp>
            <p:nvGrpSpPr>
              <p:cNvPr id="157" name="Group 156"/>
              <p:cNvGrpSpPr/>
              <p:nvPr/>
            </p:nvGrpSpPr>
            <p:grpSpPr>
              <a:xfrm>
                <a:off x="5853822" y="1174426"/>
                <a:ext cx="927978" cy="882974"/>
                <a:chOff x="5410200" y="914400"/>
                <a:chExt cx="927978" cy="882974"/>
              </a:xfrm>
            </p:grpSpPr>
            <p:sp>
              <p:nvSpPr>
                <p:cNvPr id="141" name="Oval 140"/>
                <p:cNvSpPr/>
                <p:nvPr/>
              </p:nvSpPr>
              <p:spPr>
                <a:xfrm>
                  <a:off x="5504153" y="998765"/>
                  <a:ext cx="754195" cy="754194"/>
                </a:xfrm>
                <a:prstGeom prst="ellipse">
                  <a:avLst/>
                </a:prstGeom>
                <a:noFill/>
                <a:ln w="28575">
                  <a:solidFill>
                    <a:srgbClr val="C00000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 flipH="1">
                  <a:off x="5770456" y="914400"/>
                  <a:ext cx="177877" cy="17787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33CC33"/>
                    </a:gs>
                    <a:gs pos="100000">
                      <a:srgbClr val="156B13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3" name="Oval 142"/>
                <p:cNvSpPr/>
                <p:nvPr/>
              </p:nvSpPr>
              <p:spPr>
                <a:xfrm flipH="1">
                  <a:off x="5844132" y="1619498"/>
                  <a:ext cx="177877" cy="17787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33CC33"/>
                    </a:gs>
                    <a:gs pos="100000">
                      <a:srgbClr val="156B13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4" name="Oval 143"/>
                <p:cNvSpPr/>
                <p:nvPr/>
              </p:nvSpPr>
              <p:spPr>
                <a:xfrm flipH="1">
                  <a:off x="6160301" y="1231973"/>
                  <a:ext cx="177877" cy="17787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33CC33"/>
                    </a:gs>
                    <a:gs pos="100000">
                      <a:srgbClr val="156B13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5" name="Oval 144"/>
                <p:cNvSpPr/>
                <p:nvPr/>
              </p:nvSpPr>
              <p:spPr>
                <a:xfrm flipH="1">
                  <a:off x="5410200" y="1199724"/>
                  <a:ext cx="177877" cy="177876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33CC33"/>
                    </a:gs>
                    <a:gs pos="100000">
                      <a:srgbClr val="156B13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8" name="TextBox 157"/>
              <p:cNvSpPr txBox="1"/>
              <p:nvPr/>
            </p:nvSpPr>
            <p:spPr>
              <a:xfrm>
                <a:off x="6096000" y="1371600"/>
                <a:ext cx="4587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0" name="Group 159"/>
            <p:cNvGrpSpPr/>
            <p:nvPr/>
          </p:nvGrpSpPr>
          <p:grpSpPr>
            <a:xfrm>
              <a:off x="4800600" y="2021963"/>
              <a:ext cx="920827" cy="902024"/>
              <a:chOff x="4343400" y="3593776"/>
              <a:chExt cx="920827" cy="902024"/>
            </a:xfrm>
          </p:grpSpPr>
          <p:sp>
            <p:nvSpPr>
              <p:cNvPr id="151" name="Oval 150"/>
              <p:cNvSpPr/>
              <p:nvPr/>
            </p:nvSpPr>
            <p:spPr>
              <a:xfrm>
                <a:off x="4437353" y="3678141"/>
                <a:ext cx="754195" cy="754194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Oval 151"/>
              <p:cNvSpPr/>
              <p:nvPr/>
            </p:nvSpPr>
            <p:spPr>
              <a:xfrm flipH="1">
                <a:off x="4703656" y="3593776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 flipH="1">
                <a:off x="4739232" y="4317924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4" name="Oval 153"/>
              <p:cNvSpPr/>
              <p:nvPr/>
            </p:nvSpPr>
            <p:spPr>
              <a:xfrm flipH="1">
                <a:off x="5086350" y="4013124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5" name="Oval 154"/>
              <p:cNvSpPr/>
              <p:nvPr/>
            </p:nvSpPr>
            <p:spPr>
              <a:xfrm flipH="1">
                <a:off x="4343400" y="3879100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4572000" y="3810000"/>
                <a:ext cx="4587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4" name="Group 163"/>
            <p:cNvGrpSpPr/>
            <p:nvPr/>
          </p:nvGrpSpPr>
          <p:grpSpPr>
            <a:xfrm>
              <a:off x="6082422" y="3272589"/>
              <a:ext cx="927978" cy="882974"/>
              <a:chOff x="7301622" y="2609850"/>
              <a:chExt cx="927978" cy="882974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7395575" y="2675165"/>
                <a:ext cx="754195" cy="754194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/>
            </p:nvSpPr>
            <p:spPr>
              <a:xfrm flipH="1">
                <a:off x="7765973" y="2609850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8" name="Oval 137"/>
              <p:cNvSpPr/>
              <p:nvPr/>
            </p:nvSpPr>
            <p:spPr>
              <a:xfrm flipH="1">
                <a:off x="7658100" y="3314948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 flipH="1">
                <a:off x="8051723" y="2908373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0" name="Oval 139"/>
              <p:cNvSpPr/>
              <p:nvPr/>
            </p:nvSpPr>
            <p:spPr>
              <a:xfrm flipH="1">
                <a:off x="7301622" y="2876124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7543800" y="2819400"/>
                <a:ext cx="4587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7" name="Group 166"/>
            <p:cNvGrpSpPr/>
            <p:nvPr/>
          </p:nvGrpSpPr>
          <p:grpSpPr>
            <a:xfrm>
              <a:off x="7320672" y="2021963"/>
              <a:ext cx="908928" cy="902024"/>
              <a:chOff x="7168272" y="1066800"/>
              <a:chExt cx="908928" cy="902024"/>
            </a:xfrm>
          </p:grpSpPr>
          <p:sp>
            <p:nvSpPr>
              <p:cNvPr id="146" name="Oval 145"/>
              <p:cNvSpPr/>
              <p:nvPr/>
            </p:nvSpPr>
            <p:spPr>
              <a:xfrm>
                <a:off x="7243175" y="1151165"/>
                <a:ext cx="754195" cy="754194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146"/>
              <p:cNvSpPr/>
              <p:nvPr/>
            </p:nvSpPr>
            <p:spPr>
              <a:xfrm flipH="1">
                <a:off x="7509478" y="1066800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/>
              <p:cNvSpPr/>
              <p:nvPr/>
            </p:nvSpPr>
            <p:spPr>
              <a:xfrm flipH="1">
                <a:off x="7545054" y="1790948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/>
              <p:cNvSpPr/>
              <p:nvPr/>
            </p:nvSpPr>
            <p:spPr>
              <a:xfrm flipH="1">
                <a:off x="7899323" y="1384373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0" name="Oval 149"/>
              <p:cNvSpPr/>
              <p:nvPr/>
            </p:nvSpPr>
            <p:spPr>
              <a:xfrm flipH="1">
                <a:off x="7168272" y="1485474"/>
                <a:ext cx="177877" cy="177876"/>
              </a:xfrm>
              <a:prstGeom prst="ellipse">
                <a:avLst/>
              </a:prstGeom>
              <a:gradFill flip="none" rotWithShape="1">
                <a:gsLst>
                  <a:gs pos="0">
                    <a:srgbClr val="33CC33"/>
                  </a:gs>
                  <a:gs pos="100000">
                    <a:srgbClr val="156B13"/>
                  </a:gs>
                </a:gsLst>
                <a:path path="shap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7391400" y="1295400"/>
                <a:ext cx="45878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Arial" pitchFamily="34" charset="0"/>
                    <a:cs typeface="Arial" pitchFamily="34" charset="0"/>
                  </a:rPr>
                  <a:t>Si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1" name="Curved Left Arrow 170"/>
            <p:cNvSpPr/>
            <p:nvPr/>
          </p:nvSpPr>
          <p:spPr>
            <a:xfrm>
              <a:off x="6629400" y="1592837"/>
              <a:ext cx="152400" cy="548640"/>
            </a:xfrm>
            <a:prstGeom prst="curved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Curved Left Arrow 171"/>
            <p:cNvSpPr/>
            <p:nvPr/>
          </p:nvSpPr>
          <p:spPr>
            <a:xfrm>
              <a:off x="6625389" y="2840912"/>
              <a:ext cx="152400" cy="548640"/>
            </a:xfrm>
            <a:prstGeom prst="curved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3" name="Curved Left Arrow 172"/>
            <p:cNvSpPr/>
            <p:nvPr/>
          </p:nvSpPr>
          <p:spPr>
            <a:xfrm flipH="1">
              <a:off x="6248400" y="2844923"/>
              <a:ext cx="152400" cy="548640"/>
            </a:xfrm>
            <a:prstGeom prst="curved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4" name="Curved Left Arrow 173"/>
            <p:cNvSpPr/>
            <p:nvPr/>
          </p:nvSpPr>
          <p:spPr>
            <a:xfrm flipH="1">
              <a:off x="6304548" y="1612889"/>
              <a:ext cx="152400" cy="548640"/>
            </a:xfrm>
            <a:prstGeom prst="curved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5" name="Curved Left Arrow 174"/>
            <p:cNvSpPr/>
            <p:nvPr/>
          </p:nvSpPr>
          <p:spPr>
            <a:xfrm rot="16200000">
              <a:off x="7075170" y="2004818"/>
              <a:ext cx="152400" cy="548640"/>
            </a:xfrm>
            <a:prstGeom prst="curved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6" name="Curved Left Arrow 175"/>
            <p:cNvSpPr/>
            <p:nvPr/>
          </p:nvSpPr>
          <p:spPr>
            <a:xfrm rot="16200000" flipH="1">
              <a:off x="7094220" y="2357243"/>
              <a:ext cx="152400" cy="548640"/>
            </a:xfrm>
            <a:prstGeom prst="curved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7" name="Curved Left Arrow 176"/>
            <p:cNvSpPr/>
            <p:nvPr/>
          </p:nvSpPr>
          <p:spPr>
            <a:xfrm rot="16200000">
              <a:off x="5808345" y="1985769"/>
              <a:ext cx="152400" cy="548640"/>
            </a:xfrm>
            <a:prstGeom prst="curved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8" name="Curved Left Arrow 177"/>
            <p:cNvSpPr/>
            <p:nvPr/>
          </p:nvSpPr>
          <p:spPr>
            <a:xfrm rot="16200000" flipH="1">
              <a:off x="5827395" y="2338194"/>
              <a:ext cx="152400" cy="548640"/>
            </a:xfrm>
            <a:prstGeom prst="curvedLef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61" name="Group 160"/>
            <p:cNvGrpSpPr/>
            <p:nvPr/>
          </p:nvGrpSpPr>
          <p:grpSpPr>
            <a:xfrm rot="5400000">
              <a:off x="6865960" y="1143000"/>
              <a:ext cx="365760" cy="365760"/>
              <a:chOff x="7295148" y="381000"/>
              <a:chExt cx="477252" cy="568692"/>
            </a:xfrm>
          </p:grpSpPr>
          <p:sp>
            <p:nvSpPr>
              <p:cNvPr id="135" name="Curved Left Arrow 134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6" name="Curved Left Arrow 155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5" name="Group 164"/>
            <p:cNvGrpSpPr/>
            <p:nvPr/>
          </p:nvGrpSpPr>
          <p:grpSpPr>
            <a:xfrm>
              <a:off x="7620000" y="1767840"/>
              <a:ext cx="365760" cy="365760"/>
              <a:chOff x="7295148" y="381000"/>
              <a:chExt cx="477252" cy="568692"/>
            </a:xfrm>
          </p:grpSpPr>
          <p:sp>
            <p:nvSpPr>
              <p:cNvPr id="169" name="Curved Left Arrow 168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0" name="Curved Left Arrow 169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5105400" y="1779896"/>
              <a:ext cx="365760" cy="365760"/>
              <a:chOff x="7295148" y="381000"/>
              <a:chExt cx="477252" cy="568692"/>
            </a:xfrm>
          </p:grpSpPr>
          <p:sp>
            <p:nvSpPr>
              <p:cNvPr id="181" name="Curved Left Arrow 180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3" name="Curved Left Arrow 182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6477000" y="4052248"/>
              <a:ext cx="304800" cy="274320"/>
              <a:chOff x="7295148" y="381000"/>
              <a:chExt cx="477252" cy="568692"/>
            </a:xfrm>
          </p:grpSpPr>
          <p:sp>
            <p:nvSpPr>
              <p:cNvPr id="187" name="Curved Left Arrow 186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8" name="Curved Left Arrow 187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89" name="Group 188"/>
            <p:cNvGrpSpPr/>
            <p:nvPr/>
          </p:nvGrpSpPr>
          <p:grpSpPr>
            <a:xfrm>
              <a:off x="6477000" y="672152"/>
              <a:ext cx="304800" cy="274320"/>
              <a:chOff x="7295148" y="381000"/>
              <a:chExt cx="477252" cy="568692"/>
            </a:xfrm>
          </p:grpSpPr>
          <p:sp>
            <p:nvSpPr>
              <p:cNvPr id="190" name="Curved Left Arrow 189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1" name="Curved Left Arrow 190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2" name="Group 191"/>
            <p:cNvGrpSpPr/>
            <p:nvPr/>
          </p:nvGrpSpPr>
          <p:grpSpPr>
            <a:xfrm>
              <a:off x="7696200" y="2819400"/>
              <a:ext cx="365760" cy="365760"/>
              <a:chOff x="7295148" y="381000"/>
              <a:chExt cx="477252" cy="568692"/>
            </a:xfrm>
          </p:grpSpPr>
          <p:sp>
            <p:nvSpPr>
              <p:cNvPr id="193" name="Curved Left Arrow 192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4" name="Curved Left Arrow 193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5" name="Group 194"/>
            <p:cNvGrpSpPr/>
            <p:nvPr/>
          </p:nvGrpSpPr>
          <p:grpSpPr>
            <a:xfrm>
              <a:off x="5029200" y="2819400"/>
              <a:ext cx="365760" cy="365760"/>
              <a:chOff x="7295148" y="381000"/>
              <a:chExt cx="477252" cy="568692"/>
            </a:xfrm>
          </p:grpSpPr>
          <p:sp>
            <p:nvSpPr>
              <p:cNvPr id="196" name="Curved Left Arrow 195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97" name="Curved Left Arrow 196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 rot="5400000">
              <a:off x="8112456" y="2362200"/>
              <a:ext cx="365760" cy="365760"/>
              <a:chOff x="7295148" y="381000"/>
              <a:chExt cx="477252" cy="568692"/>
            </a:xfrm>
          </p:grpSpPr>
          <p:sp>
            <p:nvSpPr>
              <p:cNvPr id="199" name="Curved Left Arrow 198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Curved Left Arrow 199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1" name="Group 200"/>
            <p:cNvGrpSpPr/>
            <p:nvPr/>
          </p:nvGrpSpPr>
          <p:grpSpPr>
            <a:xfrm rot="5400000">
              <a:off x="6858000" y="3596640"/>
              <a:ext cx="365760" cy="365760"/>
              <a:chOff x="7295148" y="381000"/>
              <a:chExt cx="477252" cy="568692"/>
            </a:xfrm>
          </p:grpSpPr>
          <p:sp>
            <p:nvSpPr>
              <p:cNvPr id="202" name="Curved Left Arrow 201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3" name="Curved Left Arrow 202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 rot="5400000">
              <a:off x="5832144" y="3547736"/>
              <a:ext cx="365760" cy="365760"/>
              <a:chOff x="7295148" y="381000"/>
              <a:chExt cx="477252" cy="568692"/>
            </a:xfrm>
          </p:grpSpPr>
          <p:sp>
            <p:nvSpPr>
              <p:cNvPr id="205" name="Curved Left Arrow 204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Curved Left Arrow 205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7" name="Group 206"/>
            <p:cNvGrpSpPr/>
            <p:nvPr/>
          </p:nvGrpSpPr>
          <p:grpSpPr>
            <a:xfrm rot="5400000">
              <a:off x="4544704" y="2286000"/>
              <a:ext cx="365760" cy="365760"/>
              <a:chOff x="7295148" y="381000"/>
              <a:chExt cx="477252" cy="568692"/>
            </a:xfrm>
          </p:grpSpPr>
          <p:sp>
            <p:nvSpPr>
              <p:cNvPr id="208" name="Curved Left Arrow 207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9" name="Curved Left Arrow 208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10" name="Group 209"/>
            <p:cNvGrpSpPr/>
            <p:nvPr/>
          </p:nvGrpSpPr>
          <p:grpSpPr>
            <a:xfrm rot="5400000">
              <a:off x="5818496" y="1082040"/>
              <a:ext cx="365760" cy="365760"/>
              <a:chOff x="7295148" y="381000"/>
              <a:chExt cx="477252" cy="568692"/>
            </a:xfrm>
          </p:grpSpPr>
          <p:sp>
            <p:nvSpPr>
              <p:cNvPr id="211" name="Curved Left Arrow 210"/>
              <p:cNvSpPr/>
              <p:nvPr/>
            </p:nvSpPr>
            <p:spPr>
              <a:xfrm>
                <a:off x="7620000" y="381000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2" name="Curved Left Arrow 211"/>
              <p:cNvSpPr/>
              <p:nvPr/>
            </p:nvSpPr>
            <p:spPr>
              <a:xfrm flipH="1">
                <a:off x="7295148" y="401052"/>
                <a:ext cx="152400" cy="548640"/>
              </a:xfrm>
              <a:prstGeom prst="curvedLef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6964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9" dur="2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" grpId="0" animBg="1"/>
      <p:bldP spid="184" grpId="0" animBg="1"/>
      <p:bldP spid="18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6" name="Straight Arrow Connector 605"/>
          <p:cNvCxnSpPr>
            <a:stCxn id="588" idx="1"/>
          </p:cNvCxnSpPr>
          <p:nvPr/>
        </p:nvCxnSpPr>
        <p:spPr>
          <a:xfrm rot="10800000">
            <a:off x="3429000" y="3581400"/>
            <a:ext cx="2819400" cy="1085166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1" name="Straight Connector 570"/>
          <p:cNvCxnSpPr/>
          <p:nvPr/>
        </p:nvCxnSpPr>
        <p:spPr>
          <a:xfrm rot="10800000" flipV="1">
            <a:off x="3429000" y="3047999"/>
            <a:ext cx="2743200" cy="38099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0" name="Straight Connector 569"/>
          <p:cNvCxnSpPr/>
          <p:nvPr/>
        </p:nvCxnSpPr>
        <p:spPr>
          <a:xfrm rot="10800000" flipV="1">
            <a:off x="3352800" y="1371600"/>
            <a:ext cx="2743200" cy="160020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4" name="Group 523"/>
          <p:cNvGrpSpPr/>
          <p:nvPr/>
        </p:nvGrpSpPr>
        <p:grpSpPr>
          <a:xfrm rot="5400000">
            <a:off x="3490754" y="4480560"/>
            <a:ext cx="457200" cy="640080"/>
            <a:chOff x="2971006" y="2190750"/>
            <a:chExt cx="477044" cy="553244"/>
          </a:xfrm>
        </p:grpSpPr>
        <p:cxnSp>
          <p:nvCxnSpPr>
            <p:cNvPr id="525" name="Straight Connector 524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6" name="Straight Connector 525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1" name="Group 520"/>
          <p:cNvGrpSpPr/>
          <p:nvPr/>
        </p:nvGrpSpPr>
        <p:grpSpPr>
          <a:xfrm rot="5400000">
            <a:off x="3505597" y="2913459"/>
            <a:ext cx="457200" cy="686594"/>
            <a:chOff x="2971006" y="2190750"/>
            <a:chExt cx="477044" cy="553244"/>
          </a:xfrm>
        </p:grpSpPr>
        <p:cxnSp>
          <p:nvCxnSpPr>
            <p:cNvPr id="522" name="Straight Connector 521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3" name="Straight Connector 522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8" name="Group 517"/>
          <p:cNvGrpSpPr/>
          <p:nvPr/>
        </p:nvGrpSpPr>
        <p:grpSpPr>
          <a:xfrm rot="5400000">
            <a:off x="3438525" y="1343025"/>
            <a:ext cx="477044" cy="686594"/>
            <a:chOff x="2971006" y="2190750"/>
            <a:chExt cx="477044" cy="553244"/>
          </a:xfrm>
        </p:grpSpPr>
        <p:cxnSp>
          <p:nvCxnSpPr>
            <p:cNvPr id="519" name="Straight Connector 518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0" name="Straight Connector 519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5" name="Group 514"/>
          <p:cNvGrpSpPr/>
          <p:nvPr/>
        </p:nvGrpSpPr>
        <p:grpSpPr>
          <a:xfrm rot="5400000">
            <a:off x="1857375" y="1343025"/>
            <a:ext cx="477044" cy="686594"/>
            <a:chOff x="2971006" y="2190750"/>
            <a:chExt cx="477044" cy="553244"/>
          </a:xfrm>
        </p:grpSpPr>
        <p:cxnSp>
          <p:nvCxnSpPr>
            <p:cNvPr id="516" name="Straight Connector 515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9" name="Group 508"/>
          <p:cNvGrpSpPr/>
          <p:nvPr/>
        </p:nvGrpSpPr>
        <p:grpSpPr>
          <a:xfrm rot="5400000">
            <a:off x="1857375" y="4543425"/>
            <a:ext cx="477044" cy="686594"/>
            <a:chOff x="2971006" y="2190750"/>
            <a:chExt cx="477044" cy="553244"/>
          </a:xfrm>
        </p:grpSpPr>
        <p:cxnSp>
          <p:nvCxnSpPr>
            <p:cNvPr id="510" name="Straight Connector 509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1" name="Straight Connector 510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2" name="Group 511"/>
          <p:cNvGrpSpPr/>
          <p:nvPr/>
        </p:nvGrpSpPr>
        <p:grpSpPr>
          <a:xfrm rot="5400000">
            <a:off x="1857375" y="2943225"/>
            <a:ext cx="477044" cy="686594"/>
            <a:chOff x="2971006" y="2190750"/>
            <a:chExt cx="477044" cy="553244"/>
          </a:xfrm>
        </p:grpSpPr>
        <p:cxnSp>
          <p:nvCxnSpPr>
            <p:cNvPr id="513" name="Straight Connector 512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4" name="Straight Connector 513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6" name="Group 505"/>
          <p:cNvGrpSpPr/>
          <p:nvPr/>
        </p:nvGrpSpPr>
        <p:grpSpPr>
          <a:xfrm>
            <a:off x="4267200" y="3829050"/>
            <a:ext cx="477044" cy="553244"/>
            <a:chOff x="2971006" y="2190750"/>
            <a:chExt cx="477044" cy="553244"/>
          </a:xfrm>
        </p:grpSpPr>
        <p:cxnSp>
          <p:nvCxnSpPr>
            <p:cNvPr id="507" name="Straight Connector 506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8" name="Straight Connector 507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3" name="Group 502"/>
          <p:cNvGrpSpPr/>
          <p:nvPr/>
        </p:nvGrpSpPr>
        <p:grpSpPr>
          <a:xfrm>
            <a:off x="4285456" y="2247900"/>
            <a:ext cx="477044" cy="553244"/>
            <a:chOff x="2971006" y="2190750"/>
            <a:chExt cx="477044" cy="553244"/>
          </a:xfrm>
        </p:grpSpPr>
        <p:cxnSp>
          <p:nvCxnSpPr>
            <p:cNvPr id="504" name="Straight Connector 503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Straight Connector 504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0" name="Group 499"/>
          <p:cNvGrpSpPr/>
          <p:nvPr/>
        </p:nvGrpSpPr>
        <p:grpSpPr>
          <a:xfrm>
            <a:off x="990600" y="2247106"/>
            <a:ext cx="477044" cy="553244"/>
            <a:chOff x="2971006" y="2190750"/>
            <a:chExt cx="477044" cy="553244"/>
          </a:xfrm>
        </p:grpSpPr>
        <p:cxnSp>
          <p:nvCxnSpPr>
            <p:cNvPr id="501" name="Straight Connector 500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Straight Connector 501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7" name="Group 496"/>
          <p:cNvGrpSpPr/>
          <p:nvPr/>
        </p:nvGrpSpPr>
        <p:grpSpPr>
          <a:xfrm>
            <a:off x="990600" y="3810000"/>
            <a:ext cx="477044" cy="553244"/>
            <a:chOff x="2971006" y="2190750"/>
            <a:chExt cx="477044" cy="553244"/>
          </a:xfrm>
        </p:grpSpPr>
        <p:cxnSp>
          <p:nvCxnSpPr>
            <p:cNvPr id="498" name="Straight Connector 497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Straight Connector 498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4" name="Group 393"/>
          <p:cNvGrpSpPr/>
          <p:nvPr/>
        </p:nvGrpSpPr>
        <p:grpSpPr>
          <a:xfrm>
            <a:off x="2773680" y="2628900"/>
            <a:ext cx="274320" cy="274320"/>
            <a:chOff x="7620000" y="2057400"/>
            <a:chExt cx="320912" cy="335280"/>
          </a:xfrm>
        </p:grpSpPr>
        <p:pic>
          <p:nvPicPr>
            <p:cNvPr id="395" name="Picture 394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396" name="Oval 395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8" name="Group 467"/>
          <p:cNvGrpSpPr/>
          <p:nvPr/>
        </p:nvGrpSpPr>
        <p:grpSpPr>
          <a:xfrm>
            <a:off x="2280312" y="3383280"/>
            <a:ext cx="274320" cy="274320"/>
            <a:chOff x="7620000" y="2057400"/>
            <a:chExt cx="320912" cy="335280"/>
          </a:xfrm>
        </p:grpSpPr>
        <p:pic>
          <p:nvPicPr>
            <p:cNvPr id="469" name="Picture 468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70" name="Oval 469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5" name="Group 464"/>
          <p:cNvGrpSpPr/>
          <p:nvPr/>
        </p:nvGrpSpPr>
        <p:grpSpPr>
          <a:xfrm>
            <a:off x="3872552" y="3352800"/>
            <a:ext cx="274320" cy="274320"/>
            <a:chOff x="7620000" y="2057400"/>
            <a:chExt cx="320912" cy="335280"/>
          </a:xfrm>
        </p:grpSpPr>
        <p:pic>
          <p:nvPicPr>
            <p:cNvPr id="466" name="Picture 465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67" name="Oval 466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2" name="Group 461"/>
          <p:cNvGrpSpPr/>
          <p:nvPr/>
        </p:nvGrpSpPr>
        <p:grpSpPr>
          <a:xfrm>
            <a:off x="4191000" y="3731296"/>
            <a:ext cx="274320" cy="274320"/>
            <a:chOff x="7620000" y="2057400"/>
            <a:chExt cx="320912" cy="335280"/>
          </a:xfrm>
        </p:grpSpPr>
        <p:pic>
          <p:nvPicPr>
            <p:cNvPr id="463" name="Picture 462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64" name="Oval 463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9" name="Group 458"/>
          <p:cNvGrpSpPr/>
          <p:nvPr/>
        </p:nvGrpSpPr>
        <p:grpSpPr>
          <a:xfrm>
            <a:off x="4907280" y="3203584"/>
            <a:ext cx="274320" cy="274320"/>
            <a:chOff x="7620000" y="2057400"/>
            <a:chExt cx="320912" cy="335280"/>
          </a:xfrm>
        </p:grpSpPr>
        <p:pic>
          <p:nvPicPr>
            <p:cNvPr id="460" name="Picture 459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61" name="Oval 460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6" name="Group 455"/>
          <p:cNvGrpSpPr/>
          <p:nvPr/>
        </p:nvGrpSpPr>
        <p:grpSpPr>
          <a:xfrm>
            <a:off x="4239904" y="2656536"/>
            <a:ext cx="274320" cy="274320"/>
            <a:chOff x="7620000" y="2057400"/>
            <a:chExt cx="320912" cy="335280"/>
          </a:xfrm>
        </p:grpSpPr>
        <p:pic>
          <p:nvPicPr>
            <p:cNvPr id="457" name="Picture 456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58" name="Oval 457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3" name="Group 452"/>
          <p:cNvGrpSpPr/>
          <p:nvPr/>
        </p:nvGrpSpPr>
        <p:grpSpPr>
          <a:xfrm>
            <a:off x="4948224" y="1568128"/>
            <a:ext cx="274320" cy="274320"/>
            <a:chOff x="7620000" y="2057400"/>
            <a:chExt cx="320912" cy="335280"/>
          </a:xfrm>
        </p:grpSpPr>
        <p:pic>
          <p:nvPicPr>
            <p:cNvPr id="454" name="Picture 453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55" name="Oval 454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0" name="Group 449"/>
          <p:cNvGrpSpPr/>
          <p:nvPr/>
        </p:nvGrpSpPr>
        <p:grpSpPr>
          <a:xfrm>
            <a:off x="4387528" y="1012208"/>
            <a:ext cx="274320" cy="274320"/>
            <a:chOff x="7620000" y="2057400"/>
            <a:chExt cx="320912" cy="335280"/>
          </a:xfrm>
        </p:grpSpPr>
        <p:pic>
          <p:nvPicPr>
            <p:cNvPr id="451" name="Picture 450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52" name="Oval 451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7" name="Group 446"/>
          <p:cNvGrpSpPr/>
          <p:nvPr/>
        </p:nvGrpSpPr>
        <p:grpSpPr>
          <a:xfrm>
            <a:off x="3848440" y="1447800"/>
            <a:ext cx="274320" cy="274320"/>
            <a:chOff x="7620000" y="2057400"/>
            <a:chExt cx="320912" cy="335280"/>
          </a:xfrm>
        </p:grpSpPr>
        <p:pic>
          <p:nvPicPr>
            <p:cNvPr id="448" name="Picture 447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49" name="Oval 448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4" name="Group 443"/>
          <p:cNvGrpSpPr/>
          <p:nvPr/>
        </p:nvGrpSpPr>
        <p:grpSpPr>
          <a:xfrm>
            <a:off x="2237096" y="1752600"/>
            <a:ext cx="274320" cy="274320"/>
            <a:chOff x="7620000" y="2057400"/>
            <a:chExt cx="320912" cy="335280"/>
          </a:xfrm>
        </p:grpSpPr>
        <p:pic>
          <p:nvPicPr>
            <p:cNvPr id="445" name="Picture 444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46" name="Oval 445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2756848" y="1048376"/>
            <a:ext cx="274320" cy="274320"/>
            <a:chOff x="7620000" y="2057400"/>
            <a:chExt cx="320912" cy="335280"/>
          </a:xfrm>
        </p:grpSpPr>
        <p:pic>
          <p:nvPicPr>
            <p:cNvPr id="442" name="Picture 441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43" name="Oval 442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7" name="Group 376"/>
          <p:cNvGrpSpPr/>
          <p:nvPr/>
        </p:nvGrpSpPr>
        <p:grpSpPr>
          <a:xfrm>
            <a:off x="3303896" y="1695736"/>
            <a:ext cx="274320" cy="274320"/>
            <a:chOff x="7620000" y="2057400"/>
            <a:chExt cx="320912" cy="335280"/>
          </a:xfrm>
        </p:grpSpPr>
        <p:pic>
          <p:nvPicPr>
            <p:cNvPr id="397" name="Picture 396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398" name="Oval 397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2760032" y="2185688"/>
            <a:ext cx="274320" cy="274320"/>
            <a:chOff x="7620000" y="2057400"/>
            <a:chExt cx="320912" cy="335280"/>
          </a:xfrm>
        </p:grpSpPr>
        <p:pic>
          <p:nvPicPr>
            <p:cNvPr id="349" name="Picture 348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363" name="Oval 362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568656" y="3127384"/>
            <a:ext cx="274320" cy="274320"/>
            <a:chOff x="7620000" y="2057400"/>
            <a:chExt cx="320912" cy="335280"/>
          </a:xfrm>
        </p:grpSpPr>
        <p:pic>
          <p:nvPicPr>
            <p:cNvPr id="307" name="Picture 306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321" name="Oval 320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560696" y="1554480"/>
            <a:ext cx="274320" cy="274320"/>
            <a:chOff x="7620000" y="2057400"/>
            <a:chExt cx="320912" cy="335280"/>
          </a:xfrm>
        </p:grpSpPr>
        <p:pic>
          <p:nvPicPr>
            <p:cNvPr id="278" name="Picture 277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79" name="Oval 278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1129352" y="1031544"/>
            <a:ext cx="274320" cy="274320"/>
            <a:chOff x="7620000" y="2057400"/>
            <a:chExt cx="320912" cy="335280"/>
          </a:xfrm>
        </p:grpSpPr>
        <p:pic>
          <p:nvPicPr>
            <p:cNvPr id="272" name="Picture 271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73" name="Oval 272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1665936" y="1483056"/>
            <a:ext cx="274320" cy="274320"/>
            <a:chOff x="7620000" y="2057400"/>
            <a:chExt cx="320912" cy="335280"/>
          </a:xfrm>
        </p:grpSpPr>
        <p:pic>
          <p:nvPicPr>
            <p:cNvPr id="266" name="Picture 265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67" name="Oval 266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1325880" y="2119952"/>
            <a:ext cx="274320" cy="274320"/>
            <a:chOff x="7620000" y="2057400"/>
            <a:chExt cx="320912" cy="335280"/>
          </a:xfrm>
        </p:grpSpPr>
        <p:pic>
          <p:nvPicPr>
            <p:cNvPr id="258" name="Picture 257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59" name="Oval 258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4" name="Group 243"/>
          <p:cNvGrpSpPr/>
          <p:nvPr/>
        </p:nvGrpSpPr>
        <p:grpSpPr>
          <a:xfrm>
            <a:off x="990600" y="2626056"/>
            <a:ext cx="274320" cy="274320"/>
            <a:chOff x="7620000" y="2057400"/>
            <a:chExt cx="320912" cy="335280"/>
          </a:xfrm>
        </p:grpSpPr>
        <p:pic>
          <p:nvPicPr>
            <p:cNvPr id="245" name="Picture 244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46" name="Oval 245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1631824" y="2971800"/>
            <a:ext cx="274320" cy="274320"/>
            <a:chOff x="7620000" y="2057400"/>
            <a:chExt cx="320912" cy="335280"/>
          </a:xfrm>
        </p:grpSpPr>
        <p:pic>
          <p:nvPicPr>
            <p:cNvPr id="242" name="Picture 241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43" name="Oval 242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274704" y="3720152"/>
            <a:ext cx="274320" cy="274320"/>
            <a:chOff x="7620000" y="2057400"/>
            <a:chExt cx="320912" cy="335280"/>
          </a:xfrm>
        </p:grpSpPr>
        <p:pic>
          <p:nvPicPr>
            <p:cNvPr id="234" name="Picture 233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35" name="Oval 234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985824" y="4191000"/>
            <a:ext cx="274320" cy="274320"/>
            <a:chOff x="7620000" y="2057400"/>
            <a:chExt cx="320912" cy="335280"/>
          </a:xfrm>
        </p:grpSpPr>
        <p:pic>
          <p:nvPicPr>
            <p:cNvPr id="231" name="Picture 230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32" name="Oval 231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560696" y="4724400"/>
            <a:ext cx="274320" cy="274320"/>
            <a:chOff x="7620000" y="2057400"/>
            <a:chExt cx="320912" cy="335280"/>
          </a:xfrm>
        </p:grpSpPr>
        <p:pic>
          <p:nvPicPr>
            <p:cNvPr id="223" name="Picture 222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29" name="Oval 228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1137312" y="5320352"/>
            <a:ext cx="274320" cy="274320"/>
            <a:chOff x="7620000" y="2057400"/>
            <a:chExt cx="320912" cy="335280"/>
          </a:xfrm>
        </p:grpSpPr>
        <p:pic>
          <p:nvPicPr>
            <p:cNvPr id="220" name="Picture 219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21" name="Oval 220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2" name="Group 211"/>
          <p:cNvGrpSpPr/>
          <p:nvPr/>
        </p:nvGrpSpPr>
        <p:grpSpPr>
          <a:xfrm>
            <a:off x="1649104" y="4572000"/>
            <a:ext cx="274320" cy="274320"/>
            <a:chOff x="7620000" y="2057400"/>
            <a:chExt cx="320912" cy="335280"/>
          </a:xfrm>
        </p:grpSpPr>
        <p:pic>
          <p:nvPicPr>
            <p:cNvPr id="217" name="Picture 216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218" name="Oval 217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9" name="Group 438"/>
          <p:cNvGrpSpPr/>
          <p:nvPr/>
        </p:nvGrpSpPr>
        <p:grpSpPr>
          <a:xfrm>
            <a:off x="2250913" y="4908699"/>
            <a:ext cx="274320" cy="274320"/>
            <a:chOff x="7620000" y="2057400"/>
            <a:chExt cx="320912" cy="335280"/>
          </a:xfrm>
        </p:grpSpPr>
        <p:pic>
          <p:nvPicPr>
            <p:cNvPr id="440" name="Picture 439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41" name="Oval 440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6" name="Group 435"/>
          <p:cNvGrpSpPr/>
          <p:nvPr/>
        </p:nvGrpSpPr>
        <p:grpSpPr>
          <a:xfrm>
            <a:off x="2786082" y="5343214"/>
            <a:ext cx="274320" cy="274320"/>
            <a:chOff x="7620000" y="2057400"/>
            <a:chExt cx="320912" cy="335280"/>
          </a:xfrm>
        </p:grpSpPr>
        <p:pic>
          <p:nvPicPr>
            <p:cNvPr id="437" name="Picture 436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38" name="Oval 437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3" name="Group 432"/>
          <p:cNvGrpSpPr/>
          <p:nvPr/>
        </p:nvGrpSpPr>
        <p:grpSpPr>
          <a:xfrm>
            <a:off x="2667000" y="4203402"/>
            <a:ext cx="274320" cy="274320"/>
            <a:chOff x="7620000" y="2057400"/>
            <a:chExt cx="320912" cy="335280"/>
          </a:xfrm>
        </p:grpSpPr>
        <p:pic>
          <p:nvPicPr>
            <p:cNvPr id="434" name="Picture 433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35" name="Oval 434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0" name="Group 429"/>
          <p:cNvGrpSpPr/>
          <p:nvPr/>
        </p:nvGrpSpPr>
        <p:grpSpPr>
          <a:xfrm>
            <a:off x="3317713" y="4614532"/>
            <a:ext cx="274320" cy="274320"/>
            <a:chOff x="7620000" y="2057400"/>
            <a:chExt cx="320912" cy="335280"/>
          </a:xfrm>
        </p:grpSpPr>
        <p:pic>
          <p:nvPicPr>
            <p:cNvPr id="431" name="Picture 430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32" name="Oval 431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7" name="Group 426"/>
          <p:cNvGrpSpPr/>
          <p:nvPr/>
        </p:nvGrpSpPr>
        <p:grpSpPr>
          <a:xfrm>
            <a:off x="3822402" y="4876800"/>
            <a:ext cx="274320" cy="274320"/>
            <a:chOff x="7620000" y="2057400"/>
            <a:chExt cx="320912" cy="335280"/>
          </a:xfrm>
        </p:grpSpPr>
        <p:pic>
          <p:nvPicPr>
            <p:cNvPr id="428" name="Picture 427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29" name="Oval 428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4" name="Group 423"/>
          <p:cNvGrpSpPr/>
          <p:nvPr/>
        </p:nvGrpSpPr>
        <p:grpSpPr>
          <a:xfrm>
            <a:off x="4377068" y="5343214"/>
            <a:ext cx="274320" cy="274320"/>
            <a:chOff x="7620000" y="2057400"/>
            <a:chExt cx="320912" cy="335280"/>
          </a:xfrm>
        </p:grpSpPr>
        <p:pic>
          <p:nvPicPr>
            <p:cNvPr id="425" name="Picture 424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26" name="Oval 425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1" name="Group 420"/>
          <p:cNvGrpSpPr/>
          <p:nvPr/>
        </p:nvGrpSpPr>
        <p:grpSpPr>
          <a:xfrm>
            <a:off x="4928546" y="4744247"/>
            <a:ext cx="274320" cy="274320"/>
            <a:chOff x="7620000" y="2057400"/>
            <a:chExt cx="320912" cy="335280"/>
          </a:xfrm>
        </p:grpSpPr>
        <p:pic>
          <p:nvPicPr>
            <p:cNvPr id="422" name="Picture 421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23" name="Oval 422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8" name="Group 417"/>
          <p:cNvGrpSpPr/>
          <p:nvPr/>
        </p:nvGrpSpPr>
        <p:grpSpPr>
          <a:xfrm>
            <a:off x="4502895" y="4232113"/>
            <a:ext cx="274320" cy="274320"/>
            <a:chOff x="7620000" y="2057400"/>
            <a:chExt cx="320912" cy="335280"/>
          </a:xfrm>
        </p:grpSpPr>
        <p:pic>
          <p:nvPicPr>
            <p:cNvPr id="419" name="Picture 418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20" name="Oval 419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5" name="Group 414"/>
          <p:cNvGrpSpPr/>
          <p:nvPr/>
        </p:nvGrpSpPr>
        <p:grpSpPr>
          <a:xfrm>
            <a:off x="4191000" y="3733800"/>
            <a:ext cx="274320" cy="274320"/>
            <a:chOff x="7620000" y="2057400"/>
            <a:chExt cx="320912" cy="335280"/>
          </a:xfrm>
        </p:grpSpPr>
        <p:pic>
          <p:nvPicPr>
            <p:cNvPr id="416" name="Picture 415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17" name="Oval 416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2" name="Group 411"/>
          <p:cNvGrpSpPr/>
          <p:nvPr/>
        </p:nvGrpSpPr>
        <p:grpSpPr>
          <a:xfrm>
            <a:off x="4384513" y="1011866"/>
            <a:ext cx="274320" cy="274320"/>
            <a:chOff x="7620000" y="2057400"/>
            <a:chExt cx="320912" cy="335280"/>
          </a:xfrm>
        </p:grpSpPr>
        <p:pic>
          <p:nvPicPr>
            <p:cNvPr id="413" name="Picture 412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14" name="Oval 413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9" name="Group 408"/>
          <p:cNvGrpSpPr/>
          <p:nvPr/>
        </p:nvGrpSpPr>
        <p:grpSpPr>
          <a:xfrm>
            <a:off x="3843668" y="1447800"/>
            <a:ext cx="274320" cy="274320"/>
            <a:chOff x="7620000" y="2057400"/>
            <a:chExt cx="320912" cy="335280"/>
          </a:xfrm>
        </p:grpSpPr>
        <p:pic>
          <p:nvPicPr>
            <p:cNvPr id="410" name="Picture 409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11" name="Oval 410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6" name="Group 405"/>
          <p:cNvGrpSpPr/>
          <p:nvPr/>
        </p:nvGrpSpPr>
        <p:grpSpPr>
          <a:xfrm>
            <a:off x="4544008" y="2133600"/>
            <a:ext cx="274320" cy="274320"/>
            <a:chOff x="7620000" y="2057400"/>
            <a:chExt cx="320912" cy="335280"/>
          </a:xfrm>
        </p:grpSpPr>
        <p:pic>
          <p:nvPicPr>
            <p:cNvPr id="407" name="Picture 406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08" name="Oval 407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4242746" y="2656367"/>
            <a:ext cx="274320" cy="274320"/>
            <a:chOff x="7620000" y="2057400"/>
            <a:chExt cx="320912" cy="335280"/>
          </a:xfrm>
        </p:grpSpPr>
        <p:pic>
          <p:nvPicPr>
            <p:cNvPr id="404" name="Picture 403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405" name="Oval 404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1" name="Group 390"/>
          <p:cNvGrpSpPr/>
          <p:nvPr/>
        </p:nvGrpSpPr>
        <p:grpSpPr>
          <a:xfrm>
            <a:off x="3864934" y="3351381"/>
            <a:ext cx="274320" cy="274320"/>
            <a:chOff x="7620000" y="2057400"/>
            <a:chExt cx="320912" cy="335280"/>
          </a:xfrm>
        </p:grpSpPr>
        <p:pic>
          <p:nvPicPr>
            <p:cNvPr id="392" name="Picture 391" descr="Electron Hole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20000" y="2057400"/>
              <a:ext cx="320912" cy="335280"/>
            </a:xfrm>
            <a:prstGeom prst="rect">
              <a:avLst/>
            </a:prstGeom>
          </p:spPr>
        </p:pic>
        <p:sp>
          <p:nvSpPr>
            <p:cNvPr id="393" name="Oval 392"/>
            <p:cNvSpPr/>
            <p:nvPr/>
          </p:nvSpPr>
          <p:spPr>
            <a:xfrm>
              <a:off x="7652043" y="2095500"/>
              <a:ext cx="256593" cy="262293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2364076" y="2763427"/>
            <a:ext cx="1136466" cy="1136466"/>
            <a:chOff x="2668876" y="2687227"/>
            <a:chExt cx="1136466" cy="1136466"/>
          </a:xfrm>
        </p:grpSpPr>
        <p:pic>
          <p:nvPicPr>
            <p:cNvPr id="261" name="Picture 260" descr="Picture1.e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24121" y="2926690"/>
              <a:ext cx="625976" cy="624789"/>
            </a:xfrm>
            <a:prstGeom prst="rect">
              <a:avLst/>
            </a:prstGeom>
          </p:spPr>
        </p:pic>
        <p:sp>
          <p:nvSpPr>
            <p:cNvPr id="262" name="TextBox 261"/>
            <p:cNvSpPr txBox="1"/>
            <p:nvPr/>
          </p:nvSpPr>
          <p:spPr>
            <a:xfrm>
              <a:off x="2959098" y="2990639"/>
              <a:ext cx="50366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Al</a:t>
              </a:r>
              <a:endParaRPr lang="en-US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2668876" y="2687227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3316035" y="3008565"/>
            <a:ext cx="268035" cy="268035"/>
            <a:chOff x="7275765" y="2712401"/>
            <a:chExt cx="268035" cy="268035"/>
          </a:xfrm>
        </p:grpSpPr>
        <p:sp>
          <p:nvSpPr>
            <p:cNvPr id="256" name="Oval 255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4" name="Minus 263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9" name="Group 268"/>
          <p:cNvGrpSpPr/>
          <p:nvPr/>
        </p:nvGrpSpPr>
        <p:grpSpPr>
          <a:xfrm>
            <a:off x="2819400" y="3756377"/>
            <a:ext cx="268035" cy="268035"/>
            <a:chOff x="7275765" y="2712401"/>
            <a:chExt cx="268035" cy="268035"/>
          </a:xfrm>
        </p:grpSpPr>
        <p:sp>
          <p:nvSpPr>
            <p:cNvPr id="270" name="Oval 269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1" name="Minus 270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2286000" y="3380096"/>
            <a:ext cx="268035" cy="268035"/>
            <a:chOff x="7275765" y="2712401"/>
            <a:chExt cx="268035" cy="268035"/>
          </a:xfrm>
        </p:grpSpPr>
        <p:sp>
          <p:nvSpPr>
            <p:cNvPr id="276" name="Oval 275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7" name="Minus 276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3960466" y="1165540"/>
            <a:ext cx="1136466" cy="1136466"/>
            <a:chOff x="4265266" y="1089340"/>
            <a:chExt cx="1136466" cy="1136466"/>
          </a:xfrm>
        </p:grpSpPr>
        <p:grpSp>
          <p:nvGrpSpPr>
            <p:cNvPr id="247" name="Group 108"/>
            <p:cNvGrpSpPr/>
            <p:nvPr/>
          </p:nvGrpSpPr>
          <p:grpSpPr>
            <a:xfrm>
              <a:off x="4511619" y="1371600"/>
              <a:ext cx="625976" cy="668596"/>
              <a:chOff x="4660795" y="3237656"/>
              <a:chExt cx="625976" cy="668596"/>
            </a:xfrm>
          </p:grpSpPr>
          <p:grpSp>
            <p:nvGrpSpPr>
              <p:cNvPr id="248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250" name="Picture 249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251" name="TextBox 250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49" name="Plus 248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0" name="Oval 279"/>
            <p:cNvSpPr/>
            <p:nvPr/>
          </p:nvSpPr>
          <p:spPr>
            <a:xfrm>
              <a:off x="4265266" y="1089340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Group 264"/>
          <p:cNvGrpSpPr/>
          <p:nvPr/>
        </p:nvGrpSpPr>
        <p:grpSpPr>
          <a:xfrm>
            <a:off x="4953000" y="1564451"/>
            <a:ext cx="268035" cy="268035"/>
            <a:chOff x="7275765" y="2712401"/>
            <a:chExt cx="268035" cy="268035"/>
          </a:xfrm>
        </p:grpSpPr>
        <p:sp>
          <p:nvSpPr>
            <p:cNvPr id="291" name="Oval 290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2" name="Minus 291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2" name="Group 265"/>
          <p:cNvGrpSpPr/>
          <p:nvPr/>
        </p:nvGrpSpPr>
        <p:grpSpPr>
          <a:xfrm>
            <a:off x="4379025" y="1014350"/>
            <a:ext cx="268035" cy="268035"/>
            <a:chOff x="7275765" y="2712401"/>
            <a:chExt cx="268035" cy="268035"/>
          </a:xfrm>
        </p:grpSpPr>
        <p:sp>
          <p:nvSpPr>
            <p:cNvPr id="289" name="Oval 288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0" name="Minus 289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3" name="Group 268"/>
          <p:cNvGrpSpPr/>
          <p:nvPr/>
        </p:nvGrpSpPr>
        <p:grpSpPr>
          <a:xfrm>
            <a:off x="4548560" y="2126958"/>
            <a:ext cx="268035" cy="268035"/>
            <a:chOff x="7275765" y="2712401"/>
            <a:chExt cx="268035" cy="268035"/>
          </a:xfrm>
        </p:grpSpPr>
        <p:sp>
          <p:nvSpPr>
            <p:cNvPr id="287" name="Oval 286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8" name="Minus 287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84" name="Group 274"/>
          <p:cNvGrpSpPr/>
          <p:nvPr/>
        </p:nvGrpSpPr>
        <p:grpSpPr>
          <a:xfrm>
            <a:off x="3846765" y="1439897"/>
            <a:ext cx="268035" cy="268035"/>
            <a:chOff x="7275765" y="2712401"/>
            <a:chExt cx="268035" cy="268035"/>
          </a:xfrm>
        </p:grpSpPr>
        <p:sp>
          <p:nvSpPr>
            <p:cNvPr id="285" name="Oval 284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6" name="Minus 285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7" name="Group 476"/>
          <p:cNvGrpSpPr/>
          <p:nvPr/>
        </p:nvGrpSpPr>
        <p:grpSpPr>
          <a:xfrm>
            <a:off x="3955516" y="2777615"/>
            <a:ext cx="1136466" cy="1136466"/>
            <a:chOff x="4260316" y="2701415"/>
            <a:chExt cx="1136466" cy="1136466"/>
          </a:xfrm>
        </p:grpSpPr>
        <p:grpSp>
          <p:nvGrpSpPr>
            <p:cNvPr id="224" name="Group 118"/>
            <p:cNvGrpSpPr/>
            <p:nvPr/>
          </p:nvGrpSpPr>
          <p:grpSpPr>
            <a:xfrm>
              <a:off x="4511619" y="2980313"/>
              <a:ext cx="625976" cy="668596"/>
              <a:chOff x="4660795" y="3237656"/>
              <a:chExt cx="625976" cy="668596"/>
            </a:xfrm>
          </p:grpSpPr>
          <p:grpSp>
            <p:nvGrpSpPr>
              <p:cNvPr id="225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227" name="Picture 226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228" name="TextBox 227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26" name="Plus 225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4" name="Oval 293"/>
            <p:cNvSpPr/>
            <p:nvPr/>
          </p:nvSpPr>
          <p:spPr>
            <a:xfrm>
              <a:off x="4260316" y="2701415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6" name="Group 265"/>
          <p:cNvGrpSpPr/>
          <p:nvPr/>
        </p:nvGrpSpPr>
        <p:grpSpPr>
          <a:xfrm>
            <a:off x="4247947" y="2657957"/>
            <a:ext cx="268035" cy="268035"/>
            <a:chOff x="7275765" y="2712401"/>
            <a:chExt cx="268035" cy="268035"/>
          </a:xfrm>
        </p:grpSpPr>
        <p:sp>
          <p:nvSpPr>
            <p:cNvPr id="303" name="Oval 302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4" name="Minus 303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7" name="Group 268"/>
          <p:cNvGrpSpPr/>
          <p:nvPr/>
        </p:nvGrpSpPr>
        <p:grpSpPr>
          <a:xfrm>
            <a:off x="4206766" y="3733800"/>
            <a:ext cx="268035" cy="268035"/>
            <a:chOff x="7275765" y="2712401"/>
            <a:chExt cx="268035" cy="268035"/>
          </a:xfrm>
        </p:grpSpPr>
        <p:sp>
          <p:nvSpPr>
            <p:cNvPr id="301" name="Oval 300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2" name="Minus 301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8" name="Group 274"/>
          <p:cNvGrpSpPr/>
          <p:nvPr/>
        </p:nvGrpSpPr>
        <p:grpSpPr>
          <a:xfrm>
            <a:off x="3862531" y="3360663"/>
            <a:ext cx="268035" cy="268035"/>
            <a:chOff x="7275765" y="2712401"/>
            <a:chExt cx="268035" cy="268035"/>
          </a:xfrm>
        </p:grpSpPr>
        <p:sp>
          <p:nvSpPr>
            <p:cNvPr id="299" name="Oval 298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0" name="Minus 299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2" name="Group 471"/>
          <p:cNvGrpSpPr/>
          <p:nvPr/>
        </p:nvGrpSpPr>
        <p:grpSpPr>
          <a:xfrm>
            <a:off x="2360266" y="4349115"/>
            <a:ext cx="1136466" cy="1136466"/>
            <a:chOff x="2665066" y="4272915"/>
            <a:chExt cx="1136466" cy="1136466"/>
          </a:xfrm>
        </p:grpSpPr>
        <p:grpSp>
          <p:nvGrpSpPr>
            <p:cNvPr id="5" name="Group 107"/>
            <p:cNvGrpSpPr/>
            <p:nvPr/>
          </p:nvGrpSpPr>
          <p:grpSpPr>
            <a:xfrm>
              <a:off x="2934928" y="4533056"/>
              <a:ext cx="625976" cy="668596"/>
              <a:chOff x="4660795" y="3237656"/>
              <a:chExt cx="625976" cy="668596"/>
            </a:xfrm>
          </p:grpSpPr>
          <p:grpSp>
            <p:nvGrpSpPr>
              <p:cNvPr id="6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75" name="Picture 74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79" name="TextBox 78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5" name="Plus 94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8" name="Oval 307"/>
            <p:cNvSpPr/>
            <p:nvPr/>
          </p:nvSpPr>
          <p:spPr>
            <a:xfrm>
              <a:off x="2665066" y="4272915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9" name="Group 264"/>
          <p:cNvGrpSpPr/>
          <p:nvPr/>
        </p:nvGrpSpPr>
        <p:grpSpPr>
          <a:xfrm>
            <a:off x="3310250" y="4622413"/>
            <a:ext cx="268035" cy="268035"/>
            <a:chOff x="7275765" y="2712401"/>
            <a:chExt cx="268035" cy="268035"/>
          </a:xfrm>
        </p:grpSpPr>
        <p:sp>
          <p:nvSpPr>
            <p:cNvPr id="319" name="Oval 318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0" name="Minus 319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0" name="Group 265"/>
          <p:cNvGrpSpPr/>
          <p:nvPr/>
        </p:nvGrpSpPr>
        <p:grpSpPr>
          <a:xfrm>
            <a:off x="2674960" y="4216975"/>
            <a:ext cx="268035" cy="268035"/>
            <a:chOff x="7275765" y="2712401"/>
            <a:chExt cx="268035" cy="268035"/>
          </a:xfrm>
        </p:grpSpPr>
        <p:sp>
          <p:nvSpPr>
            <p:cNvPr id="317" name="Oval 316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8" name="Minus 317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1" name="Group 268"/>
          <p:cNvGrpSpPr/>
          <p:nvPr/>
        </p:nvGrpSpPr>
        <p:grpSpPr>
          <a:xfrm>
            <a:off x="2790700" y="5342065"/>
            <a:ext cx="268035" cy="268035"/>
            <a:chOff x="7275765" y="2712401"/>
            <a:chExt cx="268035" cy="268035"/>
          </a:xfrm>
        </p:grpSpPr>
        <p:sp>
          <p:nvSpPr>
            <p:cNvPr id="315" name="Oval 314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6" name="Minus 315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2" name="Group 274"/>
          <p:cNvGrpSpPr/>
          <p:nvPr/>
        </p:nvGrpSpPr>
        <p:grpSpPr>
          <a:xfrm>
            <a:off x="2265615" y="4933950"/>
            <a:ext cx="268035" cy="268035"/>
            <a:chOff x="7275765" y="2712401"/>
            <a:chExt cx="268035" cy="268035"/>
          </a:xfrm>
        </p:grpSpPr>
        <p:sp>
          <p:nvSpPr>
            <p:cNvPr id="313" name="Oval 312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4" name="Minus 313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1" name="Group 470"/>
          <p:cNvGrpSpPr/>
          <p:nvPr/>
        </p:nvGrpSpPr>
        <p:grpSpPr>
          <a:xfrm>
            <a:off x="3940607" y="4342190"/>
            <a:ext cx="1136466" cy="1136466"/>
            <a:chOff x="4245407" y="4265990"/>
            <a:chExt cx="1136466" cy="1136466"/>
          </a:xfrm>
        </p:grpSpPr>
        <p:grpSp>
          <p:nvGrpSpPr>
            <p:cNvPr id="236" name="Group 123"/>
            <p:cNvGrpSpPr/>
            <p:nvPr/>
          </p:nvGrpSpPr>
          <p:grpSpPr>
            <a:xfrm>
              <a:off x="4495800" y="4547610"/>
              <a:ext cx="625976" cy="668596"/>
              <a:chOff x="4660795" y="3237656"/>
              <a:chExt cx="625976" cy="668596"/>
            </a:xfrm>
          </p:grpSpPr>
          <p:grpSp>
            <p:nvGrpSpPr>
              <p:cNvPr id="237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239" name="Picture 238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240" name="TextBox 239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38" name="Plus 237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2" name="Oval 321"/>
            <p:cNvSpPr/>
            <p:nvPr/>
          </p:nvSpPr>
          <p:spPr>
            <a:xfrm>
              <a:off x="4245407" y="4265990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3" name="Group 264"/>
          <p:cNvGrpSpPr/>
          <p:nvPr/>
        </p:nvGrpSpPr>
        <p:grpSpPr>
          <a:xfrm>
            <a:off x="4927213" y="4739557"/>
            <a:ext cx="268035" cy="268035"/>
            <a:chOff x="7275765" y="2712401"/>
            <a:chExt cx="268035" cy="268035"/>
          </a:xfrm>
        </p:grpSpPr>
        <p:sp>
          <p:nvSpPr>
            <p:cNvPr id="333" name="Oval 332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Minus 333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4" name="Group 265"/>
          <p:cNvGrpSpPr/>
          <p:nvPr/>
        </p:nvGrpSpPr>
        <p:grpSpPr>
          <a:xfrm>
            <a:off x="4495800" y="4241413"/>
            <a:ext cx="268035" cy="268035"/>
            <a:chOff x="7275765" y="2712401"/>
            <a:chExt cx="268035" cy="268035"/>
          </a:xfrm>
        </p:grpSpPr>
        <p:sp>
          <p:nvSpPr>
            <p:cNvPr id="331" name="Oval 330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2" name="Minus 331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5" name="Group 268"/>
          <p:cNvGrpSpPr/>
          <p:nvPr/>
        </p:nvGrpSpPr>
        <p:grpSpPr>
          <a:xfrm>
            <a:off x="4371041" y="5335140"/>
            <a:ext cx="268035" cy="268035"/>
            <a:chOff x="7275765" y="2712401"/>
            <a:chExt cx="268035" cy="268035"/>
          </a:xfrm>
        </p:grpSpPr>
        <p:sp>
          <p:nvSpPr>
            <p:cNvPr id="329" name="Oval 328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Minus 329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6" name="Group 274"/>
          <p:cNvGrpSpPr/>
          <p:nvPr/>
        </p:nvGrpSpPr>
        <p:grpSpPr>
          <a:xfrm>
            <a:off x="3821673" y="4876800"/>
            <a:ext cx="268035" cy="268035"/>
            <a:chOff x="7275765" y="2712401"/>
            <a:chExt cx="268035" cy="268035"/>
          </a:xfrm>
        </p:grpSpPr>
        <p:sp>
          <p:nvSpPr>
            <p:cNvPr id="327" name="Oval 326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8" name="Minus 327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3" name="Group 472"/>
          <p:cNvGrpSpPr/>
          <p:nvPr/>
        </p:nvGrpSpPr>
        <p:grpSpPr>
          <a:xfrm>
            <a:off x="708675" y="4326424"/>
            <a:ext cx="1136466" cy="1136466"/>
            <a:chOff x="1013475" y="4250224"/>
            <a:chExt cx="1136466" cy="1136466"/>
          </a:xfrm>
        </p:grpSpPr>
        <p:grpSp>
          <p:nvGrpSpPr>
            <p:cNvPr id="20" name="Group 123"/>
            <p:cNvGrpSpPr/>
            <p:nvPr/>
          </p:nvGrpSpPr>
          <p:grpSpPr>
            <a:xfrm>
              <a:off x="1284486" y="4508175"/>
              <a:ext cx="625976" cy="668596"/>
              <a:chOff x="4660795" y="3237656"/>
              <a:chExt cx="625976" cy="668596"/>
            </a:xfrm>
          </p:grpSpPr>
          <p:grpSp>
            <p:nvGrpSpPr>
              <p:cNvPr id="21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127" name="Picture 126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128" name="TextBox 127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6" name="Plus 125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6" name="Oval 335"/>
            <p:cNvSpPr/>
            <p:nvPr/>
          </p:nvSpPr>
          <p:spPr>
            <a:xfrm>
              <a:off x="1013475" y="4250224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Group 264"/>
          <p:cNvGrpSpPr/>
          <p:nvPr/>
        </p:nvGrpSpPr>
        <p:grpSpPr>
          <a:xfrm>
            <a:off x="1644868" y="4572000"/>
            <a:ext cx="268035" cy="268035"/>
            <a:chOff x="7275765" y="2712401"/>
            <a:chExt cx="268035" cy="268035"/>
          </a:xfrm>
        </p:grpSpPr>
        <p:sp>
          <p:nvSpPr>
            <p:cNvPr id="347" name="Oval 346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8" name="Minus 347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8" name="Group 265"/>
          <p:cNvGrpSpPr/>
          <p:nvPr/>
        </p:nvGrpSpPr>
        <p:grpSpPr>
          <a:xfrm>
            <a:off x="990600" y="4191000"/>
            <a:ext cx="268035" cy="268035"/>
            <a:chOff x="7275765" y="2712401"/>
            <a:chExt cx="268035" cy="268035"/>
          </a:xfrm>
        </p:grpSpPr>
        <p:sp>
          <p:nvSpPr>
            <p:cNvPr id="345" name="Oval 344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6" name="Minus 345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39" name="Group 268"/>
          <p:cNvGrpSpPr/>
          <p:nvPr/>
        </p:nvGrpSpPr>
        <p:grpSpPr>
          <a:xfrm>
            <a:off x="1139109" y="5319374"/>
            <a:ext cx="268035" cy="268035"/>
            <a:chOff x="7275765" y="2712401"/>
            <a:chExt cx="268035" cy="268035"/>
          </a:xfrm>
        </p:grpSpPr>
        <p:sp>
          <p:nvSpPr>
            <p:cNvPr id="343" name="Oval 342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4" name="Minus 343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0" name="Group 274"/>
          <p:cNvGrpSpPr/>
          <p:nvPr/>
        </p:nvGrpSpPr>
        <p:grpSpPr>
          <a:xfrm>
            <a:off x="558209" y="4724400"/>
            <a:ext cx="268035" cy="268035"/>
            <a:chOff x="7275765" y="2712401"/>
            <a:chExt cx="268035" cy="268035"/>
          </a:xfrm>
        </p:grpSpPr>
        <p:sp>
          <p:nvSpPr>
            <p:cNvPr id="341" name="Oval 340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2" name="Minus 341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4" name="Group 473"/>
          <p:cNvGrpSpPr/>
          <p:nvPr/>
        </p:nvGrpSpPr>
        <p:grpSpPr>
          <a:xfrm>
            <a:off x="715398" y="2757756"/>
            <a:ext cx="1136466" cy="1136466"/>
            <a:chOff x="1020198" y="2681556"/>
            <a:chExt cx="1136466" cy="1136466"/>
          </a:xfrm>
        </p:grpSpPr>
        <p:grpSp>
          <p:nvGrpSpPr>
            <p:cNvPr id="15" name="Group 118"/>
            <p:cNvGrpSpPr/>
            <p:nvPr/>
          </p:nvGrpSpPr>
          <p:grpSpPr>
            <a:xfrm>
              <a:off x="1284486" y="2940878"/>
              <a:ext cx="625976" cy="668596"/>
              <a:chOff x="4660795" y="3237656"/>
              <a:chExt cx="625976" cy="668596"/>
            </a:xfrm>
          </p:grpSpPr>
          <p:grpSp>
            <p:nvGrpSpPr>
              <p:cNvPr id="16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122" name="Picture 121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123" name="TextBox 122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21" name="Plus 120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0" name="Oval 349"/>
            <p:cNvSpPr/>
            <p:nvPr/>
          </p:nvSpPr>
          <p:spPr>
            <a:xfrm>
              <a:off x="1020198" y="2681556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1" name="Group 264"/>
          <p:cNvGrpSpPr/>
          <p:nvPr/>
        </p:nvGrpSpPr>
        <p:grpSpPr>
          <a:xfrm>
            <a:off x="1636965" y="2971800"/>
            <a:ext cx="268035" cy="268035"/>
            <a:chOff x="7275765" y="2712401"/>
            <a:chExt cx="268035" cy="268035"/>
          </a:xfrm>
        </p:grpSpPr>
        <p:sp>
          <p:nvSpPr>
            <p:cNvPr id="361" name="Oval 360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2" name="Minus 361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2" name="Group 265"/>
          <p:cNvGrpSpPr/>
          <p:nvPr/>
        </p:nvGrpSpPr>
        <p:grpSpPr>
          <a:xfrm>
            <a:off x="992063" y="2622332"/>
            <a:ext cx="268035" cy="268035"/>
            <a:chOff x="7275765" y="2712401"/>
            <a:chExt cx="268035" cy="268035"/>
          </a:xfrm>
        </p:grpSpPr>
        <p:sp>
          <p:nvSpPr>
            <p:cNvPr id="359" name="Oval 358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0" name="Minus 359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3" name="Group 268"/>
          <p:cNvGrpSpPr/>
          <p:nvPr/>
        </p:nvGrpSpPr>
        <p:grpSpPr>
          <a:xfrm>
            <a:off x="1284867" y="3718034"/>
            <a:ext cx="268035" cy="268035"/>
            <a:chOff x="7275765" y="2712401"/>
            <a:chExt cx="268035" cy="268035"/>
          </a:xfrm>
        </p:grpSpPr>
        <p:sp>
          <p:nvSpPr>
            <p:cNvPr id="357" name="Oval 356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8" name="Minus 357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4" name="Group 274"/>
          <p:cNvGrpSpPr/>
          <p:nvPr/>
        </p:nvGrpSpPr>
        <p:grpSpPr>
          <a:xfrm>
            <a:off x="564932" y="3139966"/>
            <a:ext cx="268035" cy="268035"/>
            <a:chOff x="7275765" y="2712401"/>
            <a:chExt cx="268035" cy="268035"/>
          </a:xfrm>
        </p:grpSpPr>
        <p:sp>
          <p:nvSpPr>
            <p:cNvPr id="355" name="Oval 354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6" name="Minus 355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5" name="Group 474"/>
          <p:cNvGrpSpPr/>
          <p:nvPr/>
        </p:nvGrpSpPr>
        <p:grpSpPr>
          <a:xfrm>
            <a:off x="712768" y="1177415"/>
            <a:ext cx="1136466" cy="1136466"/>
            <a:chOff x="1017568" y="1101215"/>
            <a:chExt cx="1136466" cy="1136466"/>
          </a:xfrm>
        </p:grpSpPr>
        <p:grpSp>
          <p:nvGrpSpPr>
            <p:cNvPr id="210" name="Group 108"/>
            <p:cNvGrpSpPr/>
            <p:nvPr/>
          </p:nvGrpSpPr>
          <p:grpSpPr>
            <a:xfrm>
              <a:off x="1284486" y="1332165"/>
              <a:ext cx="625976" cy="668596"/>
              <a:chOff x="4660795" y="3237656"/>
              <a:chExt cx="625976" cy="668596"/>
            </a:xfrm>
          </p:grpSpPr>
          <p:grpSp>
            <p:nvGrpSpPr>
              <p:cNvPr id="213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215" name="Picture 214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216" name="TextBox 215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14" name="Plus 213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4" name="Oval 363"/>
            <p:cNvSpPr/>
            <p:nvPr/>
          </p:nvSpPr>
          <p:spPr>
            <a:xfrm>
              <a:off x="1017568" y="1101215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5" name="Group 264"/>
          <p:cNvGrpSpPr/>
          <p:nvPr/>
        </p:nvGrpSpPr>
        <p:grpSpPr>
          <a:xfrm>
            <a:off x="1669960" y="1481730"/>
            <a:ext cx="268035" cy="268035"/>
            <a:chOff x="7275765" y="2712401"/>
            <a:chExt cx="268035" cy="268035"/>
          </a:xfrm>
        </p:grpSpPr>
        <p:sp>
          <p:nvSpPr>
            <p:cNvPr id="375" name="Oval 374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6" name="Minus 375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6" name="Group 265"/>
          <p:cNvGrpSpPr/>
          <p:nvPr/>
        </p:nvGrpSpPr>
        <p:grpSpPr>
          <a:xfrm>
            <a:off x="1131327" y="1026225"/>
            <a:ext cx="268035" cy="268035"/>
            <a:chOff x="7275765" y="2712401"/>
            <a:chExt cx="268035" cy="268035"/>
          </a:xfrm>
        </p:grpSpPr>
        <p:sp>
          <p:nvSpPr>
            <p:cNvPr id="373" name="Oval 372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4" name="Minus 373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7" name="Group 268"/>
          <p:cNvGrpSpPr/>
          <p:nvPr/>
        </p:nvGrpSpPr>
        <p:grpSpPr>
          <a:xfrm>
            <a:off x="1332165" y="2123067"/>
            <a:ext cx="268035" cy="268035"/>
            <a:chOff x="7275765" y="2712401"/>
            <a:chExt cx="268035" cy="268035"/>
          </a:xfrm>
        </p:grpSpPr>
        <p:sp>
          <p:nvSpPr>
            <p:cNvPr id="371" name="Oval 370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2" name="Minus 371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68" name="Group 274"/>
          <p:cNvGrpSpPr/>
          <p:nvPr/>
        </p:nvGrpSpPr>
        <p:grpSpPr>
          <a:xfrm>
            <a:off x="562302" y="1559625"/>
            <a:ext cx="268035" cy="268035"/>
            <a:chOff x="7275765" y="2712401"/>
            <a:chExt cx="268035" cy="268035"/>
          </a:xfrm>
        </p:grpSpPr>
        <p:sp>
          <p:nvSpPr>
            <p:cNvPr id="369" name="Oval 368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Minus 369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76" name="Group 475"/>
          <p:cNvGrpSpPr/>
          <p:nvPr/>
        </p:nvGrpSpPr>
        <p:grpSpPr>
          <a:xfrm>
            <a:off x="2335147" y="1202224"/>
            <a:ext cx="1136466" cy="1136466"/>
            <a:chOff x="2639947" y="1126024"/>
            <a:chExt cx="1136466" cy="1136466"/>
          </a:xfrm>
        </p:grpSpPr>
        <p:grpSp>
          <p:nvGrpSpPr>
            <p:cNvPr id="8" name="Group 108"/>
            <p:cNvGrpSpPr/>
            <p:nvPr/>
          </p:nvGrpSpPr>
          <p:grpSpPr>
            <a:xfrm>
              <a:off x="2911419" y="1371600"/>
              <a:ext cx="625976" cy="668596"/>
              <a:chOff x="4660795" y="3237656"/>
              <a:chExt cx="625976" cy="668596"/>
            </a:xfrm>
          </p:grpSpPr>
          <p:grpSp>
            <p:nvGrpSpPr>
              <p:cNvPr id="9" name="Group 103"/>
              <p:cNvGrpSpPr/>
              <p:nvPr/>
            </p:nvGrpSpPr>
            <p:grpSpPr>
              <a:xfrm>
                <a:off x="4660795" y="3237656"/>
                <a:ext cx="625976" cy="668596"/>
                <a:chOff x="4660795" y="3237656"/>
                <a:chExt cx="625976" cy="668596"/>
              </a:xfrm>
            </p:grpSpPr>
            <p:pic>
              <p:nvPicPr>
                <p:cNvPr id="112" name="Picture 111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660795" y="3237656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113" name="TextBox 112"/>
                <p:cNvSpPr txBox="1"/>
                <p:nvPr/>
              </p:nvSpPr>
              <p:spPr>
                <a:xfrm>
                  <a:off x="4737102" y="3506142"/>
                  <a:ext cx="41389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Si</a:t>
                  </a:r>
                  <a:endParaRPr lang="en-US" sz="20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1" name="Plus 110"/>
              <p:cNvSpPr/>
              <p:nvPr/>
            </p:nvSpPr>
            <p:spPr>
              <a:xfrm>
                <a:off x="4776537" y="3248526"/>
                <a:ext cx="381000" cy="381000"/>
              </a:xfrm>
              <a:prstGeom prst="mathPlus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78" name="Oval 377"/>
            <p:cNvSpPr/>
            <p:nvPr/>
          </p:nvSpPr>
          <p:spPr>
            <a:xfrm>
              <a:off x="2639947" y="1126024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Group 264"/>
          <p:cNvGrpSpPr/>
          <p:nvPr/>
        </p:nvGrpSpPr>
        <p:grpSpPr>
          <a:xfrm>
            <a:off x="3308105" y="1695731"/>
            <a:ext cx="268035" cy="268035"/>
            <a:chOff x="7275765" y="2712401"/>
            <a:chExt cx="268035" cy="268035"/>
          </a:xfrm>
        </p:grpSpPr>
        <p:sp>
          <p:nvSpPr>
            <p:cNvPr id="389" name="Oval 388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0" name="Minus 389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0" name="Group 265"/>
          <p:cNvGrpSpPr/>
          <p:nvPr/>
        </p:nvGrpSpPr>
        <p:grpSpPr>
          <a:xfrm>
            <a:off x="2753706" y="1051034"/>
            <a:ext cx="268035" cy="268035"/>
            <a:chOff x="7275765" y="2712401"/>
            <a:chExt cx="268035" cy="268035"/>
          </a:xfrm>
        </p:grpSpPr>
        <p:sp>
          <p:nvSpPr>
            <p:cNvPr id="387" name="Oval 386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8" name="Minus 387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1" name="Group 268"/>
          <p:cNvGrpSpPr/>
          <p:nvPr/>
        </p:nvGrpSpPr>
        <p:grpSpPr>
          <a:xfrm>
            <a:off x="2765581" y="2195174"/>
            <a:ext cx="268035" cy="268035"/>
            <a:chOff x="7275765" y="2712401"/>
            <a:chExt cx="268035" cy="268035"/>
          </a:xfrm>
        </p:grpSpPr>
        <p:sp>
          <p:nvSpPr>
            <p:cNvPr id="385" name="Oval 384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6" name="Minus 385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2" name="Group 274"/>
          <p:cNvGrpSpPr/>
          <p:nvPr/>
        </p:nvGrpSpPr>
        <p:grpSpPr>
          <a:xfrm>
            <a:off x="2237096" y="1757860"/>
            <a:ext cx="268035" cy="268035"/>
            <a:chOff x="7275765" y="2712401"/>
            <a:chExt cx="268035" cy="268035"/>
          </a:xfrm>
        </p:grpSpPr>
        <p:sp>
          <p:nvSpPr>
            <p:cNvPr id="383" name="Oval 382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4" name="Minus 383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5" name="Group 264"/>
          <p:cNvGrpSpPr/>
          <p:nvPr/>
        </p:nvGrpSpPr>
        <p:grpSpPr>
          <a:xfrm>
            <a:off x="4912056" y="3200400"/>
            <a:ext cx="274320" cy="274320"/>
            <a:chOff x="7275765" y="2712401"/>
            <a:chExt cx="268035" cy="268035"/>
          </a:xfrm>
        </p:grpSpPr>
        <p:sp>
          <p:nvSpPr>
            <p:cNvPr id="305" name="Oval 304"/>
            <p:cNvSpPr/>
            <p:nvPr/>
          </p:nvSpPr>
          <p:spPr>
            <a:xfrm flipH="1">
              <a:off x="7275765" y="2712401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6" name="Minus 305"/>
            <p:cNvSpPr/>
            <p:nvPr/>
          </p:nvSpPr>
          <p:spPr>
            <a:xfrm>
              <a:off x="7315200" y="2819400"/>
              <a:ext cx="182880" cy="91440"/>
            </a:xfrm>
            <a:prstGeom prst="mathMin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3" name="Group 492"/>
          <p:cNvGrpSpPr/>
          <p:nvPr/>
        </p:nvGrpSpPr>
        <p:grpSpPr>
          <a:xfrm>
            <a:off x="2666206" y="2266950"/>
            <a:ext cx="477044" cy="553244"/>
            <a:chOff x="2971006" y="2190750"/>
            <a:chExt cx="477044" cy="553244"/>
          </a:xfrm>
        </p:grpSpPr>
        <p:cxnSp>
          <p:nvCxnSpPr>
            <p:cNvPr id="491" name="Straight Connector 490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Straight Connector 491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Group 493"/>
          <p:cNvGrpSpPr/>
          <p:nvPr/>
        </p:nvGrpSpPr>
        <p:grpSpPr>
          <a:xfrm>
            <a:off x="2667000" y="3828256"/>
            <a:ext cx="477044" cy="553244"/>
            <a:chOff x="2971006" y="2190750"/>
            <a:chExt cx="477044" cy="553244"/>
          </a:xfrm>
        </p:grpSpPr>
        <p:cxnSp>
          <p:nvCxnSpPr>
            <p:cNvPr id="495" name="Straight Connector 494"/>
            <p:cNvCxnSpPr/>
            <p:nvPr/>
          </p:nvCxnSpPr>
          <p:spPr>
            <a:xfrm rot="5400000">
              <a:off x="2705100" y="2476500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Straight Connector 495"/>
            <p:cNvCxnSpPr/>
            <p:nvPr/>
          </p:nvCxnSpPr>
          <p:spPr>
            <a:xfrm rot="5400000">
              <a:off x="3180556" y="2456656"/>
              <a:ext cx="5334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7" name="Rectangle 526"/>
          <p:cNvSpPr/>
          <p:nvPr/>
        </p:nvSpPr>
        <p:spPr>
          <a:xfrm>
            <a:off x="457200" y="838200"/>
            <a:ext cx="4876800" cy="480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2" name="TextBox 541"/>
          <p:cNvSpPr txBox="1"/>
          <p:nvPr/>
        </p:nvSpPr>
        <p:spPr>
          <a:xfrm>
            <a:off x="1613907" y="1600200"/>
            <a:ext cx="39624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Al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পারমানবিক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সংখ্যা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13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3" name="TextBox 542"/>
          <p:cNvSpPr txBox="1"/>
          <p:nvPr/>
        </p:nvSpPr>
        <p:spPr>
          <a:xfrm>
            <a:off x="986589" y="2463225"/>
            <a:ext cx="4589718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সর্ববহিঃস্থ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4" name="Group 543"/>
          <p:cNvGrpSpPr/>
          <p:nvPr/>
        </p:nvGrpSpPr>
        <p:grpSpPr>
          <a:xfrm>
            <a:off x="6090650" y="1219200"/>
            <a:ext cx="2138950" cy="2057400"/>
            <a:chOff x="5867400" y="838200"/>
            <a:chExt cx="2138950" cy="2057400"/>
          </a:xfrm>
        </p:grpSpPr>
        <p:sp>
          <p:nvSpPr>
            <p:cNvPr id="545" name="Rectangle 544"/>
            <p:cNvSpPr/>
            <p:nvPr/>
          </p:nvSpPr>
          <p:spPr>
            <a:xfrm>
              <a:off x="5867400" y="838200"/>
              <a:ext cx="2133600" cy="2057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6" name="Group 32"/>
            <p:cNvGrpSpPr/>
            <p:nvPr/>
          </p:nvGrpSpPr>
          <p:grpSpPr>
            <a:xfrm>
              <a:off x="5867400" y="990600"/>
              <a:ext cx="2138950" cy="1884668"/>
              <a:chOff x="2204451" y="1634340"/>
              <a:chExt cx="2138950" cy="1884668"/>
            </a:xfrm>
          </p:grpSpPr>
          <p:grpSp>
            <p:nvGrpSpPr>
              <p:cNvPr id="547" name="Group 31"/>
              <p:cNvGrpSpPr/>
              <p:nvPr/>
            </p:nvGrpSpPr>
            <p:grpSpPr>
              <a:xfrm>
                <a:off x="2204451" y="1634340"/>
                <a:ext cx="2138950" cy="1884668"/>
                <a:chOff x="2574759" y="1960625"/>
                <a:chExt cx="1398333" cy="1232098"/>
              </a:xfrm>
            </p:grpSpPr>
            <p:sp>
              <p:nvSpPr>
                <p:cNvPr id="551" name="Oval 550"/>
                <p:cNvSpPr/>
                <p:nvPr/>
              </p:nvSpPr>
              <p:spPr>
                <a:xfrm>
                  <a:off x="2716333" y="1960625"/>
                  <a:ext cx="1136466" cy="1136466"/>
                </a:xfrm>
                <a:prstGeom prst="ellipse">
                  <a:avLst/>
                </a:prstGeom>
                <a:noFill/>
                <a:ln w="28575">
                  <a:solidFill>
                    <a:srgbClr val="C00000"/>
                  </a:solidFill>
                </a:ln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2" name="Oval 551"/>
                <p:cNvSpPr/>
                <p:nvPr/>
              </p:nvSpPr>
              <p:spPr>
                <a:xfrm flipH="1">
                  <a:off x="3171222" y="2924688"/>
                  <a:ext cx="268035" cy="26803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33CC33"/>
                    </a:gs>
                    <a:gs pos="100000">
                      <a:srgbClr val="156B13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3" name="Oval 552"/>
                <p:cNvSpPr/>
                <p:nvPr/>
              </p:nvSpPr>
              <p:spPr>
                <a:xfrm flipH="1">
                  <a:off x="3705057" y="2312036"/>
                  <a:ext cx="268035" cy="26803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33CC33"/>
                    </a:gs>
                    <a:gs pos="100000">
                      <a:srgbClr val="156B13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54" name="Oval 553"/>
                <p:cNvSpPr/>
                <p:nvPr/>
              </p:nvSpPr>
              <p:spPr>
                <a:xfrm flipH="1">
                  <a:off x="2574759" y="2263442"/>
                  <a:ext cx="268035" cy="268035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rgbClr val="33CC33"/>
                    </a:gs>
                    <a:gs pos="100000">
                      <a:srgbClr val="156B13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48" name="Group 30"/>
              <p:cNvGrpSpPr/>
              <p:nvPr/>
            </p:nvGrpSpPr>
            <p:grpSpPr>
              <a:xfrm>
                <a:off x="2960938" y="2171700"/>
                <a:ext cx="625976" cy="624789"/>
                <a:chOff x="5715000" y="2971800"/>
                <a:chExt cx="625976" cy="624789"/>
              </a:xfrm>
            </p:grpSpPr>
            <p:pic>
              <p:nvPicPr>
                <p:cNvPr id="549" name="Picture 548" descr="Picture1.emf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5715000" y="2971800"/>
                  <a:ext cx="625976" cy="624789"/>
                </a:xfrm>
                <a:prstGeom prst="rect">
                  <a:avLst/>
                </a:prstGeom>
              </p:spPr>
            </p:pic>
            <p:sp>
              <p:nvSpPr>
                <p:cNvPr id="550" name="TextBox 549"/>
                <p:cNvSpPr txBox="1"/>
                <p:nvPr/>
              </p:nvSpPr>
              <p:spPr>
                <a:xfrm>
                  <a:off x="5753207" y="3028950"/>
                  <a:ext cx="503664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dirty="0" smtClean="0">
                      <a:solidFill>
                        <a:schemeClr val="bg1"/>
                      </a:solidFill>
                      <a:latin typeface="Arial" pitchFamily="34" charset="0"/>
                      <a:cs typeface="Arial" pitchFamily="34" charset="0"/>
                    </a:rPr>
                    <a:t>Al</a:t>
                  </a:r>
                  <a:endParaRPr lang="en-US" sz="2800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573" name="Group 63"/>
          <p:cNvGrpSpPr/>
          <p:nvPr/>
        </p:nvGrpSpPr>
        <p:grpSpPr>
          <a:xfrm>
            <a:off x="453190" y="5843337"/>
            <a:ext cx="2471207" cy="543580"/>
            <a:chOff x="5403484" y="4753630"/>
            <a:chExt cx="2378649" cy="523220"/>
          </a:xfrm>
        </p:grpSpPr>
        <p:sp>
          <p:nvSpPr>
            <p:cNvPr id="574" name="Oval 573"/>
            <p:cNvSpPr/>
            <p:nvPr/>
          </p:nvSpPr>
          <p:spPr>
            <a:xfrm flipH="1">
              <a:off x="5403484" y="4781550"/>
              <a:ext cx="420434" cy="420438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5" name="TextBox 574"/>
            <p:cNvSpPr txBox="1"/>
            <p:nvPr/>
          </p:nvSpPr>
          <p:spPr>
            <a:xfrm>
              <a:off x="6621238" y="4753630"/>
              <a:ext cx="11608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ইলেকট্রন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76" name="Straight Arrow Connector 575"/>
            <p:cNvCxnSpPr/>
            <p:nvPr/>
          </p:nvCxnSpPr>
          <p:spPr>
            <a:xfrm>
              <a:off x="5791200" y="5014187"/>
              <a:ext cx="707652" cy="210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7" name="Group 64"/>
          <p:cNvGrpSpPr/>
          <p:nvPr/>
        </p:nvGrpSpPr>
        <p:grpSpPr>
          <a:xfrm>
            <a:off x="3172325" y="5791200"/>
            <a:ext cx="2328385" cy="593858"/>
            <a:chOff x="5308433" y="5410200"/>
            <a:chExt cx="2449655" cy="624789"/>
          </a:xfrm>
        </p:grpSpPr>
        <p:pic>
          <p:nvPicPr>
            <p:cNvPr id="578" name="Picture 577" descr="Picture1.em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08433" y="5410200"/>
              <a:ext cx="625976" cy="624789"/>
            </a:xfrm>
            <a:prstGeom prst="rect">
              <a:avLst/>
            </a:prstGeom>
          </p:spPr>
        </p:pic>
        <p:sp>
          <p:nvSpPr>
            <p:cNvPr id="579" name="TextBox 578"/>
            <p:cNvSpPr txBox="1"/>
            <p:nvPr/>
          </p:nvSpPr>
          <p:spPr>
            <a:xfrm>
              <a:off x="6441702" y="5486400"/>
              <a:ext cx="13163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নিউক্লিয়াস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580" name="Straight Arrow Connector 579"/>
            <p:cNvCxnSpPr/>
            <p:nvPr/>
          </p:nvCxnSpPr>
          <p:spPr>
            <a:xfrm>
              <a:off x="5928360" y="5746957"/>
              <a:ext cx="548640" cy="210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2" name="Group 601"/>
          <p:cNvGrpSpPr/>
          <p:nvPr/>
        </p:nvGrpSpPr>
        <p:grpSpPr>
          <a:xfrm>
            <a:off x="2971800" y="2766060"/>
            <a:ext cx="5275007" cy="1385471"/>
            <a:chOff x="3048000" y="2766060"/>
            <a:chExt cx="5275007" cy="1385471"/>
          </a:xfrm>
        </p:grpSpPr>
        <p:cxnSp>
          <p:nvCxnSpPr>
            <p:cNvPr id="590" name="Elbow Connector 589"/>
            <p:cNvCxnSpPr>
              <a:stCxn id="584" idx="1"/>
              <a:endCxn id="395" idx="3"/>
            </p:cNvCxnSpPr>
            <p:nvPr/>
          </p:nvCxnSpPr>
          <p:spPr>
            <a:xfrm rot="10800000">
              <a:off x="3048000" y="2766060"/>
              <a:ext cx="3262918" cy="1062306"/>
            </a:xfrm>
            <a:prstGeom prst="bentConnector3">
              <a:avLst>
                <a:gd name="adj1" fmla="val 25663"/>
              </a:avLst>
            </a:prstGeom>
            <a:ln w="38100">
              <a:solidFill>
                <a:schemeClr val="accent6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4" name="TextBox 583"/>
            <p:cNvSpPr txBox="1"/>
            <p:nvPr/>
          </p:nvSpPr>
          <p:spPr>
            <a:xfrm>
              <a:off x="6310918" y="3505200"/>
              <a:ext cx="2012089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ধনাত্মক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হোল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88" name="TextBox 587"/>
          <p:cNvSpPr txBox="1"/>
          <p:nvPr/>
        </p:nvSpPr>
        <p:spPr>
          <a:xfrm>
            <a:off x="6248400" y="4343400"/>
            <a:ext cx="2074607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গ্রাহক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পরমানু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08" name="Group 607"/>
          <p:cNvGrpSpPr/>
          <p:nvPr/>
        </p:nvGrpSpPr>
        <p:grpSpPr>
          <a:xfrm>
            <a:off x="6019800" y="5877580"/>
            <a:ext cx="2368598" cy="523220"/>
            <a:chOff x="6673515" y="4796828"/>
            <a:chExt cx="2368598" cy="523220"/>
          </a:xfrm>
        </p:grpSpPr>
        <p:grpSp>
          <p:nvGrpSpPr>
            <p:cNvPr id="609" name="Group 399"/>
            <p:cNvGrpSpPr/>
            <p:nvPr/>
          </p:nvGrpSpPr>
          <p:grpSpPr>
            <a:xfrm>
              <a:off x="6673515" y="4924926"/>
              <a:ext cx="274320" cy="274320"/>
              <a:chOff x="7620000" y="2057400"/>
              <a:chExt cx="320912" cy="335280"/>
            </a:xfrm>
          </p:grpSpPr>
          <p:pic>
            <p:nvPicPr>
              <p:cNvPr id="613" name="Picture 612" descr="Electron Hole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620000" y="2057400"/>
                <a:ext cx="320912" cy="335280"/>
              </a:xfrm>
              <a:prstGeom prst="rect">
                <a:avLst/>
              </a:prstGeom>
            </p:spPr>
          </p:pic>
          <p:sp>
            <p:nvSpPr>
              <p:cNvPr id="614" name="Oval 613"/>
              <p:cNvSpPr/>
              <p:nvPr/>
            </p:nvSpPr>
            <p:spPr>
              <a:xfrm>
                <a:off x="7652043" y="2095500"/>
                <a:ext cx="256593" cy="262293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0" name="Group 64"/>
            <p:cNvGrpSpPr/>
            <p:nvPr/>
          </p:nvGrpSpPr>
          <p:grpSpPr>
            <a:xfrm>
              <a:off x="6947661" y="4796828"/>
              <a:ext cx="2094452" cy="523220"/>
              <a:chOff x="5928360" y="5486403"/>
              <a:chExt cx="2203534" cy="550472"/>
            </a:xfrm>
          </p:grpSpPr>
          <p:sp>
            <p:nvSpPr>
              <p:cNvPr id="611" name="TextBox 610"/>
              <p:cNvSpPr txBox="1"/>
              <p:nvPr/>
            </p:nvSpPr>
            <p:spPr>
              <a:xfrm>
                <a:off x="6441693" y="5486403"/>
                <a:ext cx="1690201" cy="5504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ধনাত্মক</a:t>
                </a:r>
                <a:r>
                  <a:rPr lang="en-US" sz="28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latin typeface="NikoshBAN" pitchFamily="2" charset="0"/>
                    <a:cs typeface="NikoshBAN" pitchFamily="2" charset="0"/>
                  </a:rPr>
                  <a:t>হোল</a:t>
                </a:r>
                <a:endParaRPr lang="en-US" sz="2800" dirty="0">
                  <a:latin typeface="NikoshBAN" pitchFamily="2" charset="0"/>
                  <a:cs typeface="NikoshBAN" pitchFamily="2" charset="0"/>
                </a:endParaRPr>
              </a:p>
            </p:txBody>
          </p:sp>
          <p:cxnSp>
            <p:nvCxnSpPr>
              <p:cNvPr id="612" name="Straight Arrow Connector 611"/>
              <p:cNvCxnSpPr/>
              <p:nvPr/>
            </p:nvCxnSpPr>
            <p:spPr>
              <a:xfrm>
                <a:off x="5928360" y="5746957"/>
                <a:ext cx="548640" cy="2107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00" name="TextBox 399"/>
          <p:cNvSpPr txBox="1"/>
          <p:nvPr/>
        </p:nvSpPr>
        <p:spPr>
          <a:xfrm>
            <a:off x="381000" y="200526"/>
            <a:ext cx="8222123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en-US" sz="4000" spc="-150" dirty="0" smtClean="0">
                <a:latin typeface="Arial" pitchFamily="34" charset="0"/>
                <a:cs typeface="Arial" pitchFamily="34" charset="0"/>
              </a:rPr>
              <a:t>p-</a:t>
            </a:r>
            <a:r>
              <a:rPr lang="en-US" sz="4000" spc="-150" dirty="0" err="1" smtClean="0"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4000" spc="-150" dirty="0" smtClean="0">
                <a:latin typeface="NikoshBAN" pitchFamily="2" charset="0"/>
                <a:cs typeface="NikoshBAN" pitchFamily="2" charset="0"/>
              </a:rPr>
              <a:t> অর্ধপরিবাহী</a:t>
            </a:r>
            <a:r>
              <a:rPr lang="en-US" sz="4000" spc="-150" dirty="0" smtClean="0">
                <a:latin typeface="Arial" pitchFamily="34" charset="0"/>
                <a:cs typeface="Arial" pitchFamily="34" charset="0"/>
              </a:rPr>
              <a:t> (p-type Semiconductor)</a:t>
            </a:r>
            <a:endParaRPr lang="en-US" sz="4000" spc="-1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1" name="TextBox 400"/>
          <p:cNvSpPr txBox="1"/>
          <p:nvPr/>
        </p:nvSpPr>
        <p:spPr>
          <a:xfrm>
            <a:off x="374165" y="5715000"/>
            <a:ext cx="838883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হোলের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হলেও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কেলাসটির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নিট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শূন্য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2" name="TextBox 401"/>
          <p:cNvSpPr txBox="1"/>
          <p:nvPr/>
        </p:nvSpPr>
        <p:spPr>
          <a:xfrm>
            <a:off x="1524000" y="202503"/>
            <a:ext cx="5933034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এরুপ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ডোপায়ন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9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2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20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20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20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0232 L -0.00035 0.0669 " pathEditMode="relative" rAng="0" ptsTypes="AA">
                                      <p:cBhvr>
                                        <p:cTn id="106" dur="5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0231 C -0.00156 0.01435 -0.00191 0.02037 -0.00694 0.02986 C -0.0092 0.03912 -0.01128 0.04305 -0.01736 0.04838 C -0.02951 0.07268 -0.03923 0.07129 -0.06041 0.07129 " pathEditMode="relative" rAng="0" ptsTypes="fffA">
                                      <p:cBhvr>
                                        <p:cTn id="109" dur="5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0.00162 C 0.00243 0.00231 3.61111E-6 0.00277 -0.00209 0.00393 C -0.004 0.00509 -0.00521 0.00787 -0.0073 0.00856 C -0.01302 0.01041 -0.01893 0.01018 -0.02466 0.01088 C -0.03629 0.01481 -0.04306 0.02685 -0.05382 0.03379 C -0.05556 0.03611 -0.05903 0.04074 -0.05903 0.04097 " pathEditMode="relative" rAng="0" ptsTypes="fffffA">
                                      <p:cBhvr>
                                        <p:cTn id="112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625 C -0.00955 0.01181 -0.02223 0.0169 -0.0349 0.02245 C -0.04167 0.03148 -0.0573 0.04676 -0.0573 0.06157 " pathEditMode="relative" rAng="0" ptsTypes="ffA">
                                      <p:cBhvr>
                                        <p:cTn id="115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C -0.00365 -0.01435 -0.00972 -0.02407 -0.01892 -0.03218 C -0.02292 -0.04815 -0.03472 -0.05995 -0.04479 -0.06898 C -0.04965 -0.07338 -0.05104 -0.075 -0.05677 -0.07824 C -0.05851 -0.07917 -0.06198 -0.08055 -0.06198 -0.08055 " pathEditMode="relative" ptsTypes="ffffA">
                                      <p:cBhvr>
                                        <p:cTn id="118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C 0.00955 -0.00162 0.01111 0.00069 0.01719 -0.00671 C 0.02083 -0.01111 0.02413 -0.01597 0.0276 -0.0206 C 0.02934 -0.02292 0.03281 -0.02755 0.03281 -0.02755 C 0.03541 -0.04144 0.03767 -0.03681 0.04305 -0.04815 C 0.04531 -0.06644 0.04479 -0.05741 0.04479 -0.07569 " pathEditMode="relative" ptsTypes="fffffA">
                                      <p:cBhvr>
                                        <p:cTn id="121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231 C 0.01233 -0.00717 0.01667 -0.01296 0.02413 -0.0206 C 0.03073 -0.04722 0.02517 -0.02129 0.02934 -0.05972 C 0.0316 -0.08078 0.03108 -0.05277 0.03108 -0.07361 " pathEditMode="relative" rAng="0" ptsTypes="fffA">
                                      <p:cBhvr>
                                        <p:cTn id="124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3500"/>
                            </p:stCondLst>
                            <p:childTnLst>
                              <p:par>
                                <p:cTn id="1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463 C 0.00295 -0.00231 0.0033 -0.00949 0.00173 -0.0162 C -0.00157 -0.0294 -0.00504 -0.02801 -0.01025 -0.0368 C -0.01841 -0.05092 -0.02257 -0.07453 -0.03611 -0.08055 C -0.04723 -0.09537 -0.05191 -0.08912 -0.07066 -0.0875 C -0.07431 -0.07986 -0.07396 -0.08333 -0.07396 -0.07824 " pathEditMode="relative" rAng="0" ptsTypes="fffffA">
                                      <p:cBhvr>
                                        <p:cTn id="127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000"/>
                            </p:stCondLst>
                            <p:childTnLst>
                              <p:par>
                                <p:cTn id="12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C 0.01458 0.00648 0.03524 -0.00417 0.05 -0.00903 C 0.0592 -0.0213 0.07656 -0.02778 0.0776 -0.04815 C 0.07812 -0.05741 0.0776 -0.06644 0.0776 -0.07569 " pathEditMode="relative" ptsTypes="fffA">
                                      <p:cBhvr>
                                        <p:cTn id="130" dur="5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00"/>
                            </p:stCondLst>
                            <p:childTnLst>
                              <p:par>
                                <p:cTn id="1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232 C -0.00034 -0.00208 -0.00121 -0.00717 -0.0033 -0.01134 C -0.00468 -0.01412 -0.00694 -0.01574 -0.0085 -0.01829 C -0.01111 -0.02268 -0.01319 -0.02754 -0.01545 -0.03217 C -0.01927 -0.03981 -0.02083 -0.04606 -0.02569 -0.05278 C -0.02621 -0.05509 -0.02639 -0.05764 -0.02743 -0.05972 C -0.02882 -0.0625 -0.03194 -0.06366 -0.03264 -0.06666 C -0.03333 -0.06967 -0.0309 -0.07268 -0.0309 -0.07592 " pathEditMode="relative" rAng="0" ptsTypes="fffffffA">
                                      <p:cBhvr>
                                        <p:cTn id="133" dur="5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" y="-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5000"/>
                            </p:stCondLst>
                            <p:childTnLst>
                              <p:par>
                                <p:cTn id="1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0232 C 0.00017 -0.01088 0.00017 -0.02037 -0.00348 -0.02755 C -0.00487 -0.03033 -0.00712 -0.03195 -0.00868 -0.03449 C -0.0158 -0.04653 -0.02309 -0.06713 -0.03629 -0.06898 C -0.03976 -0.06945 -0.04323 -0.06898 -0.04671 -0.06898 " pathEditMode="relative" rAng="0" ptsTypes="ffffA">
                                      <p:cBhvr>
                                        <p:cTn id="136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500"/>
                            </p:stCondLst>
                            <p:childTnLst>
                              <p:par>
                                <p:cTn id="1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2.59259E-6 C 0.0092 -0.00092 0.01823 0.00162 0.02413 -0.00463 C 0.03541 -0.01643 0.01962 -0.00787 0.03281 -0.01365 C 0.03385 -0.01597 0.03455 -0.01875 0.03611 -0.0206 C 0.03923 -0.0243 0.04653 -0.02986 0.04653 -0.02963 C 0.04774 -0.03217 0.04861 -0.03472 0.05 -0.0368 C 0.05156 -0.03935 0.05382 -0.04074 0.05521 -0.04352 C 0.05625 -0.0456 0.05607 -0.04838 0.05694 -0.05046 C 0.05833 -0.0537 0.06024 -0.05671 0.06198 -0.05972 C 0.05937 -0.07338 0.06024 -0.06574 0.06024 -0.08264 " pathEditMode="relative" rAng="0" ptsTypes="fffffffffA">
                                      <p:cBhvr>
                                        <p:cTn id="139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" y="-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000"/>
                            </p:stCondLst>
                            <p:childTnLst>
                              <p:par>
                                <p:cTn id="14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463 C 0.00173 0.00533 0.00399 0.0051 0.00503 0.00695 C 0.00712 0.01088 0.00851 0.02084 0.00851 0.02107 C 0.00937 0.0294 0.00746 0.04005 0.01198 0.04607 C 0.0151 0.05024 0.02483 0.05093 0.02917 0.05301 C 0.03923 0.06644 0.04792 0.06667 0.06198 0.06667 " pathEditMode="relative" rAng="0" ptsTypes="fffffA">
                                      <p:cBhvr>
                                        <p:cTn id="142" dur="500" fill="hold"/>
                                        <p:tgtEl>
                                          <p:spTgt spid="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31 C 0.00729 0.01296 0.00972 0.0125 0.01892 0.01597 C 0.02239 0.01736 0.02934 0.0206 0.02934 0.02083 C 0.03281 0.02361 0.03559 0.02801 0.03958 0.02986 C 0.04635 0.03287 0.05191 0.03403 0.05677 0.0412 " pathEditMode="relative" rAng="0" ptsTypes="ffffA">
                                      <p:cBhvr>
                                        <p:cTn id="145"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000"/>
                            </p:stCondLst>
                            <p:childTnLst>
                              <p:par>
                                <p:cTn id="14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C 0.00225 -0.0007 0.00452 -0.00186 0.00695 -0.00232 C 0.01268 -0.00348 0.01858 -0.00301 0.02413 -0.00463 C 0.03229 -0.00718 0.03768 -0.0213 0.04479 -0.02755 C 0.04601 -0.02987 0.0474 -0.03195 0.04827 -0.03449 C 0.04913 -0.03727 0.04896 -0.04074 0.05 -0.04352 C 0.06163 -0.07431 0.054 -0.04561 0.05868 -0.06436 C 0.05677 -0.09815 0.06059 -0.08681 0.05521 -0.10116 " pathEditMode="relative" ptsTypes="fffffffA">
                                      <p:cBhvr>
                                        <p:cTn id="148" dur="5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500"/>
                            </p:stCondLst>
                            <p:childTnLst>
                              <p:par>
                                <p:cTn id="15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926 C 0.00382 0.0044 0.00399 0.00092 0.00868 0.01157 C 0.01146 0.01805 0.01337 0.04514 0.02066 0.04838 C 0.02517 0.05046 0.02795 0.05185 0.03281 0.05301 C 0.03681 0.05393 0.0408 0.05463 0.04479 0.05532 C 0.04653 0.05602 0.04826 0.05671 0.05 0.05764 C 0.05243 0.05903 0.05694 0.06203 0.05694 0.06227 " pathEditMode="relative" rAng="0" ptsTypes="ffffffA">
                                      <p:cBhvr>
                                        <p:cTn id="151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000"/>
                            </p:stCondLst>
                            <p:childTnLst>
                              <p:par>
                                <p:cTn id="1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31 C 0.00833 0.00532 0.00972 0.01088 0.01545 0.01597 C 0.01944 0.02407 0.02239 0.02685 0.02934 0.02986 C 0.03107 0.03218 0.03246 0.03519 0.03455 0.03681 C 0.03785 0.03935 0.05399 0.04444 0.05694 0.04583 C 0.05868 0.04653 0.06024 0.04745 0.06198 0.04815 C 0.06371 0.04884 0.06719 0.05046 0.06719 0.05069 " pathEditMode="relative" rAng="0" ptsTypes="ffffffA">
                                      <p:cBhvr>
                                        <p:cTn id="154" dur="500" fill="hold"/>
                                        <p:tgtEl>
                                          <p:spTgt spid="3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8500"/>
                            </p:stCondLst>
                            <p:childTnLst>
                              <p:par>
                                <p:cTn id="15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25 0.00463 C 0.01059 0.01204 0.02865 0.00417 0.04549 0.01158 C 0.04861 0.0176 0.05 0.02732 0.05417 0.03218 C 0.06163 0.04098 0.06233 0.04051 0.06962 0.04375 C 0.07153 0.05139 0.07135 0.04815 0.07135 0.05301 " pathEditMode="relative" rAng="0" ptsTypes="ffffA">
                                      <p:cBhvr>
                                        <p:cTn id="157" dur="500" fill="hold"/>
                                        <p:tgtEl>
                                          <p:spTgt spid="3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9000"/>
                            </p:stCondLst>
                            <p:childTnLst>
                              <p:par>
                                <p:cTn id="15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2.96296E-6 C -0.00886 0.0051 -0.01285 0.02523 -0.01893 0.03889 C -0.02153 0.04445 -0.02587 0.04885 -0.02743 0.0551 C -0.02795 0.05741 -0.02795 0.06019 -0.02917 0.06204 C -0.03524 0.07223 -0.03438 0.06135 -0.03438 0.07107 " pathEditMode="relative" rAng="0" ptsTypes="ffffA">
                                      <p:cBhvr>
                                        <p:cTn id="160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9500"/>
                            </p:stCondLst>
                            <p:childTnLst>
                              <p:par>
                                <p:cTn id="1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22222E-6 C 0.00105 0.00949 0.00244 0.04097 0.00678 0.05278 C 0.00973 0.06065 0.01511 0.06667 0.01893 0.07361 C 0.0257 0.08611 0.02309 0.08171 0.03438 0.0919 C 0.03612 0.09352 0.03959 0.09653 0.03959 0.09653 C 0.05487 0.09445 0.07049 0.10046 0.08091 0.08496 " pathEditMode="relative" ptsTypes="fffffA">
                                      <p:cBhvr>
                                        <p:cTn id="163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6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278 C -0.00364 -0.00116 -0.00711 0.00023 -0.01058 0.00185 C -0.01249 0.00278 -0.01249 0.00694 -0.01405 0.00879 C -0.01544 0.01042 -0.01753 0.01042 -0.01926 0.01111 C -0.02447 0.01574 -0.02951 0.01805 -0.03471 0.02268 C -0.03697 0.02731 -0.03819 0.03333 -0.04166 0.03634 C -0.04339 0.03796 -0.04635 0.03819 -0.04669 0.04097 C -0.04808 0.05231 -0.04669 0.06389 -0.04669 0.07546 " pathEditMode="relative" ptsTypes="fffffffA">
                                      <p:cBhvr>
                                        <p:cTn id="166" dur="5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1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32 C -0.0066 0.00973 -0.00799 0.01968 -0.01372 0.0301 C -0.01754 0.04514 -0.0224 0.05996 -0.03264 0.06899 C -0.03386 0.0713 -0.03611 0.07593 -0.03611 0.07616 " pathEditMode="relative" rAng="0" ptsTypes="fffA">
                                      <p:cBhvr>
                                        <p:cTn id="169" dur="500" fill="hold"/>
                                        <p:tgtEl>
                                          <p:spTgt spid="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4.44444E-6 C -0.00035 0.0537 0.00572 0.0368 -0.01389 0.06203 C -0.01702 0.07083 -0.02118 0.07777 -0.02587 0.08518 C -0.02743 0.08773 -0.029 0.09004 -0.03108 0.09189 C -0.03264 0.09328 -0.03629 0.09421 -0.03629 0.09444 " pathEditMode="relative" rAng="0" ptsTypes="ffffA">
                                      <p:cBhvr>
                                        <p:cTn id="172" dur="500" fill="hold"/>
                                        <p:tgtEl>
                                          <p:spTgt spid="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9" dur="2000"/>
                                        <p:tgtEl>
                                          <p:spTgt spid="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2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7" grpId="0" animBg="1"/>
      <p:bldP spid="542" grpId="0" animBg="1"/>
      <p:bldP spid="542" grpId="1" animBg="1"/>
      <p:bldP spid="543" grpId="0" animBg="1"/>
      <p:bldP spid="543" grpId="1" animBg="1"/>
      <p:bldP spid="588" grpId="0" animBg="1"/>
      <p:bldP spid="400" grpId="0" animBg="1"/>
      <p:bldP spid="401" grpId="0" animBg="1"/>
      <p:bldP spid="402" grpId="0" animBg="1"/>
      <p:bldP spid="40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304800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অর্ধপরিবাহী</a:t>
            </a:r>
            <a:endParaRPr lang="en-US" sz="8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1828800"/>
            <a:ext cx="6019800" cy="3886200"/>
            <a:chOff x="1524000" y="1828800"/>
            <a:chExt cx="6019800" cy="3886200"/>
          </a:xfrm>
        </p:grpSpPr>
        <p:pic>
          <p:nvPicPr>
            <p:cNvPr id="6" name="Picture 2" descr="C:\Documents and Settings\Lab 47\My Documents\My Pictures\New Folder\cvsdv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4000" y="1828800"/>
              <a:ext cx="6019800" cy="3886200"/>
            </a:xfrm>
            <a:prstGeom prst="rect">
              <a:avLst/>
            </a:prstGeom>
            <a:noFill/>
          </p:spPr>
        </p:pic>
        <p:sp>
          <p:nvSpPr>
            <p:cNvPr id="7" name="Oval 6"/>
            <p:cNvSpPr/>
            <p:nvPr/>
          </p:nvSpPr>
          <p:spPr>
            <a:xfrm>
              <a:off x="2514600" y="22098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962400" y="2133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86400" y="22098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562600" y="3276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038600" y="3276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4114800" y="44958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590800" y="44958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5562600" y="4419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667000" y="2438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038600" y="2362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715000" y="2438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5000" y="3505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114800" y="34290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667000" y="3505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200" y="4648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4648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38800" y="4648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577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371600" y="304800"/>
            <a:ext cx="586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শুদ্ধ অর্ধপরিবাহী</a:t>
            </a:r>
            <a:endParaRPr lang="en-US" sz="80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1524000" y="1828800"/>
            <a:ext cx="6019800" cy="3886200"/>
            <a:chOff x="1524000" y="1828800"/>
            <a:chExt cx="6019800" cy="3886200"/>
          </a:xfrm>
        </p:grpSpPr>
        <p:pic>
          <p:nvPicPr>
            <p:cNvPr id="27" name="Picture 2" descr="C:\Documents and Settings\Lab 47\My Documents\My Pictures\New Folder\cvsdv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24000" y="1828800"/>
              <a:ext cx="6019800" cy="3886200"/>
            </a:xfrm>
            <a:prstGeom prst="rect">
              <a:avLst/>
            </a:prstGeom>
            <a:noFill/>
          </p:spPr>
        </p:pic>
        <p:sp>
          <p:nvSpPr>
            <p:cNvPr id="28" name="Oval 27"/>
            <p:cNvSpPr/>
            <p:nvPr/>
          </p:nvSpPr>
          <p:spPr>
            <a:xfrm>
              <a:off x="2514600" y="22098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SI</a:t>
              </a:r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3962400" y="2133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5486400" y="22098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562600" y="3276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038600" y="3276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514600" y="3276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4114800" y="44958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2590800" y="44958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5562600" y="4419600"/>
              <a:ext cx="914400" cy="914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67000" y="2438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038600" y="2362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715000" y="2438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15000" y="3505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191000" y="34290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667000" y="3505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743200" y="4648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67200" y="4648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38800" y="46482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50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725820"/>
            <a:ext cx="34671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অর্ধপরিবাহী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অবিশুদ্ধ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অর্ধপরিবাহীর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চিএ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90539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819400" y="152400"/>
            <a:ext cx="3505200" cy="1274618"/>
          </a:xfrm>
          <a:prstGeom prst="horizontalScroll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ea typeface="+mj-ea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2590800"/>
            <a:ext cx="86868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ব্যান্ড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SutonnyMJ" pitchFamily="2" charset="0"/>
              <a:cs typeface="SutonnyMJ" pitchFamily="2" charset="0"/>
            </a:endParaRPr>
          </a:p>
          <a:p>
            <a:pPr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bn-BD" sz="40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44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05100" y="381000"/>
            <a:ext cx="3733800" cy="1015663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457201" y="1905000"/>
            <a:ext cx="7952508" cy="1015663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ব্যান্ডের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3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04800"/>
            <a:ext cx="8371985" cy="64008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91354" y="4081133"/>
            <a:ext cx="5123213" cy="203486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bn-IN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85" y="4495800"/>
            <a:ext cx="2362200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99216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45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87" y="2228850"/>
            <a:ext cx="5515379" cy="340968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bn-IN" sz="4600" dirty="0">
                <a:latin typeface="NikoshBAN" panose="02000000000000000000" pitchFamily="2" charset="0"/>
                <a:cs typeface="NikoshBAN" panose="02000000000000000000" pitchFamily="2" charset="0"/>
              </a:rPr>
              <a:t>সঞ্জয় চন্দ্র দাস</a:t>
            </a:r>
          </a:p>
          <a:p>
            <a:pPr marL="0" indent="0" algn="ctr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প্রভাষক পদার্থবিজ্ঞান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এসসি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(অনার্স), এম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এসসি</a:t>
            </a:r>
            <a:r>
              <a:rPr lang="en-US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.,</a:t>
            </a:r>
            <a:r>
              <a:rPr lang="bn-IN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41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41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1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ফিল</a:t>
            </a:r>
            <a:r>
              <a:rPr lang="en-US" sz="41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1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(বুয়েট)।</a:t>
            </a:r>
          </a:p>
          <a:p>
            <a:pPr marL="0" indent="0" algn="ctr">
              <a:buNone/>
            </a:pPr>
            <a:r>
              <a:rPr lang="bn-IN" sz="3000" dirty="0">
                <a:latin typeface="NikoshBAN" panose="02000000000000000000" pitchFamily="2" charset="0"/>
                <a:cs typeface="NikoshBAN" panose="02000000000000000000" pitchFamily="2" charset="0"/>
              </a:rPr>
              <a:t>কালিকাপুর আবদুল মতিন খসরু ডিগ্রি কলেজ। </a:t>
            </a:r>
          </a:p>
          <a:p>
            <a:pPr marL="0" indent="0" algn="ctr">
              <a:buNone/>
            </a:pPr>
            <a:r>
              <a:rPr lang="bn-IN" sz="41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</a:t>
            </a:r>
            <a:r>
              <a:rPr lang="bn-IN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০১৯১৬</a:t>
            </a:r>
            <a:r>
              <a:rPr lang="en-US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4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১৪৩৪৩৩</a:t>
            </a:r>
            <a:endParaRPr lang="bn-IN" sz="41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Email: sanjoybuet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09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yahoo.com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	   sanjoydas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3433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F:\Albam\MY ALBAM\H55\Mobile\IMG_20161231_1637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09800"/>
            <a:ext cx="3276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19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20078" y="3297531"/>
            <a:ext cx="2313242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7400" y="740262"/>
            <a:ext cx="4038599" cy="12003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hangingPunct="1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পদার্থবিজ্ঞান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200400" y="2374201"/>
            <a:ext cx="17107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5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2য় </a:t>
            </a:r>
            <a:r>
              <a:rPr lang="en-US" sz="54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পত্র</a:t>
            </a:r>
            <a:endParaRPr lang="en-US" sz="54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2971801" y="4286250"/>
            <a:ext cx="253627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3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3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00" dirty="0" err="1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33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: 175</a:t>
            </a:r>
            <a:endParaRPr lang="en-US" sz="3300" dirty="0">
              <a:solidFill>
                <a:srgbClr val="0033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526985"/>
      </p:ext>
    </p:extLst>
  </p:cSld>
  <p:clrMapOvr>
    <a:masterClrMapping/>
  </p:clrMapOvr>
  <p:transition spd="slow" advTm="3000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2438400" y="655445"/>
            <a:ext cx="4038600" cy="1015663"/>
          </a:xfrm>
          <a:prstGeom prst="rect">
            <a:avLst/>
          </a:prstGeom>
          <a:solidFill>
            <a:srgbClr val="7030A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RinkiyMJ" pitchFamily="2" charset="0"/>
                <a:cs typeface="RinkiyMJ" pitchFamily="2" charset="0"/>
              </a:rPr>
              <a:t> 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অধ্যায়-১0</a:t>
            </a:r>
            <a:endParaRPr lang="en-US" b="1" dirty="0">
              <a:latin typeface="RinkiyMJ" pitchFamily="2" charset="0"/>
              <a:cs typeface="RinkiyMJ" pitchFamily="2" charset="0"/>
            </a:endParaRPr>
          </a:p>
        </p:txBody>
      </p:sp>
      <p:sp>
        <p:nvSpPr>
          <p:cNvPr id="6" name="Round Same Side Corner Rectangle 4"/>
          <p:cNvSpPr/>
          <p:nvPr/>
        </p:nvSpPr>
        <p:spPr bwMode="auto">
          <a:xfrm>
            <a:off x="1447800" y="2438400"/>
            <a:ext cx="6400800" cy="129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76200" tIns="38100" rIns="76200" bIns="38100" spcCol="1270" anchor="ctr"/>
          <a:lstStyle/>
          <a:p>
            <a:pPr marL="228600" lvl="1" indent="-228600" algn="ctr" defTabSz="889000">
              <a:lnSpc>
                <a:spcPct val="90000"/>
              </a:lnSpc>
              <a:spcAft>
                <a:spcPct val="15000"/>
              </a:spcAft>
              <a:defRPr/>
            </a:pP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সেমিকন্ডাক্টর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ইলেক্ট্রনিক্স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5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Documents and Settings\Lab 47\My Documents\My Pictures\New Folder (2)\CA5Z3D7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" y="442546"/>
            <a:ext cx="3771900" cy="3291254"/>
          </a:xfrm>
          <a:prstGeom prst="rect">
            <a:avLst/>
          </a:prstGeom>
          <a:noFill/>
        </p:spPr>
      </p:pic>
      <p:pic>
        <p:nvPicPr>
          <p:cNvPr id="7" name="Picture 5" descr="C:\Documents and Settings\Lab 47\My Documents\My Pictures\New Folder (2)\CAOQ4TC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191000"/>
            <a:ext cx="4191000" cy="2667000"/>
          </a:xfrm>
          <a:prstGeom prst="rect">
            <a:avLst/>
          </a:prstGeom>
          <a:noFill/>
        </p:spPr>
      </p:pic>
      <p:pic>
        <p:nvPicPr>
          <p:cNvPr id="8" name="Picture 6" descr="C:\Documents and Settings\Lab 47\My Documents\My Pictures\New Folder (2)\CAQFRG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321128"/>
            <a:ext cx="3810000" cy="341267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143000" y="28194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si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2438400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Ge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4876800" y="5750004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 smtClean="0"/>
              <a:t>Ge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4728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1026110"/>
            <a:ext cx="4267200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0" cap="all" spc="0" normalizeH="0" baseline="0" noProof="0" dirty="0" err="1" smtClean="0">
                <a:ln w="0"/>
                <a:gradFill flip="none">
                  <a:gsLst>
                    <a:gs pos="0">
                      <a:srgbClr val="6076B4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6076B4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6076B4">
                        <a:shade val="65000"/>
                        <a:satMod val="130000"/>
                      </a:srgbClr>
                    </a:gs>
                    <a:gs pos="92000">
                      <a:srgbClr val="6076B4">
                        <a:shade val="50000"/>
                        <a:satMod val="120000"/>
                      </a:srgbClr>
                    </a:gs>
                    <a:gs pos="100000">
                      <a:srgbClr val="6076B4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আজকের</a:t>
            </a:r>
            <a:r>
              <a:rPr kumimoji="0" lang="en-US" sz="6600" b="1" i="0" u="none" strike="noStrike" kern="0" cap="all" spc="0" normalizeH="0" baseline="0" noProof="0" dirty="0" smtClean="0">
                <a:ln w="0"/>
                <a:gradFill flip="none">
                  <a:gsLst>
                    <a:gs pos="0">
                      <a:srgbClr val="6076B4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6076B4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6076B4">
                        <a:shade val="65000"/>
                        <a:satMod val="130000"/>
                      </a:srgbClr>
                    </a:gs>
                    <a:gs pos="92000">
                      <a:srgbClr val="6076B4">
                        <a:shade val="50000"/>
                        <a:satMod val="120000"/>
                      </a:srgbClr>
                    </a:gs>
                    <a:gs pos="100000">
                      <a:srgbClr val="6076B4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পাঠ</a:t>
            </a:r>
            <a:endParaRPr kumimoji="0" lang="en-US" sz="6600" b="1" i="0" u="none" strike="noStrike" kern="0" cap="all" spc="0" normalizeH="0" baseline="0" noProof="0" dirty="0">
              <a:ln w="0"/>
              <a:gradFill flip="none">
                <a:gsLst>
                  <a:gs pos="0">
                    <a:srgbClr val="6076B4">
                      <a:tint val="75000"/>
                      <a:shade val="75000"/>
                      <a:satMod val="170000"/>
                    </a:srgbClr>
                  </a:gs>
                  <a:gs pos="49000">
                    <a:srgbClr val="6076B4">
                      <a:tint val="88000"/>
                      <a:shade val="65000"/>
                      <a:satMod val="172000"/>
                    </a:srgbClr>
                  </a:gs>
                  <a:gs pos="50000">
                    <a:srgbClr val="6076B4">
                      <a:shade val="65000"/>
                      <a:satMod val="130000"/>
                    </a:srgbClr>
                  </a:gs>
                  <a:gs pos="92000">
                    <a:srgbClr val="6076B4">
                      <a:shade val="50000"/>
                      <a:satMod val="120000"/>
                    </a:srgbClr>
                  </a:gs>
                  <a:gs pos="100000">
                    <a:srgbClr val="6076B4">
                      <a:shade val="48000"/>
                      <a:satMod val="120000"/>
                    </a:srgbClr>
                  </a:gs>
                </a:gsLst>
                <a:lin ang="5400000"/>
              </a:gra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784625"/>
            <a:ext cx="5257800" cy="830997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সেমিকন্ডাক্টর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06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 txBox="1">
            <a:spLocks/>
          </p:cNvSpPr>
          <p:nvPr/>
        </p:nvSpPr>
        <p:spPr>
          <a:xfrm>
            <a:off x="1600200" y="228600"/>
            <a:ext cx="4419600" cy="838200"/>
          </a:xfrm>
          <a:prstGeom prst="rect">
            <a:avLst/>
          </a:prstGeom>
          <a:ln w="9525" cap="flat" cmpd="sng" algn="ctr">
            <a:noFill/>
            <a:prstDash val="solid"/>
          </a:ln>
          <a:effectLst>
            <a:innerShdw blurRad="63500" dist="50800" dir="18900000">
              <a:prstClr val="black">
                <a:alpha val="50000"/>
              </a:prstClr>
            </a:innerShdw>
          </a:effectLst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শিখনফল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271" y="1600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45126" y="2895600"/>
            <a:ext cx="7917874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ব্যান্ড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পরমাণুর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ব্যান্ড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অর্ধপরিবাহীর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9503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val 35"/>
          <p:cNvSpPr/>
          <p:nvPr/>
        </p:nvSpPr>
        <p:spPr>
          <a:xfrm>
            <a:off x="929054" y="926377"/>
            <a:ext cx="2208606" cy="2208606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 flipH="1">
            <a:off x="2766079" y="2560527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Oval 38"/>
          <p:cNvSpPr/>
          <p:nvPr/>
        </p:nvSpPr>
        <p:spPr>
          <a:xfrm flipH="1">
            <a:off x="1851092" y="776275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flipH="1">
            <a:off x="914400" y="2321598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 descr="Picture1.e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878" y="1741201"/>
            <a:ext cx="625976" cy="624789"/>
          </a:xfrm>
          <a:prstGeom prst="rect">
            <a:avLst/>
          </a:prstGeom>
        </p:spPr>
      </p:pic>
      <p:sp>
        <p:nvSpPr>
          <p:cNvPr id="52" name="Oval 51"/>
          <p:cNvSpPr/>
          <p:nvPr/>
        </p:nvSpPr>
        <p:spPr>
          <a:xfrm>
            <a:off x="1465124" y="1462447"/>
            <a:ext cx="1136466" cy="1136466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flipH="1">
            <a:off x="1866406" y="1335320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 flipH="1">
            <a:off x="1920013" y="2426510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/>
          <p:cNvGrpSpPr/>
          <p:nvPr/>
        </p:nvGrpSpPr>
        <p:grpSpPr>
          <a:xfrm>
            <a:off x="1287458" y="4755970"/>
            <a:ext cx="2448133" cy="523220"/>
            <a:chOff x="5334000" y="4753630"/>
            <a:chExt cx="2448133" cy="523220"/>
          </a:xfrm>
        </p:grpSpPr>
        <p:sp>
          <p:nvSpPr>
            <p:cNvPr id="65" name="Oval 64"/>
            <p:cNvSpPr/>
            <p:nvPr/>
          </p:nvSpPr>
          <p:spPr>
            <a:xfrm flipH="1">
              <a:off x="5334000" y="4781550"/>
              <a:ext cx="420434" cy="420438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621238" y="4753630"/>
              <a:ext cx="116089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ইলেকট্রন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5791200" y="5014187"/>
              <a:ext cx="707652" cy="210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1211258" y="5412540"/>
            <a:ext cx="2500288" cy="624789"/>
            <a:chOff x="5257800" y="5410200"/>
            <a:chExt cx="2500288" cy="624789"/>
          </a:xfrm>
        </p:grpSpPr>
        <p:pic>
          <p:nvPicPr>
            <p:cNvPr id="69" name="Picture 68" descr="Picture1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57800" y="5410200"/>
              <a:ext cx="625976" cy="624789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6441702" y="5486400"/>
              <a:ext cx="13163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NikoshBAN" pitchFamily="2" charset="0"/>
                  <a:cs typeface="NikoshBAN" pitchFamily="2" charset="0"/>
                </a:rPr>
                <a:t>নিউক্লিয়াস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5928360" y="5746957"/>
              <a:ext cx="548640" cy="2107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662228" y="3659940"/>
            <a:ext cx="4086375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সর্ববহিঃস্থ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কক্ষপথে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৩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 rot="3003065">
            <a:off x="5726211" y="2489573"/>
            <a:ext cx="2223260" cy="2358708"/>
            <a:chOff x="1404278" y="3215394"/>
            <a:chExt cx="2223260" cy="2358708"/>
          </a:xfrm>
        </p:grpSpPr>
        <p:sp>
          <p:nvSpPr>
            <p:cNvPr id="74" name="Oval 73"/>
            <p:cNvSpPr/>
            <p:nvPr/>
          </p:nvSpPr>
          <p:spPr>
            <a:xfrm>
              <a:off x="1418932" y="3365496"/>
              <a:ext cx="2208606" cy="220860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flipH="1">
              <a:off x="3255957" y="4999646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/>
            <p:cNvSpPr/>
            <p:nvPr/>
          </p:nvSpPr>
          <p:spPr>
            <a:xfrm flipH="1">
              <a:off x="2340970" y="3215394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 flipH="1">
              <a:off x="1404278" y="4760717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8" name="Picture 77" descr="Picture1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33756" y="4180320"/>
              <a:ext cx="625976" cy="624789"/>
            </a:xfrm>
            <a:prstGeom prst="rect">
              <a:avLst/>
            </a:prstGeom>
          </p:spPr>
        </p:pic>
        <p:sp>
          <p:nvSpPr>
            <p:cNvPr id="79" name="Oval 78"/>
            <p:cNvSpPr/>
            <p:nvPr/>
          </p:nvSpPr>
          <p:spPr>
            <a:xfrm>
              <a:off x="1955002" y="3901566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 flipH="1">
              <a:off x="2356284" y="3774439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 flipH="1">
              <a:off x="2409891" y="4865629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 rot="1629448">
            <a:off x="6489490" y="372602"/>
            <a:ext cx="2223260" cy="2358708"/>
            <a:chOff x="1404278" y="3215394"/>
            <a:chExt cx="2223260" cy="2358708"/>
          </a:xfrm>
        </p:grpSpPr>
        <p:sp>
          <p:nvSpPr>
            <p:cNvPr id="83" name="Oval 82"/>
            <p:cNvSpPr/>
            <p:nvPr/>
          </p:nvSpPr>
          <p:spPr>
            <a:xfrm>
              <a:off x="1418932" y="3365496"/>
              <a:ext cx="2208606" cy="220860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 flipH="1">
              <a:off x="3255957" y="4999646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Oval 84"/>
            <p:cNvSpPr/>
            <p:nvPr/>
          </p:nvSpPr>
          <p:spPr>
            <a:xfrm flipH="1">
              <a:off x="2340970" y="3215394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 flipH="1">
              <a:off x="1404278" y="4760717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7" name="Picture 86" descr="Picture1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33756" y="4180320"/>
              <a:ext cx="625976" cy="624789"/>
            </a:xfrm>
            <a:prstGeom prst="rect">
              <a:avLst/>
            </a:prstGeom>
          </p:spPr>
        </p:pic>
        <p:sp>
          <p:nvSpPr>
            <p:cNvPr id="88" name="Oval 87"/>
            <p:cNvSpPr/>
            <p:nvPr/>
          </p:nvSpPr>
          <p:spPr>
            <a:xfrm>
              <a:off x="1955002" y="3901566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 flipH="1">
              <a:off x="2356284" y="3774439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 flipH="1">
              <a:off x="2409891" y="4865629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267200" y="697405"/>
            <a:ext cx="2223260" cy="2358708"/>
            <a:chOff x="1404278" y="3215394"/>
            <a:chExt cx="2223260" cy="2358708"/>
          </a:xfrm>
        </p:grpSpPr>
        <p:sp>
          <p:nvSpPr>
            <p:cNvPr id="92" name="Oval 91"/>
            <p:cNvSpPr/>
            <p:nvPr/>
          </p:nvSpPr>
          <p:spPr>
            <a:xfrm>
              <a:off x="1418932" y="3365496"/>
              <a:ext cx="2208606" cy="220860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 flipH="1">
              <a:off x="3255957" y="4999646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93"/>
            <p:cNvSpPr/>
            <p:nvPr/>
          </p:nvSpPr>
          <p:spPr>
            <a:xfrm flipH="1">
              <a:off x="2340970" y="3215394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>
            <a:xfrm flipH="1">
              <a:off x="1404278" y="4760717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6" name="Picture 95" descr="Picture1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33756" y="4180320"/>
              <a:ext cx="625976" cy="624789"/>
            </a:xfrm>
            <a:prstGeom prst="rect">
              <a:avLst/>
            </a:prstGeom>
          </p:spPr>
        </p:pic>
        <p:sp>
          <p:nvSpPr>
            <p:cNvPr id="97" name="Oval 96"/>
            <p:cNvSpPr/>
            <p:nvPr/>
          </p:nvSpPr>
          <p:spPr>
            <a:xfrm>
              <a:off x="1955002" y="3901566"/>
              <a:ext cx="1136466" cy="113646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 flipH="1">
              <a:off x="2356284" y="3774439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 flipH="1">
              <a:off x="2409891" y="4865629"/>
              <a:ext cx="268035" cy="268035"/>
            </a:xfrm>
            <a:prstGeom prst="ellipse">
              <a:avLst/>
            </a:prstGeom>
            <a:gradFill flip="none" rotWithShape="1">
              <a:gsLst>
                <a:gs pos="0">
                  <a:srgbClr val="33CC33"/>
                </a:gs>
                <a:gs pos="100000">
                  <a:srgbClr val="156B13"/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Oval 100"/>
          <p:cNvSpPr/>
          <p:nvPr/>
        </p:nvSpPr>
        <p:spPr>
          <a:xfrm>
            <a:off x="3900854" y="4307829"/>
            <a:ext cx="2208606" cy="2208606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 flipH="1">
            <a:off x="5737879" y="5941979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Oval 102"/>
          <p:cNvSpPr/>
          <p:nvPr/>
        </p:nvSpPr>
        <p:spPr>
          <a:xfrm flipH="1">
            <a:off x="3766835" y="5354722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 flipH="1">
            <a:off x="4859575" y="4133576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5" name="Picture 104" descr="Picture1.e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678" y="5122653"/>
            <a:ext cx="625976" cy="624789"/>
          </a:xfrm>
          <a:prstGeom prst="rect">
            <a:avLst/>
          </a:prstGeom>
        </p:spPr>
      </p:pic>
      <p:sp>
        <p:nvSpPr>
          <p:cNvPr id="106" name="Oval 105"/>
          <p:cNvSpPr/>
          <p:nvPr/>
        </p:nvSpPr>
        <p:spPr>
          <a:xfrm>
            <a:off x="4436924" y="4843899"/>
            <a:ext cx="1136466" cy="1136466"/>
          </a:xfrm>
          <a:prstGeom prst="ellipse">
            <a:avLst/>
          </a:prstGeom>
          <a:noFill/>
          <a:ln w="28575">
            <a:solidFill>
              <a:srgbClr val="C00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/>
          <p:nvPr/>
        </p:nvSpPr>
        <p:spPr>
          <a:xfrm flipH="1">
            <a:off x="4838206" y="4716772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>
          <a:xfrm flipH="1">
            <a:off x="4891813" y="5807962"/>
            <a:ext cx="268035" cy="268035"/>
          </a:xfrm>
          <a:prstGeom prst="ellipse">
            <a:avLst/>
          </a:prstGeom>
          <a:gradFill flip="none" rotWithShape="1">
            <a:gsLst>
              <a:gs pos="0">
                <a:srgbClr val="33CC33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8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pat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816 -0.01111 C 0.09184 0.06991 0.12465 0.20162 0.09774 0.32222 C -0.0092 0.31528 -0.10018 0.23079 -0.1375 0.11621 C -0.04688 0.04468 0.06736 0.04884 0.15399 0.11621 C 0.11527 0.23773 0.02118 0.31528 -0.0816 0.32222 C -0.10955 0.19584 -0.07136 0.0669 0.00816 -0.01111 Z " pathEditMode="fixed" rAng="0" ptsTypes="ffffff">
                                      <p:cBhvr>
                                        <p:cTn id="27" dur="4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pat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799 4.45087E-6 C 0.07691 4.45087E-6 0.13299 0.07213 0.13299 0.16138 C 0.13299 0.25017 0.07691 0.32254 0.00799 0.32254 C -0.06093 0.32254 -0.11701 0.25017 -0.11701 0.16138 C -0.11701 0.07213 -0.06093 4.45087E-6 0.00799 4.45087E-6 Z " pathEditMode="fixed" rAng="0" ptsTypes="fffff">
                                      <p:cBhvr>
                                        <p:cTn id="3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2" grpId="0" animBg="1"/>
      <p:bldP spid="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389732" y="209573"/>
            <a:ext cx="3417447" cy="3430848"/>
            <a:chOff x="2646773" y="316787"/>
            <a:chExt cx="3417447" cy="3430848"/>
          </a:xfrm>
        </p:grpSpPr>
        <p:sp>
          <p:nvSpPr>
            <p:cNvPr id="6" name="Oval 5"/>
            <p:cNvSpPr/>
            <p:nvPr/>
          </p:nvSpPr>
          <p:spPr>
            <a:xfrm>
              <a:off x="3265937" y="949352"/>
              <a:ext cx="2208606" cy="2208606"/>
            </a:xfrm>
            <a:prstGeom prst="ellipse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 flipH="1">
              <a:off x="3115835" y="1764176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 flipH="1">
              <a:off x="5329229" y="1836833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 flipH="1">
              <a:off x="4187975" y="799250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flipH="1">
              <a:off x="4187975" y="2997137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Picture1.emf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80761" y="1764176"/>
              <a:ext cx="625976" cy="624789"/>
            </a:xfrm>
            <a:prstGeom prst="rect">
              <a:avLst/>
            </a:prstGeom>
          </p:spPr>
        </p:pic>
        <p:sp>
          <p:nvSpPr>
            <p:cNvPr id="12" name="Oval 11"/>
            <p:cNvSpPr/>
            <p:nvPr/>
          </p:nvSpPr>
          <p:spPr>
            <a:xfrm>
              <a:off x="2794193" y="477608"/>
              <a:ext cx="3152095" cy="3152095"/>
            </a:xfrm>
            <a:prstGeom prst="ellipse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 flipH="1">
              <a:off x="5796185" y="1924997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 flipH="1">
              <a:off x="4187975" y="316787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flipH="1">
              <a:off x="4190155" y="3479600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flipH="1">
              <a:off x="2646773" y="1748860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 flipH="1">
              <a:off x="3383870" y="1174499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 flipH="1">
              <a:off x="3330263" y="2568281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 flipH="1">
              <a:off x="4992080" y="1120892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flipH="1">
              <a:off x="5152901" y="2568281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802007" y="1485422"/>
              <a:ext cx="1136466" cy="1136466"/>
            </a:xfrm>
            <a:prstGeom prst="ellipse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flipH="1">
              <a:off x="4203289" y="1358295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 flipH="1">
              <a:off x="4256896" y="2449485"/>
              <a:ext cx="268035" cy="2680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33005" y="1851056"/>
              <a:ext cx="45878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Si</a:t>
              </a:r>
              <a:endPara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948020" y="365510"/>
            <a:ext cx="3152095" cy="3248018"/>
            <a:chOff x="4948020" y="365510"/>
            <a:chExt cx="3152095" cy="3248018"/>
          </a:xfrm>
        </p:grpSpPr>
        <p:sp>
          <p:nvSpPr>
            <p:cNvPr id="29" name="Oval 28"/>
            <p:cNvSpPr/>
            <p:nvPr/>
          </p:nvSpPr>
          <p:spPr>
            <a:xfrm>
              <a:off x="5419764" y="933177"/>
              <a:ext cx="2208606" cy="2208606"/>
            </a:xfrm>
            <a:prstGeom prst="ellipse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4948020" y="461433"/>
              <a:ext cx="3152095" cy="3152095"/>
            </a:xfrm>
            <a:prstGeom prst="ellipse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/>
            <p:nvPr/>
          </p:nvSpPr>
          <p:spPr>
            <a:xfrm>
              <a:off x="5955834" y="1469247"/>
              <a:ext cx="1136466" cy="1136466"/>
            </a:xfrm>
            <a:prstGeom prst="ellipse">
              <a:avLst/>
            </a:prstGeom>
            <a:noFill/>
            <a:ln w="28575">
              <a:solidFill>
                <a:schemeClr val="tx2">
                  <a:lumMod val="60000"/>
                  <a:lumOff val="40000"/>
                </a:schemeClr>
              </a:solidFill>
            </a:ln>
            <a:effectLst>
              <a:glow rad="101600">
                <a:schemeClr val="accent6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6330103" y="1392025"/>
                  <a:ext cx="6915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4000" dirty="0"/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30103" y="1392025"/>
                  <a:ext cx="691500" cy="70788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6923197" y="365510"/>
                  <a:ext cx="6915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/>
                              </a:rPr>
                              <m:t>3</m:t>
                            </m:r>
                            <m:r>
                              <m:rPr>
                                <m:nor/>
                              </m:rPr>
                              <a:rPr lang="en-US" sz="4000" dirty="0"/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23197" y="365510"/>
                  <a:ext cx="691500" cy="70788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6746550" y="949076"/>
                  <a:ext cx="6915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4000" dirty="0"/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6550" y="949076"/>
                  <a:ext cx="691500" cy="70788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Group 67"/>
          <p:cNvGrpSpPr/>
          <p:nvPr/>
        </p:nvGrpSpPr>
        <p:grpSpPr>
          <a:xfrm>
            <a:off x="3182711" y="3458013"/>
            <a:ext cx="2886590" cy="3300442"/>
            <a:chOff x="3182711" y="3458013"/>
            <a:chExt cx="2886590" cy="33004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5273394" y="6050569"/>
                  <a:ext cx="691500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40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/>
                              </a:rPr>
                              <m:t>1</m:t>
                            </m:r>
                            <m:r>
                              <m:rPr>
                                <m:nor/>
                              </m:rPr>
                              <a:rPr lang="en-US" sz="4000" dirty="0"/>
                              <m:t> </m:t>
                            </m:r>
                          </m:sub>
                        </m:sSub>
                      </m:oMath>
                    </m:oMathPara>
                  </a14:m>
                  <a:endParaRPr lang="en-US" sz="4000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3394" y="6050569"/>
                  <a:ext cx="691500" cy="707886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6" name="Group 65"/>
            <p:cNvGrpSpPr/>
            <p:nvPr/>
          </p:nvGrpSpPr>
          <p:grpSpPr>
            <a:xfrm>
              <a:off x="3182711" y="3458013"/>
              <a:ext cx="2886590" cy="3046796"/>
              <a:chOff x="5768695" y="3506403"/>
              <a:chExt cx="2886590" cy="304679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7921112" y="4716724"/>
                    <a:ext cx="691500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4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0" i="1" dirty="0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4000" b="0" i="1" dirty="0" smtClean="0">
                                  <a:latin typeface="Cambria Math"/>
                                </a:rPr>
                                <m:t>3</m:t>
                              </m:r>
                              <m:r>
                                <m:rPr>
                                  <m:nor/>
                                </m:rPr>
                                <a:rPr lang="en-US" sz="4000" dirty="0"/>
                                <m:t> </m:t>
                              </m:r>
                            </m:sub>
                          </m:sSub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50" name="TextBox 4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21112" y="4716724"/>
                    <a:ext cx="691500" cy="707886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4" name="Rectangle 53"/>
              <p:cNvSpPr/>
              <p:nvPr/>
            </p:nvSpPr>
            <p:spPr>
              <a:xfrm>
                <a:off x="5768699" y="3875734"/>
                <a:ext cx="506532" cy="26774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/>
            </p:nvSpPr>
            <p:spPr>
              <a:xfrm rot="5400000">
                <a:off x="6760747" y="5367286"/>
                <a:ext cx="187132" cy="21712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 rot="5400000">
                <a:off x="6772785" y="4078617"/>
                <a:ext cx="187132" cy="21712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 rot="5400000">
                <a:off x="6760747" y="4688217"/>
                <a:ext cx="187132" cy="21712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 rot="5400000">
                <a:off x="6760746" y="3469017"/>
                <a:ext cx="187132" cy="21712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/>
              <p:cNvSpPr/>
              <p:nvPr/>
            </p:nvSpPr>
            <p:spPr>
              <a:xfrm rot="5400000">
                <a:off x="6771765" y="2866340"/>
                <a:ext cx="187133" cy="21712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/>
                  <p:cNvSpPr txBox="1"/>
                  <p:nvPr/>
                </p:nvSpPr>
                <p:spPr>
                  <a:xfrm>
                    <a:off x="7963785" y="4107124"/>
                    <a:ext cx="691500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4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0" i="1" dirty="0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4000" b="0" i="1" dirty="0" smtClean="0">
                                  <a:latin typeface="Cambria Math"/>
                                </a:rPr>
                                <m:t>4</m:t>
                              </m:r>
                              <m:r>
                                <m:rPr>
                                  <m:nor/>
                                </m:rPr>
                                <a:rPr lang="en-US" sz="4000" dirty="0"/>
                                <m:t> </m:t>
                              </m:r>
                            </m:sub>
                          </m:sSub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63785" y="4107124"/>
                    <a:ext cx="691500" cy="707886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7921112" y="5326324"/>
                    <a:ext cx="691500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4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0" i="1" dirty="0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4000" b="0" i="1" dirty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62" name="TextBox 6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21112" y="5326324"/>
                    <a:ext cx="691500" cy="707886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7919100" y="3506403"/>
                    <a:ext cx="691500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400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4000" b="0" i="1" dirty="0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4000" b="0" i="1" dirty="0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lang="en-US" sz="4000" dirty="0"/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19100" y="3506403"/>
                    <a:ext cx="691500" cy="707886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4859313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344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Sanjoy</dc:creator>
  <cp:lastModifiedBy>sanjoy</cp:lastModifiedBy>
  <cp:revision>100</cp:revision>
  <dcterms:created xsi:type="dcterms:W3CDTF">2018-03-17T14:00:07Z</dcterms:created>
  <dcterms:modified xsi:type="dcterms:W3CDTF">2022-06-17T16:50:09Z</dcterms:modified>
</cp:coreProperties>
</file>