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375B6-07A2-4AE8-A2DF-E8A246DD9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B4061-CE3F-48B0-A819-E556ABF17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24C5-01D9-4E71-B41D-31E68CF0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5C79-1608-4A8C-BD4C-D171DD7E2340}" type="datetimeFigureOut">
              <a:rPr lang="en-US" smtClean="0"/>
              <a:t>14-Jun-22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2B9F3-115D-4982-A762-0333BB6E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4A399-BB7F-4AC4-81CC-0DD1198D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A92A-6E0A-43AF-94A4-399E68A4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5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D5A0E-A9F3-4F8C-90C5-5386A38E1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1B7E4-9ECF-4B05-824B-D826EADDC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1201-D6C2-434C-B08B-F3071D04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5C79-1608-4A8C-BD4C-D171DD7E2340}" type="datetimeFigureOut">
              <a:rPr lang="en-US" smtClean="0"/>
              <a:t>14-Jun-22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B9C98-EF86-4A1B-9067-8C559BEA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4A548-8209-453D-B654-9092FC6E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A92A-6E0A-43AF-94A4-399E68A4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5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17B7C4-7C54-4240-8709-18BFD7248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22330-7467-4C01-B81F-4269B0AF2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8AF29-9E28-405E-B8DB-C11A0A51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5C79-1608-4A8C-BD4C-D171DD7E2340}" type="datetimeFigureOut">
              <a:rPr lang="en-US" smtClean="0"/>
              <a:t>14-Jun-22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06693-DB72-4957-8282-A0B76354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EF0A9-8980-4042-B630-236F8AA8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A92A-6E0A-43AF-94A4-399E68A4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8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FA48-441F-4F90-8232-A1BC7727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D9A8B-414B-44E7-B41D-CD469AD48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33C6B-C687-4E00-9AEF-A5730B44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5C79-1608-4A8C-BD4C-D171DD7E2340}" type="datetimeFigureOut">
              <a:rPr lang="en-US" smtClean="0"/>
              <a:t>14-Jun-22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82BAC-970C-4BE6-AB35-5598B0728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99DEC-2A2C-4D97-B59D-0B09C12A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A92A-6E0A-43AF-94A4-399E68A4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0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AD95D-59FA-409E-8F4E-645B3CAC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30E42-61BA-408D-8ED9-AD2A05DA0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5A9D6-EB85-4DE5-B802-97880DAD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5C79-1608-4A8C-BD4C-D171DD7E2340}" type="datetimeFigureOut">
              <a:rPr lang="en-US" smtClean="0"/>
              <a:t>14-Jun-22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AA266-5000-4324-8579-30C5F949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90BB7-A54C-4B24-9678-BC5A7EEB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A92A-6E0A-43AF-94A4-399E68A4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4ABDA-7456-4FCC-9918-EBF511EF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7E940-B9F7-4921-B5E7-2E953DFE2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47FFB-6FF7-4F2D-80C6-495D4A0DF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9B92B-B918-4FD6-8E0C-5DA8EF77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5C79-1608-4A8C-BD4C-D171DD7E2340}" type="datetimeFigureOut">
              <a:rPr lang="en-US" smtClean="0"/>
              <a:t>14-Jun-22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FB2B8-A4E6-4AD8-8778-34F3A405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23120-5BA0-4549-B387-0ADD4444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A92A-6E0A-43AF-94A4-399E68A4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7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5E4C8-3031-4A3A-8A5E-48A6799F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E9CE7-4122-4F59-AEC2-1BF2DF32F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98A6B-CF9F-4E44-A993-EEB878C38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51777-724E-4968-90BF-D2C08DED4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04FA6-E0D1-4BFF-9BFE-E22D1D680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E4FFA7-0D1F-4447-A982-990BC8EEE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5C79-1608-4A8C-BD4C-D171DD7E2340}" type="datetimeFigureOut">
              <a:rPr lang="en-US" smtClean="0"/>
              <a:t>14-Jun-22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EC7CD7-021D-4FED-BFCB-3A63EC16A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C29F40-E39A-438D-B627-BE37DA9E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A92A-6E0A-43AF-94A4-399E68A4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5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5000-BDB9-4741-B244-8F978E18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46654B-0307-4953-95B2-8A7A527B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5C79-1608-4A8C-BD4C-D171DD7E2340}" type="datetimeFigureOut">
              <a:rPr lang="en-US" smtClean="0"/>
              <a:t>14-Jun-22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25C8C-799F-42FE-B989-05AD1402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0A970-1E64-4ECF-AB63-154BBEB5D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A92A-6E0A-43AF-94A4-399E68A4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E218-7E9C-4E6A-89F6-3CBDF2AB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5C79-1608-4A8C-BD4C-D171DD7E2340}" type="datetimeFigureOut">
              <a:rPr lang="en-US" smtClean="0"/>
              <a:t>14-Jun-22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007AF-FFF3-4708-964A-01A1305B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0F633-5C2B-47D7-BA5F-A6754F7C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A92A-6E0A-43AF-94A4-399E68A4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7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83263-5CA6-4E76-A86D-F603A725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803F8-E800-4FDA-A7CA-40BA672C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A15A0-E44C-4759-8196-54E85A7C2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38B49-C890-46DA-A175-AF183539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5C79-1608-4A8C-BD4C-D171DD7E2340}" type="datetimeFigureOut">
              <a:rPr lang="en-US" smtClean="0"/>
              <a:t>14-Jun-22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BDFC0-16F2-4EC7-9F25-3D1319C78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B5CCE-3A77-4182-AFA1-710E4127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A92A-6E0A-43AF-94A4-399E68A4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6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EA101-D605-4771-9597-353AB06B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001320-4DE7-423D-AB29-4FAB00782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937A3-0F44-4071-8071-BCF7C1CBE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9A519-37CD-49C1-B798-726A5B63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5C79-1608-4A8C-BD4C-D171DD7E2340}" type="datetimeFigureOut">
              <a:rPr lang="en-US" smtClean="0"/>
              <a:t>14-Jun-22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90492-C125-4E1D-8C79-5390D74F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99E19-2684-4C6E-A3AD-C9307C92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A92A-6E0A-43AF-94A4-399E68A4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1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xhere.com/en/photo/565471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A1362F-1E1E-4985-9D16-FEBDDB9B8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AB57A-1247-4D52-BCC4-35CE41EDD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2EA6A-26BA-4584-8DDE-F6E3A5A63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55C79-1608-4A8C-BD4C-D171DD7E2340}" type="datetimeFigureOut">
              <a:rPr lang="en-US" smtClean="0"/>
              <a:t>14-Jun-22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CE46E-8A2A-4C71-B180-839D8DD91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C6928-925A-448E-8193-AD0C122B2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A92A-6E0A-43AF-94A4-399E68A4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9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206439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pngall.com/glass-png" TargetMode="External"/><Relationship Id="rId7" Type="http://schemas.openxmlformats.org/officeDocument/2006/relationships/hyperlink" Target="https://dayz.gamepedia.com/Wooden_lo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freepngimg.com/png/32716-glass-panel-clipart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hyperlink" Target="https://freepngimg.com/png/537-chair-png-imag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freesvg.org/vector-image-of-sugar-loaf-mountain-in-brazil" TargetMode="External"/><Relationship Id="rId3" Type="http://schemas.openxmlformats.org/officeDocument/2006/relationships/hyperlink" Target="https://freepngimg.com/png/537-chair-png-image" TargetMode="External"/><Relationship Id="rId7" Type="http://schemas.openxmlformats.org/officeDocument/2006/relationships/hyperlink" Target="https://freepngimg.com/png/37689-pencil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s://pixabay.com/th/%E0%B8%9A%E0%B9%89%E0%B8%B2%E0%B8%99-%E0%B8%97%E0%B8%B5%E0%B9%88%E0%B8%AD%E0%B8%A2%E0%B8%B9%E0%B9%88%E0%B8%AD%E0%B8%B2%E0%B8%A8%E0%B8%B1%E0%B8%A2-%E0%B8%AA%E0%B8%B5%E0%B8%9F%E0%B9%89%E0%B8%B2-1429409/" TargetMode="External"/><Relationship Id="rId5" Type="http://schemas.openxmlformats.org/officeDocument/2006/relationships/hyperlink" Target="https://www.freepngimg.com/png/1326-wooden-table-png-image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freepngimg.com/png/6139-brown-book-png-image-imag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freepngimg.com/png/537-chair-png-image" TargetMode="External"/><Relationship Id="rId7" Type="http://schemas.openxmlformats.org/officeDocument/2006/relationships/hyperlink" Target="https://freepngimg.com/png/6139-brown-book-png-image-imag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freepngimg.com/png/1326-wooden-table-png-image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freepngimg.com/png/37689-pencil" TargetMode="External"/><Relationship Id="rId7" Type="http://schemas.openxmlformats.org/officeDocument/2006/relationships/hyperlink" Target="https://freesvg.org/vector-image-of-sugar-loaf-mountain-in-brazi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pixabay.com/th/%E0%B8%9A%E0%B9%89%E0%B8%B2%E0%B8%99-%E0%B8%97%E0%B8%B5%E0%B9%88%E0%B8%AD%E0%B8%A2%E0%B8%B9%E0%B9%88%E0%B8%AD%E0%B8%B2%E0%B8%A8%E0%B8%B1%E0%B8%A2-%E0%B8%AA%E0%B8%B5%E0%B8%9F%E0%B9%89%E0%B8%B2-1429409/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pxfuel.com/en/search?q=teach" TargetMode="External"/><Relationship Id="rId7" Type="http://schemas.openxmlformats.org/officeDocument/2006/relationships/hyperlink" Target="https://freepngimg.com/png/537-chair-png-imag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pngall.com/glass-png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hyperlink" Target="https://www.freepngimg.com/png/1326-wooden-table-png-im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628069-B837-401A-A6BD-9EC8570BD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9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F1C210-95F2-4069-B5ED-85118F572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813" b="7813"/>
          <a:stretch/>
        </p:blipFill>
        <p:spPr>
          <a:xfrm>
            <a:off x="1308442" y="1308295"/>
            <a:ext cx="9575112" cy="5386000"/>
          </a:xfrm>
        </p:spPr>
      </p:pic>
    </p:spTree>
    <p:extLst>
      <p:ext uri="{BB962C8B-B14F-4D97-AF65-F5344CB8AC3E}">
        <p14:creationId xmlns:p14="http://schemas.microsoft.com/office/powerpoint/2010/main" val="2354939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3A722A-A14C-4FA6-A982-343A9F3BD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93481" y="3896807"/>
            <a:ext cx="1086782" cy="1847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0FB84B-128C-4A08-A02E-AC0E4FE79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97774" y="3686842"/>
            <a:ext cx="2470212" cy="2470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3E8805-2564-4039-9000-0E06560EAC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32172" y="1612835"/>
            <a:ext cx="3001415" cy="15129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86D371-B70A-4966-A0BA-4C5096ADD6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193481" y="1113664"/>
            <a:ext cx="1297525" cy="2101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B91257-FB59-48BA-B59E-EEE191035A8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8000" r="50000" b="65060"/>
          <a:stretch/>
        </p:blipFill>
        <p:spPr>
          <a:xfrm>
            <a:off x="0" y="1379741"/>
            <a:ext cx="5529222" cy="4614203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BBD3D7AC-57DF-438D-94EE-DFB1EE0AE212}"/>
              </a:ext>
            </a:extLst>
          </p:cNvPr>
          <p:cNvSpPr/>
          <p:nvPr/>
        </p:nvSpPr>
        <p:spPr>
          <a:xfrm>
            <a:off x="9033587" y="21644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D64D1C7-C49C-473F-87C0-BD3DD3F24282}"/>
              </a:ext>
            </a:extLst>
          </p:cNvPr>
          <p:cNvSpPr/>
          <p:nvPr/>
        </p:nvSpPr>
        <p:spPr>
          <a:xfrm>
            <a:off x="9033587" y="47605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4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076A96-5693-43DA-A06E-106A0E519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67487" r="14927" b="13846"/>
          <a:stretch/>
        </p:blipFill>
        <p:spPr>
          <a:xfrm>
            <a:off x="1103669" y="2011680"/>
            <a:ext cx="9984662" cy="339031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E04037C-EB8E-4B58-9A15-D127DD2D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588" y="681038"/>
            <a:ext cx="4604824" cy="6937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normAutofit fontScale="90000"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1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E04037C-EB8E-4B58-9A15-D127DD2D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502" y="681038"/>
            <a:ext cx="8796996" cy="6937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norm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C5081D-F0A3-40AE-971A-C2CCB70281A4}"/>
              </a:ext>
            </a:extLst>
          </p:cNvPr>
          <p:cNvGrpSpPr/>
          <p:nvPr/>
        </p:nvGrpSpPr>
        <p:grpSpPr>
          <a:xfrm>
            <a:off x="2536023" y="1704515"/>
            <a:ext cx="7119954" cy="4657223"/>
            <a:chOff x="1097280" y="1971801"/>
            <a:chExt cx="7119954" cy="465722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2062A8-D9FE-45F5-8025-3088AF42C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80" y="1971801"/>
              <a:ext cx="3559126" cy="465722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988EF6-2871-4DDC-860F-3999C4676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406" y="1971801"/>
              <a:ext cx="3560828" cy="4657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4689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E04037C-EB8E-4B58-9A15-D127DD2D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031" y="681038"/>
            <a:ext cx="2203938" cy="6937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norm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09C0A5-93F6-45CF-A6C3-657C50239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2" y="2319863"/>
            <a:ext cx="11086513" cy="1759768"/>
          </a:xfrm>
        </p:spPr>
        <p:txBody>
          <a:bodyPr anchor="t">
            <a:normAutofit/>
          </a:bodyPr>
          <a:lstStyle/>
          <a:p>
            <a:pPr marL="742950" indent="-742950">
              <a:buAutoNum type="arabicPeriod"/>
            </a:pP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ৈশিষ্ট্য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21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E04037C-EB8E-4B58-9A15-D127DD2D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031" y="681038"/>
            <a:ext cx="2203938" cy="6937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norm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09C0A5-93F6-45CF-A6C3-657C50239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2" y="2319863"/>
            <a:ext cx="11086513" cy="1759768"/>
          </a:xfrm>
        </p:spPr>
        <p:txBody>
          <a:bodyPr anchor="t">
            <a:normAutofit/>
          </a:bodyPr>
          <a:lstStyle/>
          <a:p>
            <a:pPr marL="742950" indent="-742950">
              <a:buAutoNum type="arabicPeriod"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3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44BD1CA-6706-4D73-9F42-D961A5CB19EF}"/>
              </a:ext>
            </a:extLst>
          </p:cNvPr>
          <p:cNvGrpSpPr/>
          <p:nvPr/>
        </p:nvGrpSpPr>
        <p:grpSpPr>
          <a:xfrm>
            <a:off x="861206" y="1237958"/>
            <a:ext cx="10469588" cy="4382086"/>
            <a:chOff x="2505145" y="1770496"/>
            <a:chExt cx="7181710" cy="300593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84B83E-D67A-412B-89F3-63D77A776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145" y="1770496"/>
              <a:ext cx="7181710" cy="265199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CB4823-A2E7-4770-9F19-5001AE822207}"/>
                </a:ext>
              </a:extLst>
            </p:cNvPr>
            <p:cNvSpPr txBox="1"/>
            <p:nvPr/>
          </p:nvSpPr>
          <p:spPr>
            <a:xfrm>
              <a:off x="2506980" y="4068543"/>
              <a:ext cx="7178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আবার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ইনশা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157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00A7-7E8B-4811-9634-718E4E25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714" y="681038"/>
            <a:ext cx="3582572" cy="6937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16B74-B40E-4E25-8CEF-BCECCBBA0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চারিগ্রাম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 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ংগাইর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মানিকগ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75859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00A7-7E8B-4811-9634-718E4E25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714" y="681038"/>
            <a:ext cx="3582572" cy="6937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16B74-B40E-4E25-8CEF-BCECCBBA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609" y="2319863"/>
            <a:ext cx="7049086" cy="33628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: ৩য় শ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 ৩ :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োনাম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 : ৩০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D640B-1C95-41F7-84B8-DE49B40E1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55" y="1571100"/>
            <a:ext cx="3681757" cy="486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3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00A7-7E8B-4811-9634-718E4E25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714" y="681038"/>
            <a:ext cx="3582572" cy="6937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16B74-B40E-4E25-8CEF-BCECCBBA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2" y="2319863"/>
            <a:ext cx="11086513" cy="33628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ৈশিষ্ট্য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9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00A7-7E8B-4811-9634-718E4E25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540" y="330423"/>
            <a:ext cx="5802920" cy="6937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normAutofit fontScale="90000"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ো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6CD327-F5C7-41A4-8065-1AED4067F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7962" y="1214795"/>
            <a:ext cx="1793616" cy="29049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2B43FA-E0E6-4C56-A0C3-F89CE83EB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39779" y="2453640"/>
            <a:ext cx="3443182" cy="2539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A355B9-D856-464C-A121-7ED5F9A11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66339" y="2373053"/>
            <a:ext cx="1829972" cy="18299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B6FB38-4EC7-4480-82A4-D7485FD1CD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279689" y="1214795"/>
            <a:ext cx="2463260" cy="20732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FEF7B44-EE97-449F-8DD8-0BA73B9812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481508" y="4446581"/>
            <a:ext cx="2361364" cy="17341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AFADB3-65C5-4C23-A4B3-33A67752EF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849798" y="4404360"/>
            <a:ext cx="2295323" cy="229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8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00A7-7E8B-4811-9634-718E4E25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588" y="681038"/>
            <a:ext cx="4604824" cy="6937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normAutofit fontScale="90000"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16B74-B40E-4E25-8CEF-BCECCBBA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744" y="2319863"/>
            <a:ext cx="11086513" cy="33628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25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25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25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25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25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25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sz="1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24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00A7-7E8B-4811-9634-718E4E25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540" y="330423"/>
            <a:ext cx="5802920" cy="6937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normAutofit fontScale="90000"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ো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6CD327-F5C7-41A4-8065-1AED4067F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3522" y="1522418"/>
            <a:ext cx="1793616" cy="29049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2B43FA-E0E6-4C56-A0C3-F89CE83EB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40611" y="2115192"/>
            <a:ext cx="3443182" cy="2539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B6FB38-4EC7-4480-82A4-D7485FD1CD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435154" y="1926562"/>
            <a:ext cx="2463260" cy="20732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A61CDE-6CFD-49EE-BD0C-BCD0B68569C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68467"/>
          <a:stretch/>
        </p:blipFill>
        <p:spPr>
          <a:xfrm>
            <a:off x="1077526" y="5213469"/>
            <a:ext cx="10036948" cy="144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2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00A7-7E8B-4811-9634-718E4E25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540" y="330423"/>
            <a:ext cx="5802920" cy="6937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normAutofit fontScale="90000"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ো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9A355B9-D856-464C-A121-7ED5F9A11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6386" y="2381406"/>
            <a:ext cx="1829972" cy="18299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FEF7B44-EE97-449F-8DD8-0BA73B981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30448" y="2121400"/>
            <a:ext cx="2361364" cy="17341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AFADB3-65C5-4C23-A4B3-33A67752EF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299964" y="1916055"/>
            <a:ext cx="2295323" cy="2295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A61CDE-6CFD-49EE-BD0C-BCD0B68569C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68467"/>
          <a:stretch/>
        </p:blipFill>
        <p:spPr>
          <a:xfrm>
            <a:off x="1077526" y="5213469"/>
            <a:ext cx="10036948" cy="144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84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9A355B9-D856-464C-A121-7ED5F9A11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86406" y="4399448"/>
            <a:ext cx="1829972" cy="1338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3A722A-A14C-4FA6-A982-343A9F3BD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85427" y="3890412"/>
            <a:ext cx="1086782" cy="18475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86D371-B70A-4966-A0BA-4C5096ADD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85644" y="999483"/>
            <a:ext cx="1297525" cy="21014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0C844F-5A31-4BAD-A903-FE112C19F5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339591" y="1925579"/>
            <a:ext cx="2213902" cy="16331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B91257-FB59-48BA-B59E-EEE191035A8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8000" r="50000" b="65060"/>
          <a:stretch/>
        </p:blipFill>
        <p:spPr>
          <a:xfrm>
            <a:off x="0" y="1379741"/>
            <a:ext cx="5529222" cy="461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580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348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আজকের পাঠে সবাইকে স্বাগতম</vt:lpstr>
      <vt:lpstr>শিক্ষক পরিচিতি</vt:lpstr>
      <vt:lpstr>পাঠ পরিচিতি</vt:lpstr>
      <vt:lpstr>শিখনফল</vt:lpstr>
      <vt:lpstr>নিচের ছবিগুলো ভালো করে দেখো</vt:lpstr>
      <vt:lpstr>আমাদের আজকের পাঠ</vt:lpstr>
      <vt:lpstr>নিচের ছবিগুলো ভালো করে দেখো</vt:lpstr>
      <vt:lpstr>নিচের ছবিগুলো ভালো করে দেখো</vt:lpstr>
      <vt:lpstr>PowerPoint Presentation</vt:lpstr>
      <vt:lpstr>PowerPoint Presentation</vt:lpstr>
      <vt:lpstr>দলীয় কাজ</vt:lpstr>
      <vt:lpstr>তোমরা তোমাদের পাঠ্য বইয়ের ১৬ ও ১৭ পৃষ্ঠা খুলে ভালো করে পড়ো।</vt:lpstr>
      <vt:lpstr>মূল্যায়ন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 সবাইকে স্বাগতম</dc:title>
  <dc:creator>Farid</dc:creator>
  <cp:lastModifiedBy>Farid</cp:lastModifiedBy>
  <cp:revision>9</cp:revision>
  <dcterms:created xsi:type="dcterms:W3CDTF">2022-06-13T23:36:19Z</dcterms:created>
  <dcterms:modified xsi:type="dcterms:W3CDTF">2022-06-14T01:24:32Z</dcterms:modified>
</cp:coreProperties>
</file>