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67" r:id="rId4"/>
    <p:sldId id="293" r:id="rId5"/>
    <p:sldId id="294" r:id="rId6"/>
    <p:sldId id="29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8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02822BF-9E32-4CA9-B374-54BD73EA51A9}"/>
              </a:ext>
            </a:extLst>
          </p:cNvPr>
          <p:cNvGrpSpPr/>
          <p:nvPr userDrawn="1"/>
        </p:nvGrpSpPr>
        <p:grpSpPr>
          <a:xfrm>
            <a:off x="152839" y="4515729"/>
            <a:ext cx="11886322" cy="2247021"/>
            <a:chOff x="152839" y="3142811"/>
            <a:chExt cx="11886322" cy="36199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6BFB50-03B0-4F22-9396-3EBA79B846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511" y="3142811"/>
              <a:ext cx="6343650" cy="357187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DCBB797-6DB4-4A8E-B78C-495126498E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39" y="3190875"/>
              <a:ext cx="6343650" cy="3571875"/>
            </a:xfrm>
            <a:prstGeom prst="rect">
              <a:avLst/>
            </a:prstGeom>
          </p:spPr>
        </p:pic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F8CA3224-8AE8-4035-960A-6028309F5A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DB8BA40-A56F-486C-8955-EC4F1E71020D}"/>
              </a:ext>
            </a:extLst>
          </p:cNvPr>
          <p:cNvSpPr/>
          <p:nvPr userDrawn="1"/>
        </p:nvSpPr>
        <p:spPr>
          <a:xfrm>
            <a:off x="77568" y="95250"/>
            <a:ext cx="12033250" cy="6686550"/>
          </a:xfrm>
          <a:prstGeom prst="frame">
            <a:avLst>
              <a:gd name="adj1" fmla="val 121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456BEF-F5A7-42FA-92C5-C3AC514A1D63}"/>
              </a:ext>
            </a:extLst>
          </p:cNvPr>
          <p:cNvSpPr txBox="1"/>
          <p:nvPr userDrawn="1"/>
        </p:nvSpPr>
        <p:spPr>
          <a:xfrm>
            <a:off x="520504" y="6458776"/>
            <a:ext cx="208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Blackadder ITC" panose="04020505050007020D02" pitchFamily="82" charset="0"/>
              </a:rPr>
              <a:t>Sultana Razia</a:t>
            </a:r>
          </a:p>
        </p:txBody>
      </p:sp>
    </p:spTree>
    <p:extLst>
      <p:ext uri="{BB962C8B-B14F-4D97-AF65-F5344CB8AC3E}">
        <p14:creationId xmlns:p14="http://schemas.microsoft.com/office/powerpoint/2010/main" val="125991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76855A-EE53-4433-BC47-DF56635F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5C225-CD11-47AF-A792-05A374B7D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7AF49-EFAC-49AA-AB33-242794C41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3D40F-DAA4-4092-AF9A-4601BE5AD3C6}" type="datetimeFigureOut">
              <a:rPr lang="en-US" smtClean="0"/>
              <a:pPr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843E3-E683-4E51-A3C1-0AD567F20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77A23-2158-4C92-8EB3-A1AEDBCC0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7855-4877-4702-932C-6C652EE1B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84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Guide to the Beautiful Rose Flower | FloraQu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11873293" cy="656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D1E3B38E-502D-43E9-BF1C-840687D1E9CA}"/>
              </a:ext>
            </a:extLst>
          </p:cNvPr>
          <p:cNvSpPr txBox="1"/>
          <p:nvPr/>
        </p:nvSpPr>
        <p:spPr>
          <a:xfrm>
            <a:off x="1141127" y="2644463"/>
            <a:ext cx="10113642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72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72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604" name="AutoShape 4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AutoShape 8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0" name="AutoShape 10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2" name="AutoShape 12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4" name="AutoShape 14" descr="জনসংখ্যা বৃদ্ধি: সমস্যা থেকে সম্ভাব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5391" y="567775"/>
            <a:ext cx="2472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 ,জেনে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7963" y="1938008"/>
            <a:ext cx="9684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সদস্যসংখ্যা বেশি হলে দরিদ্র মা-বাবা তাদের সন্তানদের বিদ্যালয়ে পাঠাতে পারেন না 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এমনকি অনেক শিশু অভাবের কারনে বিদ্যালয়ে না গিয়ে শিশুশ্রমে নিযুক্ত হয় 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শিশু বিদ্যালয়ে ভর্তি হলেও পরিবারকে কাজে সাহায্য করতে গিয়ে লেখাপড়া শেষ না করে ঝরে পড়ে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0546" y="886690"/>
            <a:ext cx="314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1" y="3131127"/>
            <a:ext cx="101068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অগ্রগতিতে কী অত্যন্ত গুরুত্বপূর্ণ ভূমিকা পালন করে থাকে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কত শতাংশ মানুষ এখনও অক্ষরজ্ঞানহীন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81" y="599075"/>
            <a:ext cx="4625791" cy="239350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839" y="2992581"/>
            <a:ext cx="4919904" cy="2604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6315" y="87743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ছবিদুটো লক্ষ্য কর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3188" y="869957"/>
            <a:ext cx="4128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তোমরা কী বুঝলে 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52839" y="1638881"/>
            <a:ext cx="4919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রোগীরা লাইনে দাঁড়িয়ে আছে কেন 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7750" y="3535133"/>
            <a:ext cx="51568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 শিক্ষার্থীরা ,আমাদের দেশে জনসংখ্যার তুলনায় চিকিৎসকের সংখ্যা অনেক কম। এজন্য এদেশের অনেক মানুষ পর্যাপ্ত চিকিৎসা সেবা পাচ্ছেন না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165" y="4823001"/>
            <a:ext cx="9809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চিকিৎসা সেবার অভাবে অনেকে স্বাস্থ্যহীনতায় ভুগে আর স্বাস্থ্যহীনতার কারনে তারা উপার্জন করতে পারেন না । ফলে তারা দেশের অর্থনীতিতে কোনো অবদান রাখতে পারছেন না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7134" r="31010"/>
          <a:stretch/>
        </p:blipFill>
        <p:spPr>
          <a:xfrm>
            <a:off x="396815" y="1115715"/>
            <a:ext cx="3425066" cy="32837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94B922-B228-4252-AE18-1486D16C45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t="3614" r="5223" b="4557"/>
          <a:stretch/>
        </p:blipFill>
        <p:spPr>
          <a:xfrm>
            <a:off x="4116861" y="1150221"/>
            <a:ext cx="3515497" cy="31602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ED0A8-BC17-4741-ABAB-652C0D865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27" y="1196463"/>
            <a:ext cx="3767961" cy="31139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899804" y="293298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103" y="344542"/>
            <a:ext cx="4835237" cy="265860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89" y="344543"/>
            <a:ext cx="4797083" cy="265860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 r="5461"/>
          <a:stretch/>
        </p:blipFill>
        <p:spPr>
          <a:xfrm>
            <a:off x="984595" y="3665074"/>
            <a:ext cx="4975177" cy="268299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2824" r="2961"/>
          <a:stretch/>
        </p:blipFill>
        <p:spPr>
          <a:xfrm>
            <a:off x="6263967" y="3665074"/>
            <a:ext cx="4989399" cy="26829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39492" y="3080299"/>
            <a:ext cx="5749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আমরা কী বুঝতে পারছি 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3813" y="3080299"/>
            <a:ext cx="534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জনসংখ্যা 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0484" y="198994"/>
            <a:ext cx="7439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অতিরিক্ত জনসংখ্যা আমাদের পরিবেশের উপর কিরূপ প্রভাব ফেলে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8508" y="5652655"/>
            <a:ext cx="9074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জনসংখ্যা আমাদের পরিবেশের উপর ক্ষতিকর প্রভাব ফেলে।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4544" y="5652655"/>
            <a:ext cx="876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বাড়তি চাহিদা মিটাতে গাছপালা কেটে বাড়িঘর তৈরি করছে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0" y="1686717"/>
            <a:ext cx="5442374" cy="367854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4836" y="5666510"/>
            <a:ext cx="1008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অধিক ফসল ফলাতে গিয়ে মানুষ জমিতে প্রচুর রাসায়নিক সার ও কীটনাশক ব্যবহার করছে। 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59" y="264630"/>
            <a:ext cx="9337426" cy="520791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33600" y="581892"/>
            <a:ext cx="762000" cy="77585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582" y="376948"/>
            <a:ext cx="9809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সার ও কীটনাশক ব্যবহারের ফলে পুকুর ও নদীর পানি দূষিত হচ্ছে।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17" y="3640347"/>
            <a:ext cx="5012447" cy="29383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32" y="1142747"/>
            <a:ext cx="4909949" cy="29561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24668C-4464-4DA0-A0D1-49D7F354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53" y="249382"/>
            <a:ext cx="5089247" cy="358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E29399-4801-44A1-A2ED-AD386BD13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93" y="2857433"/>
            <a:ext cx="5092264" cy="352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46513" y="4557267"/>
            <a:ext cx="6019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ব্যাপকহারে ভূ-গর্ভের পানি উত্তোলনের কারনে সামগ্রিকভাবে আমাদের পরিবেশ ও জলবায়ুর উপর ক্ষতিকর প্রভাব পড়ছে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7346" y="3449782"/>
            <a:ext cx="9490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 -কঃ সমাজে কিভাবে সাক্ষরতার হার বাড়ানো যায় ?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দল-খঃ কিভাবে আর ও বেশি সংখ্যক শিশু বিদ্যালয়ে আনা যায়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1383" y="432836"/>
            <a:ext cx="2646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7437" y="1847395"/>
            <a:ext cx="5514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দলে আলোচনা করে লিখঃ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F05CCE-3788-41B2-8346-B139CDBCFB36}"/>
              </a:ext>
            </a:extLst>
          </p:cNvPr>
          <p:cNvSpPr txBox="1"/>
          <p:nvPr/>
        </p:nvSpPr>
        <p:spPr>
          <a:xfrm>
            <a:off x="2047539" y="274541"/>
            <a:ext cx="80724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07C2DC-20B9-471B-A6E3-6E8C00EBE991}"/>
              </a:ext>
            </a:extLst>
          </p:cNvPr>
          <p:cNvSpPr txBox="1"/>
          <p:nvPr/>
        </p:nvSpPr>
        <p:spPr>
          <a:xfrm>
            <a:off x="-27608" y="3967431"/>
            <a:ext cx="5562600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সুলতানা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রাজিয়া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বীরগ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ঞ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ড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ল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ি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বীরগঞ্জ,দিনাজপুর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b="1" dirty="0">
                <a:cs typeface="NikoshBAN" pitchFamily="2" charset="0"/>
              </a:rPr>
              <a:t>E-mail-sultanarazia11185@gmail.com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37BA39-30B5-4FCD-93D7-D6E2448A3BEB}"/>
              </a:ext>
            </a:extLst>
          </p:cNvPr>
          <p:cNvGrpSpPr/>
          <p:nvPr/>
        </p:nvGrpSpPr>
        <p:grpSpPr>
          <a:xfrm>
            <a:off x="5372100" y="1131889"/>
            <a:ext cx="1447800" cy="5633480"/>
            <a:chOff x="5302022" y="1131889"/>
            <a:chExt cx="1447800" cy="56334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C17C1C6-88C1-4F18-B2F4-9B34599EA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022" y="3593544"/>
              <a:ext cx="1447800" cy="31718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021578-7426-4931-85D9-895C5B3016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2022" y="1131889"/>
              <a:ext cx="1447800" cy="3171825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AA73F12-9FDC-4F2E-82B1-966EC09E45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3" y="681453"/>
            <a:ext cx="2576905" cy="26799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6646834" y="3471176"/>
            <a:ext cx="46617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বিশ্বপরিচয়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17-06-2022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01354" y="574431"/>
            <a:ext cx="2215662" cy="2617888"/>
          </a:xfrm>
          <a:prstGeom prst="roundRect">
            <a:avLst>
              <a:gd name="adj" fmla="val 1809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1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399" y="471054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7152" y="1580722"/>
            <a:ext cx="4440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করে লিখঃ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9419" y="2840181"/>
            <a:ext cx="9324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আমাদের দেশে ------------তুলনায় চিকিৎসকের সংখ্যা অনেক কম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বাংলাদেশে মোট জনসংখ্যার------------- শতাংশ এখনো নিরক্ষর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দরিদ্রতার কারনে অনেক পিতামাতা তাদের সন্তানদের ------------পাঠাতে পারেন না 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পর্যাপ্ত চিকিৎসা সেবার অভাবে অনেকে ----------------ভুগে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5798" y="2665892"/>
            <a:ext cx="144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  </a:t>
            </a:r>
            <a:endParaRPr lang="en-GB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1966" y="3173502"/>
            <a:ext cx="116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35</a:t>
            </a:r>
            <a:endParaRPr lang="en-GB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0917" y="3696661"/>
            <a:ext cx="127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1047" y="4551224"/>
            <a:ext cx="167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স্বাস্থ্যহীনতায় </a:t>
            </a:r>
            <a:endParaRPr lang="en-GB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10" y="56803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কাঠামোবদ্ধ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6" y="2189019"/>
            <a:ext cx="94626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ভূগর্ভের পানি উত্তোলনের কারণে পরিবেশের উপর কী ধরনের প্রভাব পড়ছে 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মানুষ জমিতে প্রচুর রাসায়নিক সার ও কীটনাশক ব্যবহার করছে কেন 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পরিবেশের উপর অতিরিক্ত জনসংখ্যার চারটি প্রভাব লেখ 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5746" y="1025236"/>
            <a:ext cx="2521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366654"/>
            <a:ext cx="9351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সচেতন নাগরিক হিসেবে পরিবেশ দূষন রোধ করার জন্য আমাদের কী কী করা উচিত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316" y="0"/>
            <a:ext cx="3048685" cy="21566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করবী – কলকে ফুল | ঔষধী গা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31557"/>
            <a:ext cx="11840113" cy="6432713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3A830D0-4C28-4A71-B39A-307E647E1135}"/>
              </a:ext>
            </a:extLst>
          </p:cNvPr>
          <p:cNvSpPr/>
          <p:nvPr/>
        </p:nvSpPr>
        <p:spPr>
          <a:xfrm>
            <a:off x="-2408083" y="561473"/>
            <a:ext cx="15097388" cy="1146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7200" b="1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7200" b="1" dirty="0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7200" b="1" dirty="0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7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486400" y="39782"/>
            <a:ext cx="3669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এসো,কিছু ছবি দেখি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" r="4216"/>
          <a:stretch/>
        </p:blipFill>
        <p:spPr>
          <a:xfrm>
            <a:off x="588934" y="668215"/>
            <a:ext cx="4468440" cy="2384299"/>
          </a:xfrm>
          <a:prstGeom prst="rect">
            <a:avLst/>
          </a:prstGeom>
        </p:spPr>
      </p:pic>
      <p:pic>
        <p:nvPicPr>
          <p:cNvPr id="14" name="Content Placeholder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60" y="4231197"/>
            <a:ext cx="4487045" cy="2467153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32" y="1708418"/>
            <a:ext cx="4511968" cy="24812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99352" y="4335277"/>
            <a:ext cx="4585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7961" y="4370906"/>
            <a:ext cx="576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15878" y="5444263"/>
            <a:ext cx="11670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 উপর অধিক জনসংখ্যা</a:t>
            </a:r>
            <a:r>
              <a:rPr lang="en-US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0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প্রভাব (শিক্ষা,স্বাস্থ্য,পরিবেশ )।</a:t>
            </a:r>
            <a:endParaRPr lang="en-US" sz="40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3221559" y="421105"/>
            <a:ext cx="5636340" cy="890337"/>
          </a:xfrm>
          <a:prstGeom prst="bevel">
            <a:avLst>
              <a:gd name="adj" fmla="val 1003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530" name="Picture 2" descr="এক বছরে বিশ্বের জনসংখ্যা বেড়েছে সাড়ে ৭ কোট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781" y="1311442"/>
            <a:ext cx="6934200" cy="390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65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85838" y="2653419"/>
            <a:ext cx="90958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১২.১.১ মৌলিক চাহিদার উপর জনসংখ্যা বৃদ্ধির প্রভাব বর্ণনা করতে পারবে (শিক্ষা,স্বাস্থ্য ও পরিবেশ)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12.2.1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জীবনযাত্রার মানের উপর অধিক জনসংখ্যার প্রভাব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7283" y="428196"/>
            <a:ext cx="2658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73236" y="1246909"/>
            <a:ext cx="5472546" cy="13855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9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11" y="1851419"/>
            <a:ext cx="6300049" cy="29976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457200"/>
            <a:ext cx="10432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শিক্ষার্থীরা ,তোমরা কী বলতে পার একটি দেশের উন্নয়নের মূল চালিকাশক্তি কী 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0910" y="472589"/>
            <a:ext cx="707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সমাজের অগ্রগতিতে কী গুরুত্বপূর্ণ ভূমিকা পালন করে ?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6836" y="5237018"/>
            <a:ext cx="820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সমাজের উন্নয়নে বিশেষ  গুরুত্বপূর্ণ ভুমিকা পালন করে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2480" y="484909"/>
            <a:ext cx="10155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বলতে পার আমাদের মোট জনসংখ্যার কত শতাংশ অক্ষরজ্ঞানহীন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58B80-9BB7-4930-991D-615ACE516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237" y="1489625"/>
            <a:ext cx="7897092" cy="4107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0473" y="5822884"/>
            <a:ext cx="10141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জী শিক্ষার্থীরা ,আমাদের দেশের জনসংখ্যার ৩৫ শতাংশ এখন ও অক্ষরজ্ঞানহীন।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0113" y="398133"/>
            <a:ext cx="9102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কেন আমাদের দেশের অনেক শিশু লেখাপড়া শেষ না করে ঝড়ে পড়ে ?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4218" y="5309727"/>
            <a:ext cx="440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অন্যতম কারন দরিদ্রতা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19" y="1953491"/>
            <a:ext cx="4695412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6" t="7024" r="4809" b="11418"/>
          <a:stretch/>
        </p:blipFill>
        <p:spPr>
          <a:xfrm>
            <a:off x="6495389" y="1946137"/>
            <a:ext cx="4660005" cy="2902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2630" y="5283355"/>
            <a:ext cx="414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7370" y="936742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লক্ষ্য কর ,শিক্ষার্থীরা 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687" y="4158779"/>
            <a:ext cx="5735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দরিদ্রতার কারনে শিক্ষার্থীরা লেখাপড়া শেষ না করে বিদ্যালয় থেকে ঝড়ে পড়ে।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68" y="456887"/>
            <a:ext cx="4796533" cy="28556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8" b="11387"/>
          <a:stretch/>
        </p:blipFill>
        <p:spPr>
          <a:xfrm>
            <a:off x="7125419" y="3312543"/>
            <a:ext cx="4803776" cy="282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0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574</Words>
  <Application>Microsoft Office PowerPoint</Application>
  <PresentationFormat>Widescreen</PresentationFormat>
  <Paragraphs>72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Blackadder ITC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Md.Hafizur Rahman</dc:creator>
  <cp:lastModifiedBy>LENOVO</cp:lastModifiedBy>
  <cp:revision>22</cp:revision>
  <dcterms:created xsi:type="dcterms:W3CDTF">2022-05-10T08:08:57Z</dcterms:created>
  <dcterms:modified xsi:type="dcterms:W3CDTF">2022-06-17T17:47:07Z</dcterms:modified>
</cp:coreProperties>
</file>