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01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13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2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4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0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94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9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3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2D72-063E-4A42-8E96-313496060FE0}" type="datetimeFigureOut">
              <a:rPr lang="en-US" smtClean="0"/>
              <a:t>6/18/2022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210E6-4C1D-4F6F-8AAA-C855DF192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473" y="2050473"/>
            <a:ext cx="11166764" cy="296487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/>
              <a:t>উদ্বোধনী</a:t>
            </a:r>
            <a:r>
              <a:rPr lang="en-US" dirty="0" smtClean="0"/>
              <a:t> </a:t>
            </a:r>
            <a:r>
              <a:rPr lang="en-US" dirty="0" err="1" smtClean="0"/>
              <a:t>ক্লাস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2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32509"/>
            <a:ext cx="9144000" cy="715962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পাঠ্য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163782"/>
            <a:ext cx="9144000" cy="569421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4000" b="1" dirty="0" err="1"/>
              <a:t>অপরাধ</a:t>
            </a:r>
            <a:endParaRPr lang="en-US" sz="4000" b="1" dirty="0"/>
          </a:p>
          <a:p>
            <a:r>
              <a:rPr lang="en-US" sz="4000" b="1" dirty="0" err="1"/>
              <a:t>সামাজিক</a:t>
            </a:r>
            <a:r>
              <a:rPr lang="en-US" sz="4000" b="1" dirty="0"/>
              <a:t> </a:t>
            </a:r>
            <a:r>
              <a:rPr lang="en-US" sz="4000" b="1" dirty="0" err="1"/>
              <a:t>পরিবর্তন</a:t>
            </a:r>
            <a:endParaRPr lang="en-US" sz="4000" b="1" dirty="0"/>
          </a:p>
          <a:p>
            <a:r>
              <a:rPr lang="en-US" sz="4000" b="1" dirty="0" err="1"/>
              <a:t>বাংলাদেশের</a:t>
            </a:r>
            <a:r>
              <a:rPr lang="en-US" sz="4000" b="1" dirty="0"/>
              <a:t> </a:t>
            </a:r>
            <a:r>
              <a:rPr lang="en-US" sz="4000" b="1" dirty="0" err="1"/>
              <a:t>সমাজ</a:t>
            </a:r>
            <a:r>
              <a:rPr lang="en-US" sz="4000" b="1" dirty="0"/>
              <a:t> </a:t>
            </a:r>
            <a:r>
              <a:rPr lang="en-US" sz="4000" b="1" dirty="0" err="1"/>
              <a:t>সংস্কৃতি</a:t>
            </a:r>
            <a:endParaRPr lang="en-US" sz="4000" b="1" dirty="0"/>
          </a:p>
          <a:p>
            <a:r>
              <a:rPr lang="en-US" sz="4000" b="1" dirty="0" err="1"/>
              <a:t>বিভিন্ন</a:t>
            </a:r>
            <a:r>
              <a:rPr lang="en-US" sz="4000" b="1" dirty="0"/>
              <a:t> </a:t>
            </a:r>
            <a:r>
              <a:rPr lang="en-US" sz="4000" b="1" dirty="0" err="1"/>
              <a:t>সভ্যতা</a:t>
            </a:r>
            <a:r>
              <a:rPr lang="en-US" sz="4000" b="1" dirty="0"/>
              <a:t> </a:t>
            </a:r>
          </a:p>
          <a:p>
            <a:r>
              <a:rPr lang="en-US" sz="4000" b="1" dirty="0" err="1"/>
              <a:t>উপজাতীদের</a:t>
            </a:r>
            <a:r>
              <a:rPr lang="en-US" sz="4000" b="1" dirty="0"/>
              <a:t> </a:t>
            </a:r>
            <a:r>
              <a:rPr lang="en-US" sz="4000" b="1" dirty="0" err="1"/>
              <a:t>সমাজ</a:t>
            </a:r>
            <a:r>
              <a:rPr lang="en-US" sz="4000" b="1" dirty="0"/>
              <a:t> </a:t>
            </a:r>
            <a:r>
              <a:rPr lang="en-US" sz="4000" b="1" dirty="0" err="1"/>
              <a:t>ব্যবস্থা</a:t>
            </a:r>
            <a:endParaRPr lang="en-US" sz="4000" b="1" dirty="0"/>
          </a:p>
          <a:p>
            <a:r>
              <a:rPr lang="en-US" sz="4000" b="1" dirty="0" err="1"/>
              <a:t>বাংলাদেশের</a:t>
            </a:r>
            <a:r>
              <a:rPr lang="en-US" sz="4000" b="1" dirty="0"/>
              <a:t> </a:t>
            </a:r>
            <a:r>
              <a:rPr lang="en-US" sz="4000" b="1" dirty="0" err="1"/>
              <a:t>অভ্যুদ্বয়</a:t>
            </a:r>
            <a:endParaRPr lang="en-US" sz="4000" b="1" dirty="0"/>
          </a:p>
          <a:p>
            <a:r>
              <a:rPr lang="en-US" sz="4000" b="1" dirty="0" err="1"/>
              <a:t>বাংলাদেশের</a:t>
            </a:r>
            <a:r>
              <a:rPr lang="en-US" sz="4000" b="1" dirty="0"/>
              <a:t> </a:t>
            </a:r>
            <a:r>
              <a:rPr lang="en-US" sz="4000" b="1" dirty="0" err="1"/>
              <a:t>গ্রাম</a:t>
            </a:r>
            <a:r>
              <a:rPr lang="en-US" sz="4000" b="1" dirty="0"/>
              <a:t> ও </a:t>
            </a:r>
            <a:r>
              <a:rPr lang="en-US" sz="4000" b="1" dirty="0" err="1"/>
              <a:t>শহর</a:t>
            </a:r>
            <a:r>
              <a:rPr lang="en-US" sz="4000" b="1" dirty="0"/>
              <a:t> </a:t>
            </a:r>
            <a:r>
              <a:rPr lang="en-US" sz="4000" b="1" dirty="0" err="1"/>
              <a:t>সমাজের</a:t>
            </a:r>
            <a:r>
              <a:rPr lang="en-US" sz="4000" b="1" dirty="0"/>
              <a:t> </a:t>
            </a:r>
            <a:r>
              <a:rPr lang="en-US" sz="4000" b="1" dirty="0" err="1"/>
              <a:t>তুলনা</a:t>
            </a:r>
            <a:endParaRPr lang="en-US" sz="4000" b="1" dirty="0"/>
          </a:p>
          <a:p>
            <a:r>
              <a:rPr lang="en-US" sz="4000" b="1" dirty="0" err="1"/>
              <a:t>বাংলাদেশের</a:t>
            </a:r>
            <a:r>
              <a:rPr lang="en-US" sz="4000" b="1" dirty="0"/>
              <a:t> </a:t>
            </a:r>
            <a:r>
              <a:rPr lang="en-US" sz="4000" b="1" dirty="0" err="1"/>
              <a:t>সামাজিক</a:t>
            </a:r>
            <a:r>
              <a:rPr lang="en-US" sz="4000" b="1" dirty="0"/>
              <a:t> </a:t>
            </a:r>
            <a:r>
              <a:rPr lang="en-US" sz="4000" b="1" dirty="0" err="1"/>
              <a:t>সমস্যা</a:t>
            </a:r>
            <a:endParaRPr lang="en-US" sz="4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65445"/>
      </p:ext>
    </p:extLst>
  </p:cSld>
  <p:clrMapOvr>
    <a:masterClrMapping/>
  </p:clrMapOvr>
  <p:transition spd="med">
    <p:wipe dir="r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ঘোষণা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err="1" smtClean="0"/>
              <a:t>সমাজবিজ্ঞান</a:t>
            </a:r>
            <a:r>
              <a:rPr lang="en-US" sz="4400" dirty="0" smtClean="0"/>
              <a:t> ও </a:t>
            </a:r>
            <a:r>
              <a:rPr lang="en-US" sz="4400" dirty="0" err="1" smtClean="0"/>
              <a:t>সমাজবিজ্ঞানদের</a:t>
            </a:r>
            <a:r>
              <a:rPr lang="en-US" sz="4400" smtClean="0"/>
              <a:t> পরিচিতি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77865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8382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সবাইকে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ধন্যবাদ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96547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1981200"/>
            <a:ext cx="9144000" cy="472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2003425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sz="4800" b="1" dirty="0" err="1"/>
              <a:t>সমাজবিজ্ঞান</a:t>
            </a:r>
            <a:r>
              <a:rPr lang="en-US" sz="4800" b="1" dirty="0"/>
              <a:t> </a:t>
            </a:r>
            <a:r>
              <a:rPr lang="en-US" sz="4800" b="1" dirty="0" err="1"/>
              <a:t>বিভাগ</a:t>
            </a:r>
            <a:r>
              <a:rPr lang="en-US" sz="4800" b="1" dirty="0"/>
              <a:t> </a:t>
            </a:r>
            <a:br>
              <a:rPr lang="en-US" sz="4800" b="1" dirty="0"/>
            </a:br>
            <a:r>
              <a:rPr lang="en-US" sz="4800" b="1" dirty="0" err="1" smtClean="0"/>
              <a:t>সরকারি</a:t>
            </a:r>
            <a:r>
              <a:rPr lang="en-US" sz="4800" b="1" smtClean="0"/>
              <a:t> ফুলতলা</a:t>
            </a:r>
            <a:r>
              <a:rPr lang="en-US" sz="4800" b="1" dirty="0" smtClean="0"/>
              <a:t> </a:t>
            </a:r>
            <a:r>
              <a:rPr lang="en-US" sz="4800" b="1" dirty="0" err="1"/>
              <a:t>মহিলা</a:t>
            </a:r>
            <a:r>
              <a:rPr lang="en-US" sz="4800" b="1" dirty="0"/>
              <a:t> </a:t>
            </a:r>
            <a:r>
              <a:rPr lang="en-US" sz="4800" b="1" dirty="0" err="1"/>
              <a:t>কলেজ</a:t>
            </a:r>
            <a:endParaRPr 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056165">
            <a:off x="3959650" y="3124200"/>
            <a:ext cx="54864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err="1"/>
              <a:t>স্বাগতম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3544981757"/>
      </p:ext>
    </p:extLst>
  </p:cSld>
  <p:clrMapOvr>
    <a:masterClrMapping/>
  </p:clrMapOvr>
  <p:transition spd="med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" grpId="0" animBg="1"/>
      <p:bldP spid="2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669035"/>
              </p:ext>
            </p:extLst>
          </p:nvPr>
        </p:nvGraphicFramePr>
        <p:xfrm>
          <a:off x="3283527" y="1462232"/>
          <a:ext cx="4530436" cy="3822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3527" y="1462232"/>
                        <a:ext cx="4530436" cy="3822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505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2161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1382" y="762000"/>
            <a:ext cx="7370618" cy="6096000"/>
          </a:xfrm>
          <a:solidFill>
            <a:schemeClr val="accent3"/>
          </a:solidFill>
        </p:spPr>
        <p:txBody>
          <a:bodyPr>
            <a:normAutofit/>
          </a:bodyPr>
          <a:lstStyle/>
          <a:p>
            <a:r>
              <a:rPr lang="en-US" sz="4400" b="1" dirty="0" err="1"/>
              <a:t>গাজী</a:t>
            </a:r>
            <a:r>
              <a:rPr lang="en-US" sz="4400" b="1" dirty="0"/>
              <a:t> </a:t>
            </a:r>
            <a:r>
              <a:rPr lang="en-US" sz="4400" b="1" dirty="0" err="1"/>
              <a:t>মো</a:t>
            </a:r>
            <a:r>
              <a:rPr lang="en-US" sz="4400" b="1" dirty="0"/>
              <a:t>: </a:t>
            </a:r>
            <a:r>
              <a:rPr lang="en-US" sz="4400" b="1" dirty="0" err="1"/>
              <a:t>এনামুল</a:t>
            </a:r>
            <a:r>
              <a:rPr lang="en-US" sz="4400" b="1" dirty="0"/>
              <a:t> </a:t>
            </a:r>
            <a:r>
              <a:rPr lang="en-US" sz="4400" b="1" dirty="0" err="1"/>
              <a:t>হক</a:t>
            </a:r>
            <a:endParaRPr lang="en-US" sz="4400" b="1" dirty="0"/>
          </a:p>
          <a:p>
            <a:r>
              <a:rPr lang="en-US" sz="4400" b="1" dirty="0" err="1"/>
              <a:t>ডাক</a:t>
            </a:r>
            <a:r>
              <a:rPr lang="en-US" sz="4400" b="1" dirty="0"/>
              <a:t> </a:t>
            </a:r>
            <a:r>
              <a:rPr lang="en-US" sz="4400" b="1" dirty="0" err="1"/>
              <a:t>নাম</a:t>
            </a:r>
            <a:r>
              <a:rPr lang="en-US" sz="4400" b="1" dirty="0"/>
              <a:t> : </a:t>
            </a:r>
            <a:r>
              <a:rPr lang="en-US" sz="4400" b="1" dirty="0" err="1"/>
              <a:t>ফারুক</a:t>
            </a:r>
            <a:endParaRPr lang="en-US" sz="4400" b="1" dirty="0"/>
          </a:p>
          <a:p>
            <a:r>
              <a:rPr lang="en-US" sz="4400" b="1" dirty="0" err="1"/>
              <a:t>প্রভাষক</a:t>
            </a:r>
            <a:r>
              <a:rPr lang="en-US" sz="4400" b="1" dirty="0"/>
              <a:t> </a:t>
            </a:r>
          </a:p>
          <a:p>
            <a:r>
              <a:rPr lang="en-US" sz="4400" b="1" dirty="0" err="1"/>
              <a:t>সমাজবিজ্ঞান</a:t>
            </a:r>
            <a:r>
              <a:rPr lang="en-US" sz="4400" b="1" dirty="0"/>
              <a:t> </a:t>
            </a:r>
            <a:r>
              <a:rPr lang="en-US" sz="4400" b="1" dirty="0" err="1"/>
              <a:t>বিভাগ</a:t>
            </a:r>
            <a:endParaRPr lang="en-US" sz="4400" b="1" dirty="0"/>
          </a:p>
          <a:p>
            <a:r>
              <a:rPr lang="en-US" sz="4000" b="1" dirty="0" err="1"/>
              <a:t>সরকারি</a:t>
            </a:r>
            <a:r>
              <a:rPr lang="en-US" sz="4000" b="1" dirty="0"/>
              <a:t> </a:t>
            </a:r>
            <a:r>
              <a:rPr lang="en-US" sz="4000" b="1" dirty="0" err="1"/>
              <a:t>ফুলতলা</a:t>
            </a:r>
            <a:r>
              <a:rPr lang="en-US" sz="4000" b="1" dirty="0"/>
              <a:t> </a:t>
            </a:r>
            <a:r>
              <a:rPr lang="en-US" sz="4000" b="1" dirty="0" err="1"/>
              <a:t>মহিলা</a:t>
            </a:r>
            <a:r>
              <a:rPr lang="en-US" sz="4000" b="1" dirty="0"/>
              <a:t> </a:t>
            </a:r>
            <a:r>
              <a:rPr lang="en-US" sz="4000" b="1" dirty="0" err="1"/>
              <a:t>কলেজ</a:t>
            </a:r>
            <a:r>
              <a:rPr lang="en-US" sz="4000" b="1" dirty="0"/>
              <a:t> </a:t>
            </a:r>
            <a:endParaRPr lang="en-US" sz="4000" b="1" dirty="0" smtClean="0"/>
          </a:p>
          <a:p>
            <a:r>
              <a:rPr lang="en-US" sz="3200" b="1" dirty="0" err="1" smtClean="0"/>
              <a:t>ফুলতলা</a:t>
            </a:r>
            <a:r>
              <a:rPr lang="en-US" sz="3200" b="1" dirty="0"/>
              <a:t>, </a:t>
            </a:r>
            <a:r>
              <a:rPr lang="en-US" sz="3200" b="1" dirty="0" err="1"/>
              <a:t>খুলনা</a:t>
            </a:r>
            <a:endParaRPr lang="en-US" sz="3200" b="1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162"/>
            <a:ext cx="4648200" cy="606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65791"/>
      </p:ext>
    </p:extLst>
  </p:cSld>
  <p:clrMapOvr>
    <a:masterClrMapping/>
  </p:clrMapOvr>
  <p:transition spd="med"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792162"/>
          </a:xfrm>
          <a:solidFill>
            <a:schemeClr val="accent6"/>
          </a:solidFill>
        </p:spPr>
        <p:txBody>
          <a:bodyPr/>
          <a:lstStyle/>
          <a:p>
            <a:r>
              <a:rPr lang="en-US" dirty="0" err="1" smtClean="0"/>
              <a:t>শিক্ষাগত</a:t>
            </a:r>
            <a:r>
              <a:rPr lang="en-US" dirty="0" smtClean="0"/>
              <a:t> </a:t>
            </a:r>
            <a:r>
              <a:rPr lang="en-US" dirty="0" err="1" smtClean="0"/>
              <a:t>যোগ্যতা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762000"/>
            <a:ext cx="9144000" cy="6324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b="1" dirty="0" err="1" smtClean="0"/>
              <a:t>দাখিল</a:t>
            </a:r>
            <a:r>
              <a:rPr lang="en-US" b="1" dirty="0" smtClean="0"/>
              <a:t> ( </a:t>
            </a:r>
            <a:r>
              <a:rPr lang="en-US" b="1" dirty="0" err="1" smtClean="0"/>
              <a:t>এস,এস,সি</a:t>
            </a:r>
            <a:r>
              <a:rPr lang="en-US" b="1" dirty="0" smtClean="0"/>
              <a:t>) – </a:t>
            </a:r>
            <a:r>
              <a:rPr lang="en-US" b="1" dirty="0" err="1" smtClean="0"/>
              <a:t>বিজ্ঞান</a:t>
            </a:r>
            <a:r>
              <a:rPr lang="en-US" b="1" dirty="0" smtClean="0"/>
              <a:t> </a:t>
            </a:r>
            <a:r>
              <a:rPr lang="en-US" b="1" dirty="0" err="1" smtClean="0"/>
              <a:t>বিভাগ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১ম </a:t>
            </a:r>
            <a:r>
              <a:rPr lang="en-US" b="1" dirty="0" err="1" smtClean="0"/>
              <a:t>বিভাগে</a:t>
            </a:r>
            <a:r>
              <a:rPr lang="en-US" b="1" dirty="0" smtClean="0"/>
              <a:t> </a:t>
            </a:r>
            <a:r>
              <a:rPr lang="en-US" b="1" dirty="0" err="1" smtClean="0"/>
              <a:t>পাশ</a:t>
            </a:r>
            <a:r>
              <a:rPr lang="en-US" b="1" dirty="0" smtClean="0"/>
              <a:t> ১৯৯৫ </a:t>
            </a:r>
            <a:r>
              <a:rPr lang="en-US" b="1" dirty="0" err="1" smtClean="0"/>
              <a:t>সাল</a:t>
            </a:r>
            <a:endParaRPr lang="en-US" b="1" dirty="0" smtClean="0"/>
          </a:p>
          <a:p>
            <a:r>
              <a:rPr lang="en-US" b="1" dirty="0" err="1" smtClean="0"/>
              <a:t>এইচ</a:t>
            </a:r>
            <a:r>
              <a:rPr lang="en-US" b="1" dirty="0" smtClean="0"/>
              <a:t>, </a:t>
            </a:r>
            <a:r>
              <a:rPr lang="en-US" b="1" dirty="0" err="1" smtClean="0"/>
              <a:t>এস</a:t>
            </a:r>
            <a:r>
              <a:rPr lang="en-US" b="1" dirty="0" smtClean="0"/>
              <a:t>, </a:t>
            </a:r>
            <a:r>
              <a:rPr lang="en-US" b="1" dirty="0" err="1" smtClean="0"/>
              <a:t>সি</a:t>
            </a:r>
            <a:r>
              <a:rPr lang="en-US" b="1" dirty="0" smtClean="0"/>
              <a:t> ১৯৯৭ </a:t>
            </a:r>
            <a:r>
              <a:rPr lang="en-US" b="1" dirty="0" err="1" smtClean="0"/>
              <a:t>সাল</a:t>
            </a:r>
            <a:r>
              <a:rPr lang="en-US" b="1" dirty="0" smtClean="0"/>
              <a:t> ( ১ম </a:t>
            </a:r>
            <a:r>
              <a:rPr lang="en-US" b="1" dirty="0" err="1" smtClean="0"/>
              <a:t>বিভাগ</a:t>
            </a:r>
            <a:r>
              <a:rPr lang="en-US" b="1" dirty="0" smtClean="0"/>
              <a:t> )</a:t>
            </a:r>
          </a:p>
          <a:p>
            <a:r>
              <a:rPr lang="en-US" b="1" dirty="0" err="1" smtClean="0"/>
              <a:t>বি,এস,এস</a:t>
            </a:r>
            <a:r>
              <a:rPr lang="en-US" b="1" dirty="0" smtClean="0"/>
              <a:t> ( </a:t>
            </a:r>
            <a:r>
              <a:rPr lang="en-US" b="1" dirty="0" err="1" smtClean="0"/>
              <a:t>অনার্স</a:t>
            </a:r>
            <a:r>
              <a:rPr lang="en-US" b="1" dirty="0" smtClean="0"/>
              <a:t> ) ২০০০ </a:t>
            </a:r>
            <a:r>
              <a:rPr lang="en-US" b="1" dirty="0" err="1" smtClean="0"/>
              <a:t>সাল</a:t>
            </a:r>
            <a:r>
              <a:rPr lang="en-US" b="1" dirty="0" smtClean="0"/>
              <a:t> ( ২য় </a:t>
            </a:r>
            <a:r>
              <a:rPr lang="en-US" b="1" dirty="0" err="1" smtClean="0"/>
              <a:t>বিভাগ</a:t>
            </a:r>
            <a:r>
              <a:rPr lang="en-US" b="1" dirty="0" smtClean="0"/>
              <a:t> )</a:t>
            </a:r>
          </a:p>
          <a:p>
            <a:r>
              <a:rPr lang="en-US" b="1" dirty="0" err="1" smtClean="0"/>
              <a:t>এম,এস,এস</a:t>
            </a:r>
            <a:r>
              <a:rPr lang="en-US" b="1" dirty="0" smtClean="0"/>
              <a:t> ( </a:t>
            </a:r>
            <a:r>
              <a:rPr lang="en-US" b="1" dirty="0" err="1" smtClean="0"/>
              <a:t>সমাজবিজ্ঞান</a:t>
            </a:r>
            <a:r>
              <a:rPr lang="en-US" b="1" dirty="0" smtClean="0"/>
              <a:t> ) (২য় </a:t>
            </a:r>
            <a:r>
              <a:rPr lang="en-US" b="1" dirty="0" err="1" smtClean="0"/>
              <a:t>বিভাগ</a:t>
            </a:r>
            <a:r>
              <a:rPr lang="en-US" b="1" dirty="0" smtClean="0"/>
              <a:t> ) ২০০৪ </a:t>
            </a:r>
            <a:r>
              <a:rPr lang="en-US" b="1" dirty="0" err="1" smtClean="0"/>
              <a:t>সালে</a:t>
            </a:r>
            <a:r>
              <a:rPr lang="en-US" b="1" dirty="0" smtClean="0"/>
              <a:t> </a:t>
            </a:r>
            <a:r>
              <a:rPr lang="en-US" b="1" dirty="0" err="1" smtClean="0"/>
              <a:t>পাশ</a:t>
            </a:r>
            <a:endParaRPr lang="en-US" b="1" dirty="0" smtClean="0"/>
          </a:p>
          <a:p>
            <a:r>
              <a:rPr lang="en-US" b="1" dirty="0" err="1" smtClean="0"/>
              <a:t>যশোর</a:t>
            </a:r>
            <a:r>
              <a:rPr lang="en-US" b="1" dirty="0" smtClean="0"/>
              <a:t> </a:t>
            </a:r>
            <a:r>
              <a:rPr lang="en-US" b="1" dirty="0" err="1" smtClean="0"/>
              <a:t>সমাজসেবা</a:t>
            </a:r>
            <a:r>
              <a:rPr lang="en-US" b="1" dirty="0" smtClean="0"/>
              <a:t> </a:t>
            </a:r>
            <a:r>
              <a:rPr lang="en-US" b="1" dirty="0" err="1" smtClean="0"/>
              <a:t>অধিদপ্তর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কম্পিউটার</a:t>
            </a:r>
            <a:r>
              <a:rPr lang="en-US" b="1" dirty="0" smtClean="0"/>
              <a:t> </a:t>
            </a:r>
            <a:r>
              <a:rPr lang="en-US" b="1" dirty="0" err="1" smtClean="0"/>
              <a:t>প্রশিক্ষণ</a:t>
            </a:r>
            <a:r>
              <a:rPr lang="en-US" b="1" dirty="0" smtClean="0"/>
              <a:t> </a:t>
            </a:r>
            <a:r>
              <a:rPr lang="en-US" b="1" dirty="0" err="1" smtClean="0"/>
              <a:t>লাভ</a:t>
            </a:r>
            <a:endParaRPr lang="en-US" b="1" dirty="0" smtClean="0"/>
          </a:p>
          <a:p>
            <a:r>
              <a:rPr lang="en-US" b="1" dirty="0" smtClean="0"/>
              <a:t>২০০৪ </a:t>
            </a:r>
            <a:r>
              <a:rPr lang="en-US" b="1" dirty="0" err="1" smtClean="0"/>
              <a:t>সালে</a:t>
            </a:r>
            <a:r>
              <a:rPr lang="en-US" b="1" dirty="0" smtClean="0"/>
              <a:t> </a:t>
            </a:r>
            <a:r>
              <a:rPr lang="en-US" b="1" dirty="0" err="1" smtClean="0"/>
              <a:t>ফুলতলা</a:t>
            </a:r>
            <a:r>
              <a:rPr lang="en-US" b="1" dirty="0" smtClean="0"/>
              <a:t> </a:t>
            </a:r>
            <a:r>
              <a:rPr lang="en-US" b="1" dirty="0" err="1" smtClean="0"/>
              <a:t>মহিলা</a:t>
            </a:r>
            <a:r>
              <a:rPr lang="en-US" b="1" dirty="0" smtClean="0"/>
              <a:t> </a:t>
            </a:r>
            <a:r>
              <a:rPr lang="en-US" b="1" dirty="0" err="1" smtClean="0"/>
              <a:t>কলেজে</a:t>
            </a:r>
            <a:r>
              <a:rPr lang="en-US" b="1" dirty="0" smtClean="0"/>
              <a:t> </a:t>
            </a:r>
            <a:r>
              <a:rPr lang="en-US" b="1" dirty="0" err="1" smtClean="0"/>
              <a:t>যোগদান</a:t>
            </a:r>
            <a:endParaRPr lang="en-US" b="1" dirty="0" smtClean="0"/>
          </a:p>
          <a:p>
            <a:r>
              <a:rPr lang="en-US" b="1" dirty="0" err="1" smtClean="0"/>
              <a:t>পি,জি,ডি</a:t>
            </a:r>
            <a:r>
              <a:rPr lang="en-US" b="1" dirty="0" smtClean="0"/>
              <a:t> –</a:t>
            </a:r>
            <a:r>
              <a:rPr lang="en-US" b="1" dirty="0" err="1" smtClean="0"/>
              <a:t>ইন</a:t>
            </a:r>
            <a:r>
              <a:rPr lang="en-US" b="1" dirty="0" smtClean="0"/>
              <a:t> –</a:t>
            </a:r>
            <a:r>
              <a:rPr lang="en-US" b="1" dirty="0" err="1" smtClean="0"/>
              <a:t>আই</a:t>
            </a:r>
            <a:r>
              <a:rPr lang="en-US" b="1" dirty="0" smtClean="0"/>
              <a:t> </a:t>
            </a:r>
            <a:r>
              <a:rPr lang="en-US" b="1" dirty="0" err="1" smtClean="0"/>
              <a:t>টি</a:t>
            </a:r>
            <a:r>
              <a:rPr lang="en-US" b="1" dirty="0" smtClean="0"/>
              <a:t> ( </a:t>
            </a:r>
            <a:r>
              <a:rPr lang="en-US" b="1" dirty="0" err="1" smtClean="0"/>
              <a:t>খুলনা</a:t>
            </a:r>
            <a:r>
              <a:rPr lang="en-US" b="1" dirty="0" smtClean="0"/>
              <a:t> </a:t>
            </a:r>
            <a:r>
              <a:rPr lang="en-US" b="1" dirty="0" err="1" smtClean="0"/>
              <a:t>বিশ্ববিদ্যালয়</a:t>
            </a:r>
            <a:r>
              <a:rPr lang="en-US" b="1" dirty="0" smtClean="0"/>
              <a:t> ) ২০০৫ </a:t>
            </a:r>
            <a:r>
              <a:rPr lang="en-US" b="1" dirty="0" err="1" smtClean="0"/>
              <a:t>সাল</a:t>
            </a:r>
            <a:endParaRPr lang="en-US" b="1" dirty="0" smtClean="0"/>
          </a:p>
          <a:p>
            <a:r>
              <a:rPr lang="en-US" b="1" dirty="0" err="1" smtClean="0"/>
              <a:t>ডি,এইচ,এম,এস</a:t>
            </a:r>
            <a:r>
              <a:rPr lang="en-US" b="1" dirty="0" smtClean="0"/>
              <a:t> _ </a:t>
            </a:r>
            <a:r>
              <a:rPr lang="en-US" b="1" dirty="0" err="1" smtClean="0"/>
              <a:t>ঢাকা</a:t>
            </a:r>
            <a:r>
              <a:rPr lang="en-US" b="1" dirty="0" smtClean="0"/>
              <a:t> ২০১০ </a:t>
            </a:r>
            <a:r>
              <a:rPr lang="en-US" b="1" dirty="0" err="1" smtClean="0"/>
              <a:t>সালে</a:t>
            </a:r>
            <a:endParaRPr lang="en-US" b="1" dirty="0" smtClean="0"/>
          </a:p>
          <a:p>
            <a:r>
              <a:rPr lang="en-US" b="1" dirty="0" err="1" smtClean="0"/>
              <a:t>এল,এইচ,এম,পি</a:t>
            </a:r>
            <a:r>
              <a:rPr lang="en-US" b="1" dirty="0" smtClean="0"/>
              <a:t> </a:t>
            </a:r>
            <a:r>
              <a:rPr lang="en-US" b="1" dirty="0" err="1" smtClean="0"/>
              <a:t>খুলনা</a:t>
            </a:r>
            <a:r>
              <a:rPr lang="en-US" b="1" dirty="0" smtClean="0"/>
              <a:t> - ২০১৩</a:t>
            </a:r>
          </a:p>
        </p:txBody>
      </p:sp>
    </p:spTree>
    <p:extLst>
      <p:ext uri="{BB962C8B-B14F-4D97-AF65-F5344CB8AC3E}">
        <p14:creationId xmlns:p14="http://schemas.microsoft.com/office/powerpoint/2010/main" val="3097946569"/>
      </p:ext>
    </p:extLst>
  </p:cSld>
  <p:clrMapOvr>
    <a:masterClrMapping/>
  </p:clrMapOvr>
  <p:transition spd="med">
    <p:wipe dir="r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67436"/>
            <a:ext cx="9144000" cy="5334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 smtClean="0"/>
              <a:t>বিদায়ী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ব্যাচ</a:t>
            </a:r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91490"/>
            <a:ext cx="9144000" cy="5666509"/>
          </a:xfrm>
        </p:spPr>
      </p:pic>
    </p:spTree>
    <p:extLst>
      <p:ext uri="{BB962C8B-B14F-4D97-AF65-F5344CB8AC3E}">
        <p14:creationId xmlns:p14="http://schemas.microsoft.com/office/powerpoint/2010/main" val="381066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1" y="872836"/>
            <a:ext cx="9143999" cy="598516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1" y="131618"/>
            <a:ext cx="9144000" cy="5334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/>
              <a:t>বিদায়ী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সমাজবিজ্ঞানের</a:t>
            </a:r>
            <a:r>
              <a:rPr lang="en-US" sz="2800" b="1" dirty="0" smtClean="0"/>
              <a:t> </a:t>
            </a:r>
            <a:r>
              <a:rPr lang="en-US" sz="2800" b="1" dirty="0" err="1"/>
              <a:t>ছাত্রীবৃন্দ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50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5344"/>
            <a:ext cx="9144000" cy="565265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5344"/>
            <a:ext cx="9144000" cy="565265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0" y="568036"/>
            <a:ext cx="9144000" cy="5334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সমাজবিজ্ঞানের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মাল্টিমিডিয়া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ক্লাস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5825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7091"/>
            <a:ext cx="9144000" cy="8382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পাঠ্য</a:t>
            </a:r>
            <a:r>
              <a:rPr lang="en-US" dirty="0" smtClean="0"/>
              <a:t> </a:t>
            </a:r>
            <a:r>
              <a:rPr lang="en-US" dirty="0" err="1" smtClean="0"/>
              <a:t>আলোচনা</a:t>
            </a:r>
            <a:r>
              <a:rPr lang="en-US" dirty="0" smtClean="0"/>
              <a:t>- </a:t>
            </a:r>
            <a:r>
              <a:rPr lang="en-US" dirty="0" err="1" smtClean="0"/>
              <a:t>সমাজবিজ্ঞান</a:t>
            </a:r>
            <a:r>
              <a:rPr lang="en-US" dirty="0" smtClean="0"/>
              <a:t> </a:t>
            </a:r>
            <a:r>
              <a:rPr lang="en-US" smtClean="0"/>
              <a:t>পরিচিতি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74618"/>
            <a:ext cx="9144000" cy="5583382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err="1"/>
              <a:t>সমাজবিজ্ঞানের</a:t>
            </a:r>
            <a:r>
              <a:rPr lang="en-US" sz="3600" b="1" dirty="0"/>
              <a:t> </a:t>
            </a:r>
            <a:r>
              <a:rPr lang="en-US" sz="3600" b="1" dirty="0" err="1"/>
              <a:t>পরিচিতি</a:t>
            </a:r>
            <a:endParaRPr lang="en-US" sz="3600" b="1" dirty="0"/>
          </a:p>
          <a:p>
            <a:r>
              <a:rPr lang="en-US" sz="3600" b="1" dirty="0" err="1"/>
              <a:t>বিভিন্ন</a:t>
            </a:r>
            <a:r>
              <a:rPr lang="en-US" sz="3600" b="1" dirty="0"/>
              <a:t> </a:t>
            </a:r>
            <a:r>
              <a:rPr lang="en-US" sz="3600" b="1" dirty="0" err="1"/>
              <a:t>সমাজবিজ্ঞানীদের</a:t>
            </a:r>
            <a:r>
              <a:rPr lang="en-US" sz="3600" b="1" dirty="0"/>
              <a:t> </a:t>
            </a:r>
            <a:r>
              <a:rPr lang="en-US" sz="3600" b="1" dirty="0" err="1"/>
              <a:t>অবদান</a:t>
            </a:r>
            <a:endParaRPr lang="en-US" sz="3600" b="1" dirty="0"/>
          </a:p>
          <a:p>
            <a:r>
              <a:rPr lang="en-US" sz="3600" b="1" dirty="0" err="1"/>
              <a:t>পরিবার</a:t>
            </a:r>
            <a:endParaRPr lang="en-US" sz="3600" b="1" dirty="0"/>
          </a:p>
          <a:p>
            <a:r>
              <a:rPr lang="en-US" sz="3600" b="1" dirty="0" err="1"/>
              <a:t>বিবাহ</a:t>
            </a:r>
            <a:endParaRPr lang="en-US" sz="3600" b="1" dirty="0"/>
          </a:p>
          <a:p>
            <a:r>
              <a:rPr lang="en-US" sz="3600" b="1" dirty="0" err="1"/>
              <a:t>জ্ঞাতিসম্পর্ক</a:t>
            </a:r>
            <a:endParaRPr lang="en-US" sz="3600" b="1" dirty="0"/>
          </a:p>
          <a:p>
            <a:r>
              <a:rPr lang="en-US" sz="3600" b="1" dirty="0" err="1"/>
              <a:t>সমাজ</a:t>
            </a:r>
            <a:endParaRPr lang="en-US" sz="3600" b="1" dirty="0"/>
          </a:p>
          <a:p>
            <a:r>
              <a:rPr lang="en-US" sz="3600" b="1" dirty="0" err="1"/>
              <a:t>সামাজিকীকরন</a:t>
            </a:r>
            <a:endParaRPr lang="en-US" sz="3600" b="1" dirty="0"/>
          </a:p>
          <a:p>
            <a:r>
              <a:rPr lang="en-US" sz="3600" b="1" dirty="0" err="1"/>
              <a:t>সামাজিক</a:t>
            </a:r>
            <a:r>
              <a:rPr lang="en-US" sz="3600" b="1" dirty="0"/>
              <a:t> </a:t>
            </a:r>
            <a:r>
              <a:rPr lang="en-US" sz="3600" b="1" dirty="0" err="1"/>
              <a:t>স্তরবিন্যাস</a:t>
            </a:r>
            <a:endParaRPr lang="en-US" sz="3600" b="1" dirty="0"/>
          </a:p>
          <a:p>
            <a:r>
              <a:rPr lang="en-US" sz="3600" b="1" dirty="0" err="1"/>
              <a:t>মানুষের</a:t>
            </a:r>
            <a:r>
              <a:rPr lang="en-US" sz="3600" b="1" dirty="0"/>
              <a:t> </a:t>
            </a:r>
            <a:r>
              <a:rPr lang="en-US" sz="3600" b="1" dirty="0" err="1"/>
              <a:t>আচরন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987654"/>
      </p:ext>
    </p:extLst>
  </p:cSld>
  <p:clrMapOvr>
    <a:masterClrMapping/>
  </p:clrMapOvr>
  <p:transition spd="med">
    <p:pull dir="d"/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171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Package</vt:lpstr>
      <vt:lpstr>উদ্বোধনী ক্লাস </vt:lpstr>
      <vt:lpstr>সমাজবিজ্ঞান বিভাগ  সরকারি ফুলতলা মহিলা কলেজ</vt:lpstr>
      <vt:lpstr>PowerPoint Presentation</vt:lpstr>
      <vt:lpstr>শিক্ষক পরিচিতি</vt:lpstr>
      <vt:lpstr>শিক্ষাগত যোগ্যতা</vt:lpstr>
      <vt:lpstr>বিদায়ী ব্যাচ</vt:lpstr>
      <vt:lpstr>PowerPoint Presentation</vt:lpstr>
      <vt:lpstr>সমাজবিজ্ঞানের মাল্টিমিডিয়া ক্লাস</vt:lpstr>
      <vt:lpstr>পাঠ্য আলোচনা- সমাজবিজ্ঞান পরিচিতি</vt:lpstr>
      <vt:lpstr>পাঠ্য আলোচনা</vt:lpstr>
      <vt:lpstr>পাঠ ঘোষণা</vt:lpstr>
      <vt:lpstr>সবাইকে 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সমাজবিজ্ঞান বিভাগ  সরকারিফুলতলা মহিলা কলেজ</dc:title>
  <dc:creator>Dr. G.M.A Aziz</dc:creator>
  <cp:lastModifiedBy>Dr. G.M.A Aziz</cp:lastModifiedBy>
  <cp:revision>7</cp:revision>
  <dcterms:created xsi:type="dcterms:W3CDTF">2022-06-12T11:41:04Z</dcterms:created>
  <dcterms:modified xsi:type="dcterms:W3CDTF">2022-06-18T03:58:15Z</dcterms:modified>
</cp:coreProperties>
</file>