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80" r:id="rId2"/>
    <p:sldId id="257" r:id="rId3"/>
    <p:sldId id="275" r:id="rId4"/>
    <p:sldId id="269" r:id="rId5"/>
    <p:sldId id="264" r:id="rId6"/>
    <p:sldId id="268" r:id="rId7"/>
    <p:sldId id="261" r:id="rId8"/>
    <p:sldId id="272" r:id="rId9"/>
    <p:sldId id="262" r:id="rId10"/>
    <p:sldId id="277" r:id="rId11"/>
    <p:sldId id="279" r:id="rId12"/>
    <p:sldId id="278" r:id="rId13"/>
    <p:sldId id="273" r:id="rId14"/>
    <p:sldId id="26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ED11-6F6F-4AC6-8FAA-D9FEC1D82668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D7782-9080-4772-9600-20951BC18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ED11-6F6F-4AC6-8FAA-D9FEC1D82668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D7782-9080-4772-9600-20951BC18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ED11-6F6F-4AC6-8FAA-D9FEC1D82668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D7782-9080-4772-9600-20951BC18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ED11-6F6F-4AC6-8FAA-D9FEC1D82668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D7782-9080-4772-9600-20951BC18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ED11-6F6F-4AC6-8FAA-D9FEC1D82668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D7782-9080-4772-9600-20951BC18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ED11-6F6F-4AC6-8FAA-D9FEC1D82668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D7782-9080-4772-9600-20951BC18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ED11-6F6F-4AC6-8FAA-D9FEC1D82668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D7782-9080-4772-9600-20951BC18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ED11-6F6F-4AC6-8FAA-D9FEC1D82668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D7782-9080-4772-9600-20951BC18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ED11-6F6F-4AC6-8FAA-D9FEC1D82668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D7782-9080-4772-9600-20951BC18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ED11-6F6F-4AC6-8FAA-D9FEC1D82668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D7782-9080-4772-9600-20951BC18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ED11-6F6F-4AC6-8FAA-D9FEC1D82668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D7782-9080-4772-9600-20951BC18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EFED11-6F6F-4AC6-8FAA-D9FEC1D82668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25D7782-9080-4772-9600-20951BC18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9850"/>
            <a:ext cx="10769600" cy="19287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bn-BD" sz="11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7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ïf</a:t>
            </a:r>
            <a:r>
              <a:rPr lang="en-US" sz="117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7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mKvj</a:t>
            </a:r>
            <a:endParaRPr lang="bn-BD" sz="7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Documents and Settings\pc\Desktop\ID-24 Gouri\Red_rose_000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11200" y="1981201"/>
            <a:ext cx="10160000" cy="52332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14140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  <p:sndAc>
          <p:stSnd>
            <p:snd r:embed="rId4" name="cashreg.wav"/>
          </p:stSnd>
        </p:sndAc>
      </p:transition>
    </mc:Choice>
    <mc:Fallback>
      <p:transition spd="slow">
        <p:fade/>
        <p:sndAc>
          <p:stSnd>
            <p:snd r:embed="rId2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231" y="1926771"/>
            <a:ext cx="10911840" cy="26615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</a:t>
            </a:r>
            <a:br>
              <a:rPr lang="en-US" dirty="0" smtClean="0"/>
            </a:br>
            <a:r>
              <a:rPr lang="en-US" dirty="0" smtClean="0"/>
              <a:t>                         </a:t>
            </a:r>
            <a:br>
              <a:rPr lang="en-US" dirty="0" smtClean="0"/>
            </a:br>
            <a:r>
              <a:rPr lang="en-US" dirty="0" smtClean="0"/>
              <a:t>                           </a:t>
            </a:r>
            <a:br>
              <a:rPr lang="en-US" dirty="0" smtClean="0"/>
            </a:br>
            <a:r>
              <a:rPr lang="en-US" dirty="0" smtClean="0"/>
              <a:t>                           #  </a:t>
            </a:r>
            <a:r>
              <a:rPr lang="en-US" dirty="0" err="1" smtClean="0"/>
              <a:t>হিন্দু</a:t>
            </a:r>
            <a:r>
              <a:rPr lang="en-US" dirty="0" smtClean="0"/>
              <a:t> </a:t>
            </a:r>
            <a:r>
              <a:rPr lang="en-US" dirty="0" err="1" smtClean="0"/>
              <a:t>ধর্ম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</a:t>
            </a:r>
            <a:br>
              <a:rPr lang="en-US" dirty="0" smtClean="0"/>
            </a:br>
            <a:r>
              <a:rPr lang="en-US" dirty="0" smtClean="0"/>
              <a:t>                          #</a:t>
            </a:r>
            <a:r>
              <a:rPr lang="en-US" dirty="0" err="1" smtClean="0"/>
              <a:t>বৌদ্ধ</a:t>
            </a:r>
            <a:r>
              <a:rPr lang="en-US" dirty="0" smtClean="0"/>
              <a:t> </a:t>
            </a:r>
            <a:r>
              <a:rPr lang="en-US" dirty="0" err="1" smtClean="0"/>
              <a:t>ধর্ম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</a:t>
            </a:r>
            <a:br>
              <a:rPr lang="en-US" dirty="0" smtClean="0"/>
            </a:br>
            <a:r>
              <a:rPr lang="en-US" dirty="0" smtClean="0"/>
              <a:t>                          #</a:t>
            </a:r>
            <a:r>
              <a:rPr lang="en-US" dirty="0" err="1" smtClean="0"/>
              <a:t>জৈন</a:t>
            </a:r>
            <a:r>
              <a:rPr lang="en-US" dirty="0" smtClean="0"/>
              <a:t> </a:t>
            </a:r>
            <a:r>
              <a:rPr lang="en-US" dirty="0" err="1" smtClean="0"/>
              <a:t>ধর্ম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963" y="530225"/>
            <a:ext cx="10460037" cy="10239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  <a:r>
              <a:rPr lang="en-US" sz="4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ভারতের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ধর্মীয়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অবস্থা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8" y="-1"/>
            <a:ext cx="10911840" cy="1358537"/>
          </a:xfrm>
        </p:spPr>
        <p:txBody>
          <a:bodyPr/>
          <a:lstStyle/>
          <a:p>
            <a:r>
              <a:rPr lang="en-US" dirty="0" smtClean="0"/>
              <a:t>              	** </a:t>
            </a:r>
            <a:r>
              <a:rPr lang="en-US" dirty="0" err="1" smtClean="0"/>
              <a:t>রাজনৈতিক</a:t>
            </a:r>
            <a:r>
              <a:rPr lang="en-US" dirty="0" smtClean="0"/>
              <a:t> </a:t>
            </a:r>
            <a:r>
              <a:rPr lang="en-US" dirty="0" err="1" smtClean="0"/>
              <a:t>অবস্থা</a:t>
            </a:r>
            <a:r>
              <a:rPr lang="en-US" dirty="0" smtClean="0"/>
              <a:t>**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1750423"/>
            <a:ext cx="10911840" cy="510757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3333CC"/>
                </a:solidFill>
              </a:rPr>
              <a:t># </a:t>
            </a:r>
            <a:r>
              <a:rPr lang="en-US" dirty="0" err="1" smtClean="0">
                <a:solidFill>
                  <a:srgbClr val="3333CC"/>
                </a:solidFill>
              </a:rPr>
              <a:t>মৌর্য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সম্রাট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অশোক</a:t>
            </a:r>
            <a:r>
              <a:rPr lang="en-US" dirty="0" smtClean="0">
                <a:solidFill>
                  <a:srgbClr val="3333CC"/>
                </a:solidFill>
              </a:rPr>
              <a:t> (২৭৩-২৩২ </a:t>
            </a:r>
            <a:r>
              <a:rPr lang="en-US" dirty="0" err="1" smtClean="0">
                <a:solidFill>
                  <a:srgbClr val="3333CC"/>
                </a:solidFill>
              </a:rPr>
              <a:t>খ্রিষ্টপূর্বাব্দ</a:t>
            </a:r>
            <a:r>
              <a:rPr lang="en-US" dirty="0" smtClean="0">
                <a:solidFill>
                  <a:srgbClr val="3333CC"/>
                </a:solidFill>
              </a:rPr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# </a:t>
            </a:r>
            <a:r>
              <a:rPr lang="en-US" dirty="0" err="1" smtClean="0">
                <a:solidFill>
                  <a:srgbClr val="FF0000"/>
                </a:solidFill>
              </a:rPr>
              <a:t>সমুদ্রগুপ্ত</a:t>
            </a:r>
            <a:r>
              <a:rPr lang="en-US" dirty="0" smtClean="0">
                <a:solidFill>
                  <a:srgbClr val="FF0000"/>
                </a:solidFill>
              </a:rPr>
              <a:t> (৩০০-৩৮১ </a:t>
            </a:r>
            <a:r>
              <a:rPr lang="en-US" dirty="0" err="1" smtClean="0">
                <a:solidFill>
                  <a:srgbClr val="FF0000"/>
                </a:solidFill>
              </a:rPr>
              <a:t>খ্রি</a:t>
            </a:r>
            <a:r>
              <a:rPr lang="en-US" dirty="0" smtClean="0">
                <a:solidFill>
                  <a:srgbClr val="FF0000"/>
                </a:solidFill>
              </a:rPr>
              <a:t>.)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# </a:t>
            </a:r>
            <a:r>
              <a:rPr lang="en-US" dirty="0" err="1" smtClean="0">
                <a:solidFill>
                  <a:srgbClr val="FF0000"/>
                </a:solidFill>
              </a:rPr>
              <a:t>চন্দ্রগুপ্ত</a:t>
            </a:r>
            <a:r>
              <a:rPr lang="en-US" dirty="0" smtClean="0">
                <a:solidFill>
                  <a:srgbClr val="FF0000"/>
                </a:solidFill>
              </a:rPr>
              <a:t>  (৩৮১-৪১৩ </a:t>
            </a:r>
            <a:r>
              <a:rPr lang="en-US" dirty="0" err="1" smtClean="0">
                <a:solidFill>
                  <a:srgbClr val="FF0000"/>
                </a:solidFill>
              </a:rPr>
              <a:t>খ্রি</a:t>
            </a:r>
            <a:r>
              <a:rPr lang="en-US" dirty="0" smtClean="0">
                <a:solidFill>
                  <a:srgbClr val="FF0000"/>
                </a:solidFill>
              </a:rPr>
              <a:t>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**  ( </a:t>
            </a:r>
            <a:r>
              <a:rPr lang="en-US" dirty="0" err="1" smtClean="0">
                <a:solidFill>
                  <a:srgbClr val="0070C0"/>
                </a:solidFill>
              </a:rPr>
              <a:t>সপ্তম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শতকে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রাজা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হর্ষবর্ধন</a:t>
            </a:r>
            <a:r>
              <a:rPr lang="en-US" dirty="0" smtClean="0">
                <a:solidFill>
                  <a:srgbClr val="0070C0"/>
                </a:solidFill>
              </a:rPr>
              <a:t> ( ৬০৬-৬৪৭)-</a:t>
            </a:r>
            <a:r>
              <a:rPr lang="en-US" dirty="0" err="1" smtClean="0">
                <a:solidFill>
                  <a:srgbClr val="0070C0"/>
                </a:solidFill>
              </a:rPr>
              <a:t>উওর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পশ্চিম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ভারত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**  ( </a:t>
            </a:r>
            <a:r>
              <a:rPr lang="en-US" dirty="0" err="1" smtClean="0">
                <a:solidFill>
                  <a:srgbClr val="0070C0"/>
                </a:solidFill>
              </a:rPr>
              <a:t>চালুক্য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রাজা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দ্বিতীয়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পুলকেশী</a:t>
            </a:r>
            <a:r>
              <a:rPr lang="en-US" dirty="0" smtClean="0">
                <a:solidFill>
                  <a:srgbClr val="0070C0"/>
                </a:solidFill>
              </a:rPr>
              <a:t>– </a:t>
            </a:r>
            <a:r>
              <a:rPr lang="en-US" dirty="0" err="1" smtClean="0">
                <a:solidFill>
                  <a:srgbClr val="0070C0"/>
                </a:solidFill>
              </a:rPr>
              <a:t>দাক্ষিণাত্য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* </a:t>
            </a:r>
            <a:r>
              <a:rPr lang="en-US" sz="3600" dirty="0" err="1" smtClean="0"/>
              <a:t>দিল্লি</a:t>
            </a:r>
            <a:r>
              <a:rPr lang="en-US" sz="3600" dirty="0" smtClean="0"/>
              <a:t>,  </a:t>
            </a:r>
            <a:r>
              <a:rPr lang="en-US" sz="3600" dirty="0" err="1" smtClean="0"/>
              <a:t>কাশ্মির</a:t>
            </a:r>
            <a:r>
              <a:rPr lang="en-US" sz="3600" dirty="0" smtClean="0"/>
              <a:t> , </a:t>
            </a:r>
            <a:r>
              <a:rPr lang="en-US" sz="3600" dirty="0" err="1" smtClean="0"/>
              <a:t>কনৌজ</a:t>
            </a:r>
            <a:r>
              <a:rPr lang="en-US" sz="3600" dirty="0" smtClean="0"/>
              <a:t>, </a:t>
            </a:r>
            <a:r>
              <a:rPr lang="en-US" sz="3600" dirty="0" err="1" smtClean="0"/>
              <a:t>সিন্ধ</a:t>
            </a:r>
            <a:r>
              <a:rPr lang="en-US" sz="3600" dirty="0" smtClean="0"/>
              <a:t>, </a:t>
            </a:r>
            <a:r>
              <a:rPr lang="en-US" sz="3600" dirty="0" err="1" smtClean="0"/>
              <a:t>মালব</a:t>
            </a:r>
            <a:r>
              <a:rPr lang="en-US" sz="3600" dirty="0" smtClean="0"/>
              <a:t>, </a:t>
            </a:r>
            <a:r>
              <a:rPr lang="en-US" sz="3600" dirty="0" err="1" smtClean="0"/>
              <a:t>গুজরাট</a:t>
            </a:r>
            <a:r>
              <a:rPr lang="en-US" sz="3600" dirty="0" smtClean="0"/>
              <a:t>, </a:t>
            </a:r>
            <a:r>
              <a:rPr lang="en-US" sz="3600" dirty="0" err="1" smtClean="0"/>
              <a:t>নেপাল</a:t>
            </a:r>
            <a:r>
              <a:rPr lang="en-US" sz="3600" dirty="0" smtClean="0"/>
              <a:t>, </a:t>
            </a:r>
            <a:r>
              <a:rPr lang="en-US" sz="3600" dirty="0" err="1" smtClean="0"/>
              <a:t>আসাম,বাংলা,বুন্দেলখন্দ</a:t>
            </a:r>
            <a:r>
              <a:rPr lang="en-US" sz="3600" dirty="0" smtClean="0"/>
              <a:t>, </a:t>
            </a:r>
            <a:r>
              <a:rPr lang="en-US" sz="3600" dirty="0" err="1" smtClean="0"/>
              <a:t>আফগানিস্থান</a:t>
            </a:r>
            <a:r>
              <a:rPr lang="en-US" sz="3600" dirty="0" smtClean="0"/>
              <a:t>।</a:t>
            </a:r>
            <a:endParaRPr lang="en-US" sz="3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574" y="329838"/>
            <a:ext cx="10911840" cy="1613262"/>
          </a:xfrm>
        </p:spPr>
        <p:txBody>
          <a:bodyPr/>
          <a:lstStyle/>
          <a:p>
            <a:r>
              <a:rPr lang="en-US" sz="4800" dirty="0" smtClean="0"/>
              <a:t>         **</a:t>
            </a:r>
            <a:r>
              <a:rPr lang="en-US" sz="4800" dirty="0" err="1" smtClean="0"/>
              <a:t>সাংস্কৃতিক</a:t>
            </a:r>
            <a:r>
              <a:rPr lang="en-US" sz="4800" dirty="0" smtClean="0"/>
              <a:t> </a:t>
            </a:r>
            <a:r>
              <a:rPr lang="en-US" sz="4800" dirty="0" err="1" smtClean="0"/>
              <a:t>অবস্থা</a:t>
            </a:r>
            <a:r>
              <a:rPr lang="en-US" sz="4800" dirty="0" smtClean="0"/>
              <a:t>**</a:t>
            </a:r>
            <a:endParaRPr lang="en-US" sz="4800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670560" y="2024743"/>
            <a:ext cx="10911840" cy="4258491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মঠ</a:t>
            </a:r>
            <a:endParaRPr lang="en-US" sz="3200" dirty="0" smtClean="0"/>
          </a:p>
          <a:p>
            <a:r>
              <a:rPr lang="en-US" sz="3200" dirty="0" err="1" smtClean="0"/>
              <a:t>টোল</a:t>
            </a:r>
            <a:endParaRPr lang="en-US" sz="3200" dirty="0" smtClean="0"/>
          </a:p>
          <a:p>
            <a:r>
              <a:rPr lang="en-US" sz="3200" dirty="0" err="1" smtClean="0"/>
              <a:t>পাঠশলা</a:t>
            </a:r>
            <a:endParaRPr lang="en-US" sz="3200" dirty="0" smtClean="0"/>
          </a:p>
          <a:p>
            <a:r>
              <a:rPr lang="en-US" sz="3200" dirty="0" err="1" smtClean="0"/>
              <a:t>কলেজ</a:t>
            </a:r>
            <a:r>
              <a:rPr lang="en-US" sz="3200" dirty="0" smtClean="0"/>
              <a:t> ( </a:t>
            </a:r>
            <a:r>
              <a:rPr lang="en-US" sz="3200" dirty="0" err="1" smtClean="0"/>
              <a:t>মালব</a:t>
            </a:r>
            <a:r>
              <a:rPr lang="en-US" sz="3200" dirty="0" smtClean="0"/>
              <a:t> ও </a:t>
            </a:r>
            <a:r>
              <a:rPr lang="en-US" sz="3200" dirty="0" err="1" smtClean="0"/>
              <a:t>আজমীরে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সংস্কৃত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কলেজ</a:t>
            </a:r>
            <a:endParaRPr lang="en-US" sz="3200" dirty="0" smtClean="0"/>
          </a:p>
          <a:p>
            <a:endParaRPr lang="en-US" dirty="0" smtClean="0"/>
          </a:p>
          <a:p>
            <a:r>
              <a:rPr lang="en-US" dirty="0" err="1" smtClean="0"/>
              <a:t>পশিচম</a:t>
            </a:r>
            <a:r>
              <a:rPr lang="en-US" dirty="0" smtClean="0"/>
              <a:t> </a:t>
            </a:r>
            <a:r>
              <a:rPr lang="en-US" dirty="0" err="1" smtClean="0"/>
              <a:t>ভারতে</a:t>
            </a:r>
            <a:r>
              <a:rPr lang="en-US" dirty="0" smtClean="0"/>
              <a:t> </a:t>
            </a:r>
            <a:r>
              <a:rPr lang="en-US" dirty="0" err="1" smtClean="0"/>
              <a:t>বল্লবী</a:t>
            </a:r>
            <a:r>
              <a:rPr lang="en-US" dirty="0" smtClean="0"/>
              <a:t> ও </a:t>
            </a:r>
            <a:r>
              <a:rPr lang="en-US" dirty="0" err="1" smtClean="0"/>
              <a:t>বিহারে</a:t>
            </a:r>
            <a:r>
              <a:rPr lang="en-US" dirty="0" smtClean="0"/>
              <a:t> </a:t>
            </a:r>
            <a:r>
              <a:rPr lang="en-US" dirty="0" err="1" smtClean="0"/>
              <a:t>নালন্দা</a:t>
            </a:r>
            <a:r>
              <a:rPr lang="en-US" dirty="0" smtClean="0"/>
              <a:t> </a:t>
            </a:r>
            <a:r>
              <a:rPr lang="en-US" dirty="0" err="1" smtClean="0"/>
              <a:t>বিশ্ববিদ্যালয়</a:t>
            </a:r>
            <a:endParaRPr lang="en-US" dirty="0" smtClean="0"/>
          </a:p>
          <a:p>
            <a:r>
              <a:rPr lang="en-US" dirty="0" err="1" smtClean="0"/>
              <a:t>কাব্য</a:t>
            </a:r>
            <a:r>
              <a:rPr lang="en-US" dirty="0" smtClean="0"/>
              <a:t>, </a:t>
            </a:r>
            <a:r>
              <a:rPr lang="en-US" dirty="0" err="1" smtClean="0"/>
              <a:t>নাটক</a:t>
            </a:r>
            <a:r>
              <a:rPr lang="en-US" dirty="0" smtClean="0"/>
              <a:t>, </a:t>
            </a:r>
            <a:r>
              <a:rPr lang="en-US" dirty="0" err="1" smtClean="0"/>
              <a:t>উপন্যাস</a:t>
            </a:r>
            <a:r>
              <a:rPr lang="en-US" dirty="0" smtClean="0"/>
              <a:t>, </a:t>
            </a:r>
            <a:r>
              <a:rPr lang="en-US" dirty="0" err="1" smtClean="0"/>
              <a:t>গদ্য</a:t>
            </a:r>
            <a:r>
              <a:rPr lang="en-US" dirty="0" smtClean="0"/>
              <a:t> </a:t>
            </a:r>
            <a:r>
              <a:rPr lang="en-US" dirty="0" err="1" smtClean="0"/>
              <a:t>সাহিত্য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কালিদাস</a:t>
            </a:r>
            <a:r>
              <a:rPr lang="en-US" dirty="0" smtClean="0"/>
              <a:t>. </a:t>
            </a:r>
            <a:r>
              <a:rPr lang="en-US" dirty="0" err="1" smtClean="0"/>
              <a:t>রাজশেখর</a:t>
            </a:r>
            <a:r>
              <a:rPr lang="en-US" dirty="0" smtClean="0"/>
              <a:t>, </a:t>
            </a:r>
            <a:r>
              <a:rPr lang="en-US" dirty="0" err="1" smtClean="0"/>
              <a:t>জয়দেব</a:t>
            </a:r>
            <a:r>
              <a:rPr lang="en-US" dirty="0" smtClean="0"/>
              <a:t>, </a:t>
            </a:r>
            <a:r>
              <a:rPr lang="en-US" dirty="0" err="1" smtClean="0"/>
              <a:t>শীহর্ষ</a:t>
            </a:r>
            <a:r>
              <a:rPr lang="en-US" dirty="0" smtClean="0"/>
              <a:t>,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84409"/>
            <a:ext cx="12191999" cy="92846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06287"/>
            <a:ext cx="12191999" cy="264813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##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অবস্থানের সাথে বাংলাদেশের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সামাজিক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অবস্থানের তুলনা কর।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(৫টি দলে বিভক্ত হয়ে-২টি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করে-------)</a:t>
            </a:r>
          </a:p>
        </p:txBody>
      </p:sp>
    </p:spTree>
    <p:extLst>
      <p:ext uri="{BB962C8B-B14F-4D97-AF65-F5344CB8AC3E}">
        <p14:creationId xmlns:p14="http://schemas.microsoft.com/office/powerpoint/2010/main" xmlns="" val="294339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360760" y="0"/>
            <a:ext cx="7650581" cy="1627094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9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bn-BD" sz="115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842868"/>
            <a:ext cx="12192000" cy="5015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4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কিতাব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উল-হিন্দ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lvl="4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সতীদাহ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lvl="4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lvl="4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ভূক্তি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মন্ডল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84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1781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55092" y="1796125"/>
            <a:ext cx="10029437" cy="242418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###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জাত-প্রথা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কর।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সর্বোচ্চ এক পৃষ্ঠা লিখবে 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3526" y="5164429"/>
            <a:ext cx="2546252" cy="14553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812345" y="4301544"/>
            <a:ext cx="3882683" cy="862885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99279" y="5628068"/>
            <a:ext cx="437882" cy="9916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44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470264" y="1347716"/>
            <a:ext cx="11721736" cy="5257799"/>
          </a:xfrm>
          <a:prstGeom prst="fra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SutonnyAMJ" pitchFamily="2" charset="0"/>
                <a:cs typeface="SutonnyAMJ" pitchFamily="2" charset="0"/>
              </a:rPr>
              <a:t>মোঃ</a:t>
            </a:r>
            <a:r>
              <a:rPr lang="en-US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SutonnyAMJ" pitchFamily="2" charset="0"/>
                <a:cs typeface="SutonnyAMJ" pitchFamily="2" charset="0"/>
              </a:rPr>
              <a:t> </a:t>
            </a:r>
            <a:r>
              <a:rPr lang="en-US" sz="44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SutonnyAMJ" pitchFamily="2" charset="0"/>
                <a:cs typeface="SutonnyAMJ" pitchFamily="2" charset="0"/>
              </a:rPr>
              <a:t>সাজেদুল</a:t>
            </a:r>
            <a:r>
              <a:rPr lang="en-US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SutonnyAMJ" pitchFamily="2" charset="0"/>
                <a:cs typeface="SutonnyAMJ" pitchFamily="2" charset="0"/>
              </a:rPr>
              <a:t> </a:t>
            </a:r>
            <a:r>
              <a:rPr lang="en-US" sz="44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SutonnyAMJ" pitchFamily="2" charset="0"/>
                <a:cs typeface="SutonnyAMJ" pitchFamily="2" charset="0"/>
              </a:rPr>
              <a:t>ইসলাম</a:t>
            </a:r>
            <a:r>
              <a:rPr lang="en-US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RinkiyMJ" pitchFamily="2" charset="0"/>
                <a:cs typeface="RinkiyMJ" pitchFamily="2" charset="0"/>
              </a:rPr>
              <a:t> </a:t>
            </a:r>
          </a:p>
          <a:p>
            <a:pPr algn="ctr"/>
            <a:r>
              <a:rPr lang="bn-BD" sz="4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RinkiyMJ" pitchFamily="2" charset="0"/>
                <a:cs typeface="ParashSushreeMJ" pitchFamily="2" charset="0"/>
              </a:rPr>
              <a:t>প্রভাষক</a:t>
            </a:r>
            <a:r>
              <a:rPr lang="en-US" sz="4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RinkiyMJ" pitchFamily="2" charset="0"/>
                <a:cs typeface="ParashSushreeMJ" pitchFamily="2" charset="0"/>
              </a:rPr>
              <a:t>,</a:t>
            </a:r>
            <a:endParaRPr lang="bn-BD" sz="40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3333CC"/>
              </a:solidFill>
              <a:latin typeface="RinkiyMJ" pitchFamily="2" charset="0"/>
              <a:cs typeface="ParashSushreeMJ" pitchFamily="2" charset="0"/>
            </a:endParaRPr>
          </a:p>
          <a:p>
            <a:pPr algn="ctr"/>
            <a:r>
              <a:rPr lang="bn-BD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RinkiyMJ" pitchFamily="2" charset="0"/>
                <a:cs typeface="ParashSushreeMJ" pitchFamily="2" charset="0"/>
              </a:rPr>
              <a:t>ইসলামের ইতিহাস</a:t>
            </a:r>
            <a:r>
              <a:rPr lang="en-US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RinkiyMJ" pitchFamily="2" charset="0"/>
                <a:cs typeface="RinkiyMJ" pitchFamily="2" charset="0"/>
              </a:rPr>
              <a:t>I ms¯‹…</a:t>
            </a:r>
            <a:r>
              <a:rPr lang="en-US" sz="44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RinkiyMJ" pitchFamily="2" charset="0"/>
                <a:cs typeface="RinkiyMJ" pitchFamily="2" charset="0"/>
              </a:rPr>
              <a:t>wZ</a:t>
            </a:r>
            <a:r>
              <a:rPr lang="en-US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RinkiyMJ" pitchFamily="2" charset="0"/>
                <a:cs typeface="RinkiyMJ" pitchFamily="2" charset="0"/>
              </a:rPr>
              <a:t> </a:t>
            </a:r>
            <a:endParaRPr lang="en-US" sz="36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3333CC"/>
              </a:solidFill>
              <a:latin typeface="RinkiyMJ" pitchFamily="2" charset="0"/>
              <a:cs typeface="RinkiyMJ" pitchFamily="2" charset="0"/>
            </a:endParaRPr>
          </a:p>
          <a:p>
            <a:pPr algn="ctr"/>
            <a:r>
              <a:rPr lang="en-US" sz="4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RinkiyMJ" pitchFamily="2" charset="0"/>
                <a:cs typeface="RinkiyMJ" pitchFamily="2" charset="0"/>
              </a:rPr>
              <a:t>Kzgyw`bx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4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RinkiyMJ" pitchFamily="2" charset="0"/>
                <a:cs typeface="RinkiyMJ" pitchFamily="2" charset="0"/>
              </a:rPr>
              <a:t>miKvwi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4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RinkiyMJ" pitchFamily="2" charset="0"/>
                <a:cs typeface="RinkiyMJ" pitchFamily="2" charset="0"/>
              </a:rPr>
              <a:t>K‡jR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RinkiyMJ" pitchFamily="2" charset="0"/>
                <a:cs typeface="RinkiyMJ" pitchFamily="2" charset="0"/>
              </a:rPr>
              <a:t>,</a:t>
            </a:r>
            <a:endParaRPr lang="en-US" sz="48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3333CC"/>
              </a:solidFill>
              <a:latin typeface="RinkiyMJ" pitchFamily="2" charset="0"/>
              <a:cs typeface="RinkiyMJ" pitchFamily="2" charset="0"/>
            </a:endParaRPr>
          </a:p>
          <a:p>
            <a:pPr algn="ctr"/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TonnyBanglaMJ" pitchFamily="2" charset="0"/>
                <a:cs typeface="TonnyBanglaMJ" pitchFamily="2" charset="0"/>
              </a:rPr>
              <a:t>Uv½vBj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latin typeface="RinkiyMJ" pitchFamily="2" charset="0"/>
                <a:cs typeface="RinkiyMJ" pitchFamily="2" charset="0"/>
              </a:rPr>
              <a:t>|</a:t>
            </a:r>
            <a:endParaRPr lang="en-US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3333CC"/>
              </a:solidFill>
              <a:latin typeface="RinkiyMJ" pitchFamily="2" charset="0"/>
              <a:cs typeface="Rinki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739485" y="140693"/>
            <a:ext cx="4749420" cy="113948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dirty="0">
              <a:solidFill>
                <a:schemeClr val="bg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193883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55322" y="365759"/>
            <a:ext cx="6424776" cy="2419643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পরিচিতি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4943" y="2999608"/>
            <a:ext cx="6381484" cy="369623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-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 ইতিহাস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I ms¯‹…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(২য়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368045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07172" y="-1"/>
            <a:ext cx="5187204" cy="156151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BD" sz="5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5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127" y="1696154"/>
            <a:ext cx="12192000" cy="516184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SutonnyMJ" pitchFamily="2" charset="0"/>
                <a:cs typeface="SumeshwariMJ" pitchFamily="2" charset="0"/>
              </a:rPr>
              <a:t> </a:t>
            </a:r>
            <a:endParaRPr lang="en-US" sz="6000" dirty="0" smtClean="0">
              <a:solidFill>
                <a:srgbClr val="002060"/>
              </a:solidFill>
              <a:latin typeface="SutonnyMJ" pitchFamily="2" charset="0"/>
              <a:cs typeface="SumeshwariMJ" pitchFamily="2" charset="0"/>
            </a:endParaRPr>
          </a:p>
          <a:p>
            <a:pPr algn="ctr"/>
            <a:r>
              <a:rPr lang="bn-BD" sz="6000" dirty="0" smtClean="0">
                <a:solidFill>
                  <a:srgbClr val="002060"/>
                </a:solidFill>
                <a:latin typeface="SutonnyMJ" pitchFamily="2" charset="0"/>
                <a:cs typeface="Sumeshwari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meshwariMJ" pitchFamily="2" charset="0"/>
              </a:rPr>
              <a:t>মুসলিম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meshwari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meshwariMJ" pitchFamily="2" charset="0"/>
              </a:rPr>
              <a:t>বিজয়ের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meshwari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meshwariMJ" pitchFamily="2" charset="0"/>
              </a:rPr>
              <a:t>প্রাক্কালে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meshwariMJ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SutonnyMJ" pitchFamily="2" charset="0"/>
                <a:cs typeface="SumeshwariMJ" pitchFamily="2" charset="0"/>
              </a:rPr>
              <a:t>wmÜy</a:t>
            </a:r>
            <a:r>
              <a:rPr lang="en-US" sz="7200" dirty="0" smtClean="0">
                <a:solidFill>
                  <a:srgbClr val="002060"/>
                </a:solidFill>
                <a:latin typeface="SutonnyMJ" pitchFamily="2" charset="0"/>
                <a:cs typeface="SumeshwariMJ" pitchFamily="2" charset="0"/>
              </a:rPr>
              <a:t> </a:t>
            </a:r>
            <a:r>
              <a:rPr lang="en-US" sz="7200" dirty="0" smtClean="0">
                <a:solidFill>
                  <a:srgbClr val="002060"/>
                </a:solidFill>
                <a:latin typeface="SutonnyMJ" pitchFamily="2" charset="0"/>
                <a:cs typeface="SumeshwariMJ" pitchFamily="2" charset="0"/>
              </a:rPr>
              <a:t>I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meshwari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meshwariMJ" pitchFamily="2" charset="0"/>
              </a:rPr>
              <a:t>মুলতানের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meshwari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meshwariMJ" pitchFamily="2" charset="0"/>
              </a:rPr>
              <a:t>অবস্থা</a:t>
            </a:r>
            <a:endParaRPr lang="en-US" sz="6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586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90153"/>
            <a:ext cx="12192000" cy="1262129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6823" y="1455129"/>
            <a:ext cx="1153517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en-US" sz="6000" i="1" dirty="0" smtClean="0">
                <a:latin typeface="MohanondaMJ " pitchFamily="2" charset="0"/>
                <a:cs typeface="MohanondaMJ " pitchFamily="2" charset="0"/>
              </a:rPr>
              <a:t> </a:t>
            </a:r>
            <a:r>
              <a:rPr lang="en-US" sz="5400" i="1" dirty="0" smtClean="0">
                <a:latin typeface="MohanondaMJ " pitchFamily="2" charset="0"/>
                <a:cs typeface="MohanondaMJ " pitchFamily="2" charset="0"/>
              </a:rPr>
              <a:t>†</a:t>
            </a:r>
            <a:r>
              <a:rPr lang="en-US" sz="5400" i="1" dirty="0" err="1" smtClean="0">
                <a:latin typeface="MohanondaMJ " pitchFamily="2" charset="0"/>
                <a:cs typeface="MohanondaMJ " pitchFamily="2" charset="0"/>
              </a:rPr>
              <a:t>Zvgiv</a:t>
            </a:r>
            <a:r>
              <a:rPr lang="bn-BD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BD" sz="60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meshwariMJ" pitchFamily="2" charset="0"/>
              </a:rPr>
              <a:t>‡</a:t>
            </a:r>
            <a:r>
              <a:rPr lang="en-US" sz="4400" dirty="0" err="1" smtClean="0">
                <a:latin typeface="SutonnyMJ" pitchFamily="2" charset="0"/>
                <a:cs typeface="SumeshwariMJ" pitchFamily="2" charset="0"/>
              </a:rPr>
              <a:t>fŠ‡MvwjK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অবস্থান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বলতে পারবে।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সিন্ধু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বিজয়ের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অর্থনৈতিক,প্রশাসনিক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রাজনৈতিক,ধর্মীয়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বর্ণনা করতে পারবে।</a:t>
            </a:r>
          </a:p>
          <a:p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719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48119" y="108123"/>
            <a:ext cx="9144000" cy="106894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SutonnyMJ" pitchFamily="2" charset="0"/>
                <a:cs typeface="SumeshwariMJ" pitchFamily="2" charset="0"/>
              </a:rPr>
              <a:t>ভৌ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bn-BD" sz="5400" dirty="0" smtClean="0">
                <a:latin typeface="SutonnyMJ" pitchFamily="2" charset="0"/>
                <a:cs typeface="SumeshwariMJ" pitchFamily="2" charset="0"/>
              </a:rPr>
              <a:t>লিক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অবস্থান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024" y="1417495"/>
            <a:ext cx="3039034" cy="7395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হিমালয়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44186" y="1184800"/>
            <a:ext cx="2598477" cy="76156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উত্তর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উত্তর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46159" y="5773784"/>
            <a:ext cx="1438411" cy="71400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</a:t>
            </a:r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04007" y="3161211"/>
            <a:ext cx="1129554" cy="992067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703966" y="3810619"/>
            <a:ext cx="1087351" cy="43333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1149" y="4195481"/>
            <a:ext cx="2958353" cy="77992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পারস্য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সাগর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73345" y="5671417"/>
            <a:ext cx="2877671" cy="64545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ভারত মহাসাগর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73345" y="2571776"/>
            <a:ext cx="2877671" cy="7325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মিয়ানমার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160058" y="1535719"/>
            <a:ext cx="1822372" cy="42829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3059501" y="4449355"/>
            <a:ext cx="2211745" cy="43030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>
            <a:off x="8217082" y="5671417"/>
            <a:ext cx="957192" cy="446013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>
            <a:off x="8112840" y="2938065"/>
            <a:ext cx="1060505" cy="39163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5028" y="1994263"/>
            <a:ext cx="29718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247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0" y="44971"/>
            <a:ext cx="12191999" cy="847839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0635" y="1201783"/>
            <a:ext cx="10515600" cy="8752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                ১.ব্রাহ্মম –</a:t>
            </a:r>
            <a:r>
              <a:rPr lang="en-US" dirty="0" err="1" smtClean="0">
                <a:solidFill>
                  <a:schemeClr val="tx1"/>
                </a:solidFill>
              </a:rPr>
              <a:t>উচু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জাত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251269" y="2037807"/>
            <a:ext cx="484632" cy="5617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277395" y="3644538"/>
            <a:ext cx="484632" cy="470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520338" y="3944983"/>
            <a:ext cx="10515600" cy="73152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৩.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বৈশ্য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–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ব্যবসা</a:t>
            </a:r>
            <a:r>
              <a:rPr lang="en-US" sz="36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বানিজ্য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572589" y="5094513"/>
            <a:ext cx="10515600" cy="809897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৪.</a:t>
            </a:r>
            <a:r>
              <a:rPr lang="en-US" sz="44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SutonnyMJ" pitchFamily="2" charset="0"/>
                <a:ea typeface="+mj-ea"/>
                <a:cs typeface="+mj-cs"/>
              </a:rPr>
              <a:t>k~`ª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–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কৃষি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কাজ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246018" y="2573382"/>
            <a:ext cx="10515600" cy="901337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</a:t>
            </a:r>
            <a:r>
              <a:rPr lang="en-US" sz="36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২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ক্ষত্রিয়–যুদ্ধ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বিগ্রহ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16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  <p:bldP spid="10" grpId="0" build="p"/>
      <p:bldP spid="11" grpId="0" build="p"/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" y="-13063"/>
            <a:ext cx="12192000" cy="85579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প্রশাসনিক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80011" y="3226526"/>
            <a:ext cx="9975669" cy="31220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</a:t>
            </a:r>
            <a:r>
              <a:rPr lang="en-US" dirty="0" err="1" smtClean="0"/>
              <a:t>প্রদেশিক</a:t>
            </a:r>
            <a:r>
              <a:rPr lang="en-US" dirty="0" smtClean="0"/>
              <a:t> </a:t>
            </a:r>
            <a:r>
              <a:rPr lang="en-US" dirty="0" err="1" smtClean="0"/>
              <a:t>শাসন</a:t>
            </a:r>
            <a:r>
              <a:rPr lang="en-US" dirty="0" smtClean="0"/>
              <a:t>( </a:t>
            </a:r>
            <a:r>
              <a:rPr lang="en-US" dirty="0" err="1" smtClean="0"/>
              <a:t>উপরিক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 smtClean="0"/>
              <a:t>                    </a:t>
            </a:r>
            <a:r>
              <a:rPr lang="en-US" dirty="0" err="1" smtClean="0"/>
              <a:t>জেলা</a:t>
            </a:r>
            <a:r>
              <a:rPr lang="en-US" dirty="0" smtClean="0"/>
              <a:t>( </a:t>
            </a:r>
            <a:r>
              <a:rPr lang="en-US" dirty="0" err="1" smtClean="0"/>
              <a:t>বিষয়পতি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</a:t>
            </a:r>
            <a:br>
              <a:rPr lang="en-US" dirty="0" smtClean="0"/>
            </a:br>
            <a:r>
              <a:rPr lang="en-US" dirty="0" smtClean="0"/>
              <a:t>                    </a:t>
            </a:r>
            <a:r>
              <a:rPr lang="en-US" dirty="0" err="1" smtClean="0"/>
              <a:t>গ্রাম</a:t>
            </a:r>
            <a:r>
              <a:rPr lang="en-US" dirty="0" smtClean="0"/>
              <a:t> ( </a:t>
            </a:r>
            <a:r>
              <a:rPr lang="en-US" dirty="0" err="1" smtClean="0"/>
              <a:t>পঞ্চাযেত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0560" y="940527"/>
            <a:ext cx="10911840" cy="26778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                     </a:t>
            </a:r>
            <a:r>
              <a:rPr lang="en-US" dirty="0" err="1" smtClean="0"/>
              <a:t>রাজতন্ত্র</a:t>
            </a:r>
            <a:r>
              <a:rPr lang="en-US" dirty="0" smtClean="0"/>
              <a:t>(</a:t>
            </a:r>
            <a:r>
              <a:rPr lang="en-US" dirty="0" err="1" smtClean="0"/>
              <a:t>রাজা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               </a:t>
            </a:r>
          </a:p>
          <a:p>
            <a:pPr>
              <a:buNone/>
            </a:pPr>
            <a:r>
              <a:rPr lang="en-US" dirty="0" smtClean="0"/>
              <a:t>    	                      </a:t>
            </a:r>
            <a:r>
              <a:rPr lang="en-US" dirty="0" err="1" smtClean="0"/>
              <a:t>প্রধান</a:t>
            </a:r>
            <a:r>
              <a:rPr lang="en-US" dirty="0" smtClean="0"/>
              <a:t> </a:t>
            </a:r>
            <a:r>
              <a:rPr lang="en-US" dirty="0" err="1" smtClean="0"/>
              <a:t>সেনাপতি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    </a:t>
            </a:r>
            <a:r>
              <a:rPr lang="en-US" dirty="0" err="1" smtClean="0"/>
              <a:t>মন্ত্রিজ</a:t>
            </a:r>
            <a:r>
              <a:rPr lang="en-US" dirty="0" smtClean="0"/>
              <a:t>/</a:t>
            </a:r>
            <a:r>
              <a:rPr lang="en-US" dirty="0" err="1" smtClean="0"/>
              <a:t>সচিব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5538651" y="1515291"/>
            <a:ext cx="484632" cy="4180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512526" y="2338252"/>
            <a:ext cx="484632" cy="3396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577840" y="4049486"/>
            <a:ext cx="484632" cy="195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590903" y="4950823"/>
            <a:ext cx="484632" cy="391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224587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14062"/>
            <a:ext cx="12192000" cy="120982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70560" y="5277394"/>
            <a:ext cx="10911840" cy="757646"/>
          </a:xfrm>
        </p:spPr>
        <p:txBody>
          <a:bodyPr/>
          <a:lstStyle/>
          <a:p>
            <a:r>
              <a:rPr lang="en-US" dirty="0" smtClean="0"/>
              <a:t>                      . </a:t>
            </a:r>
            <a:r>
              <a:rPr lang="en-US" dirty="0" err="1" smtClean="0"/>
              <a:t>ভাগ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70560" y="1371599"/>
            <a:ext cx="10911840" cy="24819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            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রাজস্য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আয়ের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তিনটি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উৎস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ছিল</a:t>
            </a:r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/>
          </a:p>
          <a:p>
            <a:r>
              <a:rPr lang="en-US" dirty="0" smtClean="0"/>
              <a:t>                     ক. </a:t>
            </a:r>
            <a:r>
              <a:rPr lang="en-US" dirty="0" err="1" smtClean="0"/>
              <a:t>ভূমি</a:t>
            </a:r>
            <a:r>
              <a:rPr lang="en-US" dirty="0" smtClean="0"/>
              <a:t> </a:t>
            </a:r>
            <a:r>
              <a:rPr lang="en-US" dirty="0" err="1" smtClean="0"/>
              <a:t>রাজস্ব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                     খ.  </a:t>
            </a:r>
            <a:r>
              <a:rPr lang="en-US" dirty="0" err="1" smtClean="0"/>
              <a:t>জনগনের</a:t>
            </a:r>
            <a:r>
              <a:rPr lang="en-US" dirty="0" smtClean="0"/>
              <a:t> </a:t>
            </a:r>
            <a:r>
              <a:rPr lang="en-US" dirty="0" err="1" smtClean="0"/>
              <a:t>কাছ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প্রাপ্ত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                     গ.  </a:t>
            </a:r>
            <a:r>
              <a:rPr lang="en-US" dirty="0" err="1" smtClean="0"/>
              <a:t>আবগারি</a:t>
            </a:r>
            <a:r>
              <a:rPr lang="en-US" dirty="0" smtClean="0"/>
              <a:t> ও </a:t>
            </a:r>
            <a:r>
              <a:rPr lang="en-US" dirty="0" err="1" smtClean="0"/>
              <a:t>বানিজ্য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348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781</TotalTime>
  <Words>356</Words>
  <Application>Microsoft Office PowerPoint</Application>
  <PresentationFormat>Custom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                 ১.ব্রাহ্মম –উচু জাত </vt:lpstr>
      <vt:lpstr>               প্রদেশিক শাসন( উপরিক)                          জেলা( বিষয়পতি)                           গ্রাম ( পঞ্চাযেত) </vt:lpstr>
      <vt:lpstr>                      . ভাগ</vt:lpstr>
      <vt:lpstr>                                                                                                           #  হিন্দু ধর্ম                                                     #বৌদ্ধ ধর্ম                                                      #জৈন ধর্ম    </vt:lpstr>
      <vt:lpstr>               ** রাজনৈতিক অবস্থা** </vt:lpstr>
      <vt:lpstr>         **সাংস্কৃতিক অবস্থা**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hp</cp:lastModifiedBy>
  <cp:revision>294</cp:revision>
  <dcterms:created xsi:type="dcterms:W3CDTF">2013-06-25T10:36:00Z</dcterms:created>
  <dcterms:modified xsi:type="dcterms:W3CDTF">2019-08-25T01:29:48Z</dcterms:modified>
</cp:coreProperties>
</file>