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57" r:id="rId4"/>
    <p:sldId id="262" r:id="rId5"/>
    <p:sldId id="261" r:id="rId6"/>
    <p:sldId id="258" r:id="rId7"/>
    <p:sldId id="259" r:id="rId8"/>
    <p:sldId id="260" r:id="rId9"/>
    <p:sldId id="264" r:id="rId10"/>
    <p:sldId id="274" r:id="rId11"/>
    <p:sldId id="269" r:id="rId12"/>
    <p:sldId id="270" r:id="rId13"/>
    <p:sldId id="267" r:id="rId14"/>
    <p:sldId id="268" r:id="rId15"/>
    <p:sldId id="272" r:id="rId16"/>
    <p:sldId id="273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1FB"/>
    <a:srgbClr val="12D2EC"/>
    <a:srgbClr val="04F4FA"/>
    <a:srgbClr val="8BEF11"/>
    <a:srgbClr val="FF66CC"/>
    <a:srgbClr val="FFFFFF"/>
    <a:srgbClr val="FF66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98000">
              <a:schemeClr val="accent5">
                <a:lumMod val="60000"/>
                <a:lumOff val="40000"/>
              </a:schemeClr>
            </a:gs>
            <a:gs pos="98000">
              <a:schemeClr val="accent6">
                <a:lumMod val="75000"/>
              </a:schemeClr>
            </a:gs>
            <a:gs pos="98000">
              <a:srgbClr val="00B050"/>
            </a:gs>
            <a:gs pos="94000">
              <a:schemeClr val="accent4">
                <a:lumMod val="60000"/>
                <a:lumOff val="40000"/>
              </a:schemeClr>
            </a:gs>
            <a:gs pos="96000">
              <a:schemeClr val="accent1">
                <a:lumMod val="40000"/>
                <a:lumOff val="60000"/>
              </a:schemeClr>
            </a:gs>
            <a:gs pos="94000">
              <a:srgbClr val="FF66CC"/>
            </a:gs>
            <a:gs pos="96000">
              <a:schemeClr val="accent5"/>
            </a:gs>
            <a:gs pos="95000">
              <a:srgbClr val="04F4FA">
                <a:alpha val="93000"/>
                <a:lumMod val="97000"/>
                <a:lumOff val="3000"/>
              </a:srgbClr>
            </a:gs>
            <a:gs pos="93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458F-F2A0-4436-BE1A-049B5F065A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6773B-3E9B-448C-A473-497885F9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1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11" Type="http://schemas.openxmlformats.org/officeDocument/2006/relationships/image" Target="../media/image29.png"/><Relationship Id="rId5" Type="http://schemas.openxmlformats.org/officeDocument/2006/relationships/image" Target="../media/image160.png"/><Relationship Id="rId10" Type="http://schemas.openxmlformats.org/officeDocument/2006/relationships/image" Target="../media/image28.png"/><Relationship Id="rId9" Type="http://schemas.openxmlformats.org/officeDocument/2006/relationships/image" Target="../media/image2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5" y="204813"/>
            <a:ext cx="11673633" cy="647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303" y="657659"/>
            <a:ext cx="2939447" cy="584775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1796" y="359005"/>
            <a:ext cx="234603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14829" y="2702506"/>
                <a:ext cx="8223429" cy="133741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সমাধান:মনে </a:t>
                </a:r>
                <a:r>
                  <a:rPr lang="en-US" sz="20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সমবৃত্তভুমিক</a:t>
                </a:r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 </a:t>
                </a:r>
                <a:r>
                  <a:rPr lang="en-US" sz="20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𝟏𝟒𝟏𝟔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endPara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𝟏𝟓𝟑𝟗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𝟑𝟖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829" y="2702506"/>
                <a:ext cx="8223429" cy="1337417"/>
              </a:xfrm>
              <a:prstGeom prst="rect">
                <a:avLst/>
              </a:prstGeom>
              <a:blipFill>
                <a:blip r:embed="rId3"/>
                <a:stretch>
                  <a:fillRect l="-740" t="-1794" b="-852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4829" y="4316709"/>
                <a:ext cx="8223429" cy="1015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𝟏𝟒𝟏𝟔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𝟕𝟒𝟕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</m:oMath>
                </a14:m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829" y="4316709"/>
                <a:ext cx="8223429" cy="1015663"/>
              </a:xfrm>
              <a:prstGeom prst="rect">
                <a:avLst/>
              </a:prstGeom>
              <a:blipFill>
                <a:blip r:embed="rId4"/>
                <a:stretch>
                  <a:fillRect l="-740" t="-2353" b="-117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 Diagonal Corner Rectangle 12"/>
              <p:cNvSpPr/>
              <p:nvPr/>
            </p:nvSpPr>
            <p:spPr>
              <a:xfrm>
                <a:off x="962154" y="1219086"/>
                <a:ext cx="10246035" cy="8583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সমস্যা:একটি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সমবৃত্তভুমিক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সে.মি.হলে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3" name="Round Diagonal Corner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54" y="1219086"/>
                <a:ext cx="10246035" cy="8583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/>
                <a:stretch>
                  <a:fillRect t="-2778" b="-15972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6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974" y="1280107"/>
            <a:ext cx="868129" cy="1853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7536866" y="1334089"/>
            <a:ext cx="828655" cy="16702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72908" y="2848202"/>
            <a:ext cx="1227881" cy="114857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90226" y="337065"/>
            <a:ext cx="1271408" cy="115319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16446" y="913662"/>
            <a:ext cx="1718749" cy="2593989"/>
            <a:chOff x="4939042" y="558600"/>
            <a:chExt cx="1693594" cy="2677783"/>
          </a:xfrm>
          <a:pattFill prst="wdDnDiag">
            <a:fgClr>
              <a:schemeClr val="accent2"/>
            </a:fgClr>
            <a:bgClr>
              <a:schemeClr val="bg1"/>
            </a:bgClr>
          </a:pattFill>
        </p:grpSpPr>
        <p:grpSp>
          <p:nvGrpSpPr>
            <p:cNvPr id="12" name="Group 11"/>
            <p:cNvGrpSpPr/>
            <p:nvPr/>
          </p:nvGrpSpPr>
          <p:grpSpPr>
            <a:xfrm>
              <a:off x="4939042" y="558600"/>
              <a:ext cx="1693594" cy="2677783"/>
              <a:chOff x="4934727" y="548496"/>
              <a:chExt cx="1693594" cy="2677783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4951979" y="548496"/>
                <a:ext cx="1676342" cy="717444"/>
              </a:xfrm>
              <a:prstGeom prst="ellipse">
                <a:avLst/>
              </a:prstGeom>
              <a:solidFill>
                <a:schemeClr val="accent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51979" y="2508835"/>
                <a:ext cx="1676342" cy="717444"/>
              </a:xfrm>
              <a:prstGeom prst="ellipse">
                <a:avLst/>
              </a:prstGeom>
              <a:solidFill>
                <a:schemeClr val="accent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790150" y="898593"/>
                <a:ext cx="0" cy="19689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956999" y="2867559"/>
                <a:ext cx="838171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934727" y="907217"/>
                <a:ext cx="860862" cy="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4953394" y="908697"/>
              <a:ext cx="0" cy="196033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26909" y="917323"/>
              <a:ext cx="0" cy="196033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V="1">
            <a:off x="5938138" y="2122101"/>
            <a:ext cx="1177915" cy="33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5915108" y="913662"/>
            <a:ext cx="1375118" cy="3552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2"/>
          </p:cNvCxnSpPr>
          <p:nvPr/>
        </p:nvCxnSpPr>
        <p:spPr>
          <a:xfrm>
            <a:off x="5936667" y="3133602"/>
            <a:ext cx="1236241" cy="288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76902" y="1754902"/>
                <a:ext cx="127354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2" y="1754902"/>
                <a:ext cx="1273541" cy="830997"/>
              </a:xfrm>
              <a:prstGeom prst="rect">
                <a:avLst/>
              </a:prstGeom>
              <a:blipFill>
                <a:blip r:embed="rId3"/>
                <a:stretch>
                  <a:fillRect l="-7656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2970" y="662234"/>
                <a:ext cx="2049293" cy="44721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70" y="662234"/>
                <a:ext cx="2049293" cy="447218"/>
              </a:xfrm>
              <a:prstGeom prst="rect">
                <a:avLst/>
              </a:prstGeom>
              <a:blipFill>
                <a:blip r:embed="rId4"/>
                <a:stretch>
                  <a:fillRect l="-4438" t="-8000" b="-3333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72970" y="1958362"/>
                <a:ext cx="2049293" cy="4472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rh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70" y="1958362"/>
                <a:ext cx="2049293" cy="447218"/>
              </a:xfrm>
              <a:prstGeom prst="rect">
                <a:avLst/>
              </a:prstGeom>
              <a:blipFill>
                <a:blip r:embed="rId5"/>
                <a:stretch>
                  <a:fillRect l="-4438" t="-7895" b="-3157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72970" y="3198745"/>
                <a:ext cx="2049293" cy="44721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70" y="3198745"/>
                <a:ext cx="2049293" cy="447218"/>
              </a:xfrm>
              <a:prstGeom prst="rect">
                <a:avLst/>
              </a:prstGeom>
              <a:blipFill>
                <a:blip r:embed="rId6"/>
                <a:stretch>
                  <a:fillRect l="-4438" t="-8000" b="-3333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02671" y="487714"/>
                <a:ext cx="12425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71" y="487714"/>
                <a:ext cx="1242585" cy="769441"/>
              </a:xfrm>
              <a:prstGeom prst="rect">
                <a:avLst/>
              </a:prstGeom>
              <a:blipFill>
                <a:blip r:embed="rId7"/>
                <a:stretch>
                  <a:fillRect l="-735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55226" y="1615827"/>
            <a:ext cx="250372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76902" y="3013110"/>
                <a:ext cx="12425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2" y="3013110"/>
                <a:ext cx="1242585" cy="769441"/>
              </a:xfrm>
              <a:prstGeom prst="rect">
                <a:avLst/>
              </a:prstGeom>
              <a:blipFill>
                <a:blip r:embed="rId8"/>
                <a:stretch>
                  <a:fillRect l="-784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3322639" y="1754902"/>
            <a:ext cx="669957" cy="3671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9532" y="4336566"/>
                <a:ext cx="10032731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বক্রতলের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উচ্চতাএবং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32" y="4336566"/>
                <a:ext cx="10032731" cy="954107"/>
              </a:xfrm>
              <a:prstGeom prst="rect">
                <a:avLst/>
              </a:prstGeom>
              <a:blipFill>
                <a:blip r:embed="rId9"/>
                <a:stretch>
                  <a:fillRect l="-1213" t="-5000" b="-193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89532" y="3587360"/>
            <a:ext cx="250372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0250" y="337065"/>
            <a:ext cx="25938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জোড়ায়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4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4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8" grpId="0"/>
      <p:bldP spid="29" grpId="0" animBg="1"/>
      <p:bldP spid="30" grpId="0" animBg="1"/>
      <p:bldP spid="31" grpId="0" animBg="1"/>
      <p:bldP spid="35" grpId="0"/>
      <p:bldP spid="33" grpId="0" animBg="1"/>
      <p:bldP spid="36" grpId="0"/>
      <p:bldP spid="37" grpId="0" animBg="1"/>
      <p:bldP spid="38" grpId="0" animBg="1"/>
      <p:bldP spid="39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978" y="361433"/>
            <a:ext cx="30749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15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8519" y="1328768"/>
                <a:ext cx="4976954" cy="13234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বক্রতলের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0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19" y="1328768"/>
                <a:ext cx="4976954" cy="1323439"/>
              </a:xfrm>
              <a:prstGeom prst="rect">
                <a:avLst/>
              </a:prstGeom>
              <a:blipFill>
                <a:blip r:embed="rId3"/>
                <a:stretch>
                  <a:fillRect l="-1221" t="-1826" b="-913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9323" y="3070630"/>
                <a:ext cx="4976150" cy="2197909"/>
              </a:xfrm>
              <a:prstGeom prst="rect">
                <a:avLst/>
              </a:prstGeom>
              <a:solidFill>
                <a:srgbClr val="12D2EC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শর্তমতে,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150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…………..(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</a:p>
              <a:p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…………..(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)÷(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𝜋</m:t>
                            </m:r>
                            <m: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0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den>
                    </m:f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150</m:t>
                        </m:r>
                      </m:num>
                      <m:den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23" y="3070630"/>
                <a:ext cx="4976150" cy="2197909"/>
              </a:xfrm>
              <a:prstGeom prst="rect">
                <a:avLst/>
              </a:prstGeom>
              <a:blipFill>
                <a:blip r:embed="rId4"/>
                <a:stretch>
                  <a:fillRect l="-1221" t="-1381" b="-331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91820" y="1944676"/>
                <a:ext cx="4306164" cy="2376356"/>
              </a:xfrm>
              <a:prstGeom prst="rect">
                <a:avLst/>
              </a:prstGeom>
              <a:solidFill>
                <a:srgbClr val="EFD1FB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1416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100</m:t>
                      </m:r>
                    </m:oMath>
                  </m:oMathPara>
                </a14:m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8496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num>
                      <m:den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8496</m:t>
                        </m:r>
                      </m:den>
                    </m:f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3051524</m:t>
                    </m:r>
                  </m:oMath>
                </a14:m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3051524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20" y="1944676"/>
                <a:ext cx="4306164" cy="2376356"/>
              </a:xfrm>
              <a:prstGeom prst="rect">
                <a:avLst/>
              </a:prstGeom>
              <a:blipFill>
                <a:blip r:embed="rId5"/>
                <a:stretch>
                  <a:fillRect l="-1410" t="-102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88976" y="516548"/>
            <a:ext cx="1367327" cy="3368321"/>
            <a:chOff x="8409061" y="844755"/>
            <a:chExt cx="1367327" cy="3368321"/>
          </a:xfrm>
        </p:grpSpPr>
        <p:sp>
          <p:nvSpPr>
            <p:cNvPr id="7" name="Donut 6"/>
            <p:cNvSpPr/>
            <p:nvPr/>
          </p:nvSpPr>
          <p:spPr>
            <a:xfrm>
              <a:off x="8409062" y="844755"/>
              <a:ext cx="1367326" cy="958407"/>
            </a:xfrm>
            <a:prstGeom prst="donut">
              <a:avLst>
                <a:gd name="adj" fmla="val 14983"/>
              </a:avLst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8409062" y="3254669"/>
              <a:ext cx="1367326" cy="958407"/>
            </a:xfrm>
            <a:prstGeom prst="donut">
              <a:avLst>
                <a:gd name="adj" fmla="val 14983"/>
              </a:avLst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7" idx="2"/>
              <a:endCxn id="9" idx="2"/>
            </p:cNvCxnSpPr>
            <p:nvPr/>
          </p:nvCxnSpPr>
          <p:spPr>
            <a:xfrm>
              <a:off x="8409062" y="1323959"/>
              <a:ext cx="0" cy="2409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776388" y="1323958"/>
              <a:ext cx="0" cy="2409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631110" y="1332505"/>
              <a:ext cx="0" cy="2409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554340" y="1323958"/>
              <a:ext cx="0" cy="2409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9383282" y="2162086"/>
              <a:ext cx="393106" cy="96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8409061" y="2162086"/>
              <a:ext cx="337560" cy="96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9238004" y="2725354"/>
              <a:ext cx="393106" cy="96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8530840" y="2733142"/>
              <a:ext cx="337560" cy="96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605614" y="1878805"/>
                  <a:ext cx="9742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𝟏𝟒</m:t>
                      </m:r>
                    </m:oMath>
                  </a14:m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সে.মি.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614" y="1878805"/>
                  <a:ext cx="97422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8125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656889" y="2742167"/>
                  <a:ext cx="9742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𝟏𝟐</m:t>
                      </m:r>
                    </m:oMath>
                  </a14:m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সে.মি.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6889" y="2742167"/>
                  <a:ext cx="97422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7500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26179" y="4729249"/>
                <a:ext cx="976500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a:rPr lang="en-US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endPara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মিটার।এক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সে.মি.লোহার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ওজন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হলে,পাইপের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ওজন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79" y="4729249"/>
                <a:ext cx="9765000" cy="830997"/>
              </a:xfrm>
              <a:prstGeom prst="rect">
                <a:avLst/>
              </a:prstGeom>
              <a:blipFill>
                <a:blip r:embed="rId5"/>
                <a:stretch>
                  <a:fillRect l="-935" t="-5072" b="-195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121637" y="596631"/>
            <a:ext cx="25037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6572639" y="897813"/>
            <a:ext cx="2007339" cy="5950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79978" y="1254442"/>
            <a:ext cx="17689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Elbow Connector 35"/>
          <p:cNvCxnSpPr/>
          <p:nvPr/>
        </p:nvCxnSpPr>
        <p:spPr>
          <a:xfrm>
            <a:off x="7111024" y="2092750"/>
            <a:ext cx="1468954" cy="581353"/>
          </a:xfrm>
          <a:prstGeom prst="bentConnector3">
            <a:avLst>
              <a:gd name="adj1" fmla="val 2963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4172195" y="2483634"/>
            <a:ext cx="1716782" cy="4428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579978" y="2443271"/>
            <a:ext cx="29153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6179" y="2710142"/>
            <a:ext cx="27460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6211" y="4033725"/>
            <a:ext cx="25159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- 17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5" grpId="0" animBg="1"/>
      <p:bldP spid="41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57103" y="3541584"/>
                <a:ext cx="5704223" cy="23761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76969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56548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20420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সে.মি.লোহার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ওজন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20420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’’     ’’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20420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147026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88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147026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88</m:t>
                        </m:r>
                      </m:num>
                      <m:den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147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02688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103" y="3541584"/>
                <a:ext cx="5704223" cy="2376163"/>
              </a:xfrm>
              <a:prstGeom prst="rect">
                <a:avLst/>
              </a:prstGeom>
              <a:blipFill>
                <a:blip r:embed="rId2"/>
                <a:stretch>
                  <a:fillRect l="-1066" t="-1020" b="-459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62861" y="830020"/>
                <a:ext cx="6294533" cy="25825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লো</a:t>
                </a:r>
                <a:r>
                  <a:rPr lang="en-US" sz="2000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0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effectLst/>
                    <a:cs typeface="NikoshBAN" panose="02000000000000000000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500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en-US" sz="2000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smtClean="0"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49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500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smtClean="0"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76969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লোহার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0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effectLst/>
                    <a:cs typeface="NikoshBAN" panose="02000000000000000000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500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500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56548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0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61" y="830020"/>
                <a:ext cx="6294533" cy="2582502"/>
              </a:xfrm>
              <a:prstGeom prst="rect">
                <a:avLst/>
              </a:prstGeom>
              <a:blipFill>
                <a:blip r:embed="rId3"/>
                <a:stretch>
                  <a:fillRect l="-967" t="-704" b="-211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134" y="283465"/>
            <a:ext cx="336193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17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654" y="870736"/>
                <a:ext cx="4601610" cy="25010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</m:d>
                    <m:r>
                      <a:rPr lang="en-US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</m:num>
                      <m:den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</a:p>
              <a:p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</m:d>
                    <m:r>
                      <a:rPr lang="en-US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0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</a:p>
              <a:p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</a:t>
                </a: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00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54" y="870736"/>
                <a:ext cx="4601610" cy="2501069"/>
              </a:xfrm>
              <a:prstGeom prst="rect">
                <a:avLst/>
              </a:prstGeom>
              <a:blipFill>
                <a:blip r:embed="rId5"/>
                <a:stretch>
                  <a:fillRect l="-1453" t="-971" b="-436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5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299" y="396049"/>
            <a:ext cx="261850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2477" y="2665007"/>
                <a:ext cx="976500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a:rPr lang="en-US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পাইপের</a:t>
                </a:r>
                <a:endPara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মিটার।এক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সে.মি.লোহার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ওজন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77" y="2665007"/>
                <a:ext cx="9765000" cy="830997"/>
              </a:xfrm>
              <a:prstGeom prst="rect">
                <a:avLst/>
              </a:prstGeom>
              <a:blipFill>
                <a:blip r:embed="rId3"/>
                <a:stretch>
                  <a:fillRect l="-935" t="-5072" b="-195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40233" y="1760917"/>
            <a:ext cx="27265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477" y="3883987"/>
            <a:ext cx="96463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হলে,ঘনকটির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পাইপটির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বক্রপৃষ্টের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039" y="427212"/>
            <a:ext cx="27265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9649" y="1548502"/>
                <a:ext cx="1034346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১)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সমবৃত্তভুমিক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সে.মি.হলে,বেলনের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.(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9" y="1548502"/>
                <a:ext cx="10343461" cy="400110"/>
              </a:xfrm>
              <a:prstGeom prst="rect">
                <a:avLst/>
              </a:prstGeom>
              <a:blipFill>
                <a:blip r:embed="rId3"/>
                <a:stretch>
                  <a:fillRect l="-589" t="-5882" b="-308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9649" y="2087466"/>
                <a:ext cx="1034346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219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91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  খ)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1539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38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গ)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3078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77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ঘ)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6157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</m:oMath>
                </a14:m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9" y="2087466"/>
                <a:ext cx="10343461" cy="400110"/>
              </a:xfrm>
              <a:prstGeom prst="rect">
                <a:avLst/>
              </a:prstGeom>
              <a:blipFill>
                <a:blip r:embed="rId4"/>
                <a:stretch>
                  <a:fillRect t="-5882" b="-32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458093" y="2134112"/>
            <a:ext cx="290946" cy="2859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9649" y="2960657"/>
                <a:ext cx="10343461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2)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হলে,উহার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বক্রপৃষ্টের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9" y="2960657"/>
                <a:ext cx="10343461" cy="400110"/>
              </a:xfrm>
              <a:prstGeom prst="rect">
                <a:avLst/>
              </a:prstGeom>
              <a:blipFill>
                <a:blip r:embed="rId5"/>
                <a:stretch>
                  <a:fillRect l="-589" t="-7463" b="-328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9649" y="3466993"/>
                <a:ext cx="10343461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37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70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খ)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62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83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             গ)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74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70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              ঘ)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84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70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সে.মি.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9" y="3466993"/>
                <a:ext cx="10343461" cy="400110"/>
              </a:xfrm>
              <a:prstGeom prst="rect">
                <a:avLst/>
              </a:prstGeom>
              <a:blipFill>
                <a:blip r:embed="rId6"/>
                <a:stretch>
                  <a:fillRect t="-7463" b="-328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852050" y="3524090"/>
            <a:ext cx="290946" cy="2859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9649" y="4436132"/>
                <a:ext cx="10343461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3)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কুয়ার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গভীরতা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হলে,ঐ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কুয়ার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9" y="4436132"/>
                <a:ext cx="10343461" cy="400110"/>
              </a:xfrm>
              <a:prstGeom prst="rect">
                <a:avLst/>
              </a:prstGeom>
              <a:blipFill>
                <a:blip r:embed="rId7"/>
                <a:stretch>
                  <a:fillRect l="-589" t="-7463" b="-328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9650" y="4995601"/>
                <a:ext cx="10343461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ক)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 মিটার 	               খ)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গ)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 মিটার                      ঘ)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 মিটার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50" y="4995601"/>
                <a:ext cx="10343461" cy="400110"/>
              </a:xfrm>
              <a:prstGeom prst="rect">
                <a:avLst/>
              </a:prstGeom>
              <a:blipFill>
                <a:blip r:embed="rId8"/>
                <a:stretch>
                  <a:fillRect t="-5882" b="-32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6048996" y="5044023"/>
            <a:ext cx="290946" cy="2859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1622" y="4263595"/>
                <a:ext cx="10144880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মুড়িয়ে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সমবৃত্তভুমিক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সিলিণ্ডার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হলো,আয়তকার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পৃষ্টতলের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22" y="4263595"/>
                <a:ext cx="10144880" cy="830997"/>
              </a:xfrm>
              <a:prstGeom prst="rect">
                <a:avLst/>
              </a:prstGeom>
              <a:blipFill>
                <a:blip r:embed="rId3"/>
                <a:stretch>
                  <a:fillRect l="-900" t="-5000" b="-1428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852569" y="1546570"/>
            <a:ext cx="1251064" cy="2223412"/>
            <a:chOff x="7385860" y="2157395"/>
            <a:chExt cx="1350816" cy="2210799"/>
          </a:xfrm>
        </p:grpSpPr>
        <p:sp>
          <p:nvSpPr>
            <p:cNvPr id="10" name="Flowchart: Magnetic Disk 9"/>
            <p:cNvSpPr/>
            <p:nvPr/>
          </p:nvSpPr>
          <p:spPr>
            <a:xfrm>
              <a:off x="7385860" y="2182624"/>
              <a:ext cx="1350816" cy="2174800"/>
            </a:xfrm>
            <a:prstGeom prst="flowChartMagneticDisk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85860" y="2498506"/>
              <a:ext cx="699105" cy="155342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7385860" y="3591099"/>
              <a:ext cx="1350816" cy="777095"/>
            </a:xfrm>
            <a:prstGeom prst="arc">
              <a:avLst>
                <a:gd name="adj1" fmla="val 10388012"/>
                <a:gd name="adj2" fmla="val 507045"/>
              </a:avLst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0800000">
              <a:off x="7385860" y="3580329"/>
              <a:ext cx="1350816" cy="777095"/>
            </a:xfrm>
            <a:prstGeom prst="arc">
              <a:avLst>
                <a:gd name="adj1" fmla="val 10388012"/>
                <a:gd name="adj2" fmla="val 507045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7385860" y="2157395"/>
              <a:ext cx="1350816" cy="777095"/>
            </a:xfrm>
            <a:prstGeom prst="arc">
              <a:avLst>
                <a:gd name="adj1" fmla="val 10338188"/>
                <a:gd name="adj2" fmla="val 21321696"/>
              </a:avLst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7385860" y="2157395"/>
              <a:ext cx="1350816" cy="777095"/>
            </a:xfrm>
            <a:prstGeom prst="arc">
              <a:avLst>
                <a:gd name="adj1" fmla="val 10388012"/>
                <a:gd name="adj2" fmla="val 507045"/>
              </a:avLst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 rot="16200000">
            <a:off x="4540830" y="2055689"/>
            <a:ext cx="735675" cy="15794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15894" y="3562550"/>
                <a:ext cx="2859579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কাগজের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𝟏𝟒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94" y="3562550"/>
                <a:ext cx="2859579" cy="400110"/>
              </a:xfrm>
              <a:prstGeom prst="rect">
                <a:avLst/>
              </a:prstGeom>
              <a:blipFill>
                <a:blip r:embed="rId4"/>
                <a:stretch>
                  <a:fillRect l="-2119" t="-5797" b="-304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>
            <a:off x="4796447" y="3274543"/>
            <a:ext cx="112220" cy="26375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715790" y="2771367"/>
            <a:ext cx="340822" cy="12753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1931" y="2649683"/>
                <a:ext cx="2751513" cy="400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কাগজের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b="1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31" y="2649683"/>
                <a:ext cx="2751513" cy="400110"/>
              </a:xfrm>
              <a:prstGeom prst="rect">
                <a:avLst/>
              </a:prstGeom>
              <a:blipFill>
                <a:blip r:embed="rId5"/>
                <a:stretch>
                  <a:fillRect l="-2203" t="-5882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53061" y="3108957"/>
                <a:ext cx="2751513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কাগজের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b="1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61" y="3108957"/>
                <a:ext cx="2751513" cy="400110"/>
              </a:xfrm>
              <a:prstGeom prst="rect">
                <a:avLst/>
              </a:prstGeom>
              <a:blipFill>
                <a:blip r:embed="rId6"/>
                <a:stretch>
                  <a:fillRect l="-1982" t="-4412" b="-25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67811" y="2064980"/>
                <a:ext cx="2751513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কাগজের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𝟏𝟒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11" y="2064980"/>
                <a:ext cx="2751513" cy="400110"/>
              </a:xfrm>
              <a:prstGeom prst="rect">
                <a:avLst/>
              </a:prstGeom>
              <a:blipFill>
                <a:blip r:embed="rId7"/>
                <a:stretch>
                  <a:fillRect l="-2203" t="-7463" r="-1982" b="-3283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898673" y="551441"/>
            <a:ext cx="19077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7500048" y="1562367"/>
            <a:ext cx="1876708" cy="390764"/>
          </a:xfrm>
          <a:prstGeom prst="bentConnector3">
            <a:avLst>
              <a:gd name="adj1" fmla="val 9961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8103633" y="2720387"/>
            <a:ext cx="1876708" cy="390764"/>
          </a:xfrm>
          <a:prstGeom prst="bentConnector3">
            <a:avLst>
              <a:gd name="adj1" fmla="val 9961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6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E255E-988C-49F9-8AA7-0B4EE3EA7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501" y="1596532"/>
            <a:ext cx="1019175" cy="33051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D26E50E-0BCE-47D5-BC0A-16B1FA9BCB2D}"/>
              </a:ext>
            </a:extLst>
          </p:cNvPr>
          <p:cNvGrpSpPr/>
          <p:nvPr/>
        </p:nvGrpSpPr>
        <p:grpSpPr>
          <a:xfrm>
            <a:off x="2252237" y="1213635"/>
            <a:ext cx="7807205" cy="2914650"/>
            <a:chOff x="1929100" y="2200456"/>
            <a:chExt cx="7807205" cy="291465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38707B-9401-49B8-B679-DE67A0B5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730" y="2200456"/>
              <a:ext cx="3076575" cy="29146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CC3221-0509-4BAC-ADC6-96F28E2B4DBD}"/>
                </a:ext>
              </a:extLst>
            </p:cNvPr>
            <p:cNvSpPr txBox="1"/>
            <p:nvPr/>
          </p:nvSpPr>
          <p:spPr>
            <a:xfrm>
              <a:off x="1929100" y="2532928"/>
              <a:ext cx="5526593" cy="24486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79E255E-988C-49F9-8AA7-0B4EE3EA7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0" y="1702139"/>
            <a:ext cx="1019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" y="1386460"/>
            <a:ext cx="11269288" cy="4829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647" y="205652"/>
            <a:ext cx="1077091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endParaRPr lang="en-US" sz="6600" b="1" dirty="0">
              <a:ln w="66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11" name="Half Frame 10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19BD6-F3A1-4057-A93E-A441AA99F88A}"/>
              </a:ext>
            </a:extLst>
          </p:cNvPr>
          <p:cNvSpPr/>
          <p:nvPr/>
        </p:nvSpPr>
        <p:spPr>
          <a:xfrm>
            <a:off x="4144488" y="249876"/>
            <a:ext cx="36517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u="sng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7200" b="1" u="sng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4F4F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4F4F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4F4FA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15" y="706935"/>
            <a:ext cx="1971950" cy="2195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75" y="706935"/>
            <a:ext cx="1971950" cy="2195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1DF64-4BF2-484B-85F4-F97806F169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00665" y="1653321"/>
            <a:ext cx="1263502" cy="3845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7510" y="3164071"/>
            <a:ext cx="352086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01711352632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6439" y="3247901"/>
            <a:ext cx="4667002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্রেণি:নবম-দশম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16.4)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তারিখ:১৩/04/2022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  <a:p>
            <a:pPr algn="ctr"/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3" y="403415"/>
            <a:ext cx="3152774" cy="240237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45" y="417207"/>
            <a:ext cx="3152774" cy="2468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556153" y="3648605"/>
            <a:ext cx="3154680" cy="2468879"/>
            <a:chOff x="6182435" y="1154373"/>
            <a:chExt cx="4492601" cy="44926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5" y="1154373"/>
              <a:ext cx="4492601" cy="4492601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9144001" y="3216009"/>
              <a:ext cx="557013" cy="6807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1305960"/>
              <a:r>
                <a:rPr lang="en-US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1357" y="3648604"/>
            <a:ext cx="3219275" cy="2468879"/>
            <a:chOff x="5486400" y="457200"/>
            <a:chExt cx="3276600" cy="5715000"/>
          </a:xfrm>
        </p:grpSpPr>
        <p:pic>
          <p:nvPicPr>
            <p:cNvPr id="10" name="Picture 9" descr="2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457200"/>
              <a:ext cx="3276600" cy="5715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943600" y="1676400"/>
              <a:ext cx="2209800" cy="45720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63">
                <a:defRPr/>
              </a:pPr>
              <a:endParaRPr lang="en-US" sz="1900" kern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46296" y="2027236"/>
            <a:ext cx="4388391" cy="52320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 defTabSz="1305960"/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চারটির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কিরূপ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5714" y="3038326"/>
            <a:ext cx="5574843" cy="4616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 defTabSz="1305960"/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 আছে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0078" y="6141233"/>
            <a:ext cx="6293921" cy="52320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 defTabSz="130596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উভয়ের আকার সিলিন্ডার বা বেলনাকৃতির ।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26887" y="1366969"/>
            <a:ext cx="448887" cy="4075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797339" y="4679282"/>
            <a:ext cx="448887" cy="4075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97339" y="1327365"/>
            <a:ext cx="448887" cy="4075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26887" y="4679282"/>
            <a:ext cx="448887" cy="4075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1330" y="398659"/>
            <a:ext cx="3681208" cy="523206"/>
          </a:xfrm>
          <a:prstGeom prst="rect">
            <a:avLst/>
          </a:prstGeom>
          <a:solidFill>
            <a:srgbClr val="04F4FA"/>
          </a:solidFill>
          <a:ln w="28575">
            <a:solidFill>
              <a:srgbClr val="C0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 defTabSz="1305960"/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Half Frame 27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0E6D0-D38B-4727-BF60-26144622B9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789" y="756459"/>
            <a:ext cx="8437418" cy="5222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8959" y="1471096"/>
            <a:ext cx="507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322" y="2584468"/>
            <a:ext cx="5153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সিলিণ্ডার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F4F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F4F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538D8883-FC0C-4198-8E37-9268698C1F0E}"/>
              </a:ext>
            </a:extLst>
          </p:cNvPr>
          <p:cNvSpPr/>
          <p:nvPr/>
        </p:nvSpPr>
        <p:spPr>
          <a:xfrm>
            <a:off x="1035691" y="1720468"/>
            <a:ext cx="934303" cy="711695"/>
          </a:xfrm>
          <a:prstGeom prst="chevron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DD8D7-E5A9-4C6F-91DE-E5DE5521A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66" y="2354960"/>
            <a:ext cx="531980" cy="531980"/>
          </a:xfrm>
          <a:prstGeom prst="rect">
            <a:avLst/>
          </a:prstGeom>
        </p:spPr>
      </p:pic>
      <p:sp>
        <p:nvSpPr>
          <p:cNvPr id="10" name="Chevron 6">
            <a:extLst>
              <a:ext uri="{FF2B5EF4-FFF2-40B4-BE49-F238E27FC236}">
                <a16:creationId xmlns:a16="http://schemas.microsoft.com/office/drawing/2014/main" id="{8439CF95-9857-4859-B8BA-4C009E27AF9A}"/>
              </a:ext>
            </a:extLst>
          </p:cNvPr>
          <p:cNvSpPr/>
          <p:nvPr/>
        </p:nvSpPr>
        <p:spPr>
          <a:xfrm>
            <a:off x="985997" y="3016032"/>
            <a:ext cx="934303" cy="711695"/>
          </a:xfrm>
          <a:prstGeom prst="chevron">
            <a:avLst/>
          </a:prstGeom>
          <a:solidFill>
            <a:srgbClr val="291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729253-0513-42AB-8518-34DF5DEA6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00" y="3627694"/>
            <a:ext cx="566840" cy="566840"/>
          </a:xfrm>
          <a:prstGeom prst="rect">
            <a:avLst/>
          </a:prstGeom>
        </p:spPr>
      </p:pic>
      <p:sp>
        <p:nvSpPr>
          <p:cNvPr id="12" name="Chevron 10">
            <a:extLst>
              <a:ext uri="{FF2B5EF4-FFF2-40B4-BE49-F238E27FC236}">
                <a16:creationId xmlns:a16="http://schemas.microsoft.com/office/drawing/2014/main" id="{09DD7F0C-6949-4E98-932A-B95C55020A59}"/>
              </a:ext>
            </a:extLst>
          </p:cNvPr>
          <p:cNvSpPr/>
          <p:nvPr/>
        </p:nvSpPr>
        <p:spPr>
          <a:xfrm>
            <a:off x="993928" y="4305785"/>
            <a:ext cx="934303" cy="711695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B4ACF0-812F-4FC3-84B0-49BF95531F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199" y="4962602"/>
            <a:ext cx="540378" cy="540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0E3733-331B-4DF1-AD21-7B66811C7C89}"/>
              </a:ext>
            </a:extLst>
          </p:cNvPr>
          <p:cNvSpPr txBox="1"/>
          <p:nvPr/>
        </p:nvSpPr>
        <p:spPr>
          <a:xfrm>
            <a:off x="3594690" y="285906"/>
            <a:ext cx="508857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 prst="convex"/>
              <a:bevelB w="266700" h="298450"/>
            </a:sp3d>
          </a:bodyPr>
          <a:lstStyle/>
          <a:p>
            <a:pPr algn="ctr"/>
            <a:r>
              <a:rPr lang="en-US" sz="8800" b="1" u="sng" dirty="0" err="1">
                <a:gradFill flip="none" rotWithShape="1">
                  <a:gsLst>
                    <a:gs pos="27000">
                      <a:srgbClr val="0000FF"/>
                    </a:gs>
                    <a:gs pos="28000">
                      <a:srgbClr val="FF0000"/>
                    </a:gs>
                    <a:gs pos="45000">
                      <a:srgbClr val="00B050"/>
                    </a:gs>
                    <a:gs pos="82000">
                      <a:srgbClr val="0000FF"/>
                    </a:gs>
                    <a:gs pos="62000">
                      <a:srgbClr val="E40EE4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u="sng" dirty="0">
              <a:gradFill flip="none" rotWithShape="1">
                <a:gsLst>
                  <a:gs pos="27000">
                    <a:srgbClr val="0000FF"/>
                  </a:gs>
                  <a:gs pos="28000">
                    <a:srgbClr val="FF0000"/>
                  </a:gs>
                  <a:gs pos="45000">
                    <a:srgbClr val="00B050"/>
                  </a:gs>
                  <a:gs pos="82000">
                    <a:srgbClr val="0000FF"/>
                  </a:gs>
                  <a:gs pos="62000">
                    <a:srgbClr val="E40EE4"/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97804" y="1766849"/>
            <a:ext cx="8119973" cy="646331"/>
            <a:chOff x="1997804" y="2224065"/>
            <a:chExt cx="7633213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C4F934-E955-44ED-80DE-E877327A594B}"/>
                </a:ext>
              </a:extLst>
            </p:cNvPr>
            <p:cNvSpPr txBox="1"/>
            <p:nvPr/>
          </p:nvSpPr>
          <p:spPr>
            <a:xfrm>
              <a:off x="2646941" y="2224065"/>
              <a:ext cx="6984076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বেলনের </a:t>
              </a:r>
              <a:r>
                <a:rPr lang="bn-BD" sz="28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সংজ্ঞা</a:t>
              </a:r>
              <a:r>
                <a:rPr lang="en-US" sz="28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</a:t>
              </a:r>
              <a:r>
                <a:rPr lang="bn-BD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অংশ চিহ্নিত করতে পারবে</a:t>
              </a:r>
              <a:r>
                <a:rPr lang="bn-BD" sz="28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997804" y="2224065"/>
              <a:ext cx="649137" cy="646331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55028" y="2254842"/>
              <a:ext cx="464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41939" y="3081396"/>
            <a:ext cx="8175837" cy="646331"/>
            <a:chOff x="1941940" y="3538612"/>
            <a:chExt cx="7689078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ED0D03-B6D3-4664-9186-D51223A6FD25}"/>
                </a:ext>
              </a:extLst>
            </p:cNvPr>
            <p:cNvSpPr txBox="1"/>
            <p:nvPr/>
          </p:nvSpPr>
          <p:spPr>
            <a:xfrm>
              <a:off x="2607404" y="3541425"/>
              <a:ext cx="7023614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305960"/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বেলন সংক্রান্ত সূত্র </a:t>
              </a: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941940" y="3538612"/>
              <a:ext cx="649137" cy="646331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7033" y="3600167"/>
              <a:ext cx="464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41940" y="4341505"/>
            <a:ext cx="8175836" cy="646331"/>
            <a:chOff x="1941940" y="4798721"/>
            <a:chExt cx="768907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371127-9E85-4E2C-B567-F1F81A348415}"/>
                </a:ext>
              </a:extLst>
            </p:cNvPr>
            <p:cNvSpPr txBox="1"/>
            <p:nvPr/>
          </p:nvSpPr>
          <p:spPr>
            <a:xfrm>
              <a:off x="2607404" y="4868147"/>
              <a:ext cx="7023613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305960"/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বেলন </a:t>
              </a:r>
              <a:r>
                <a:rPr lang="bn-BD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সংক্রান্ত গাণিতিক সমস্যা  সমাধান  করতে পারবে।</a:t>
              </a:r>
              <a:endPara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41940" y="4798721"/>
              <a:ext cx="649137" cy="646331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7886" y="4853159"/>
              <a:ext cx="464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4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5455 -0.00394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36263 0.00231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8347 -0.00046 " pathEditMode="relative" rAng="0" ptsTypes="AA">
                                      <p:cBhvr>
                                        <p:cTn id="8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631812" y="429203"/>
            <a:ext cx="1693594" cy="2677783"/>
            <a:chOff x="4939042" y="558600"/>
            <a:chExt cx="1693594" cy="2677783"/>
          </a:xfrm>
        </p:grpSpPr>
        <p:grpSp>
          <p:nvGrpSpPr>
            <p:cNvPr id="33" name="Group 32"/>
            <p:cNvGrpSpPr/>
            <p:nvPr/>
          </p:nvGrpSpPr>
          <p:grpSpPr>
            <a:xfrm>
              <a:off x="4939042" y="558600"/>
              <a:ext cx="1693594" cy="2677783"/>
              <a:chOff x="4934727" y="548496"/>
              <a:chExt cx="1693594" cy="267778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951979" y="548496"/>
                <a:ext cx="1676342" cy="71744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951979" y="2508835"/>
                <a:ext cx="1676342" cy="71744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5790150" y="898593"/>
                <a:ext cx="0" cy="19689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956999" y="2867559"/>
                <a:ext cx="8381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934727" y="907217"/>
                <a:ext cx="860862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953394" y="908697"/>
              <a:ext cx="0" cy="19603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6909" y="917323"/>
              <a:ext cx="0" cy="19603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371154" y="429203"/>
            <a:ext cx="2950234" cy="52322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Cylinder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781691" y="1146647"/>
            <a:ext cx="850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876581" y="2224949"/>
            <a:ext cx="1605352" cy="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571661" y="1094613"/>
            <a:ext cx="8628" cy="607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588737" y="2263307"/>
            <a:ext cx="17275" cy="647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872317" y="907082"/>
            <a:ext cx="89502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59231" y="1983286"/>
            <a:ext cx="7936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25579" y="1739729"/>
            <a:ext cx="8921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1667" y="952423"/>
            <a:ext cx="28355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সিলিণ্ডার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8010" y="1843044"/>
            <a:ext cx="650359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আয়তক্ষেত্রটিকে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সমবৃত্তভুমিক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সিলিণ্ডার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2783" y="4183576"/>
            <a:ext cx="106893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ভূমিদ্ব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কেন্দ্রদ্ব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সংযোজক রেখাংশকে সিলিন্ডারের অক্ষ-রেখা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03293" y="3536530"/>
            <a:ext cx="34826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অক্ষ-রেখা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88671" y="4746881"/>
            <a:ext cx="21146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সৃজক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2784" y="5371741"/>
            <a:ext cx="950012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Half Frame 27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3" grpId="0" animBg="1"/>
      <p:bldP spid="54" grpId="0" animBg="1"/>
      <p:bldP spid="5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98000">
              <a:schemeClr val="accent5">
                <a:lumMod val="60000"/>
                <a:lumOff val="40000"/>
              </a:schemeClr>
            </a:gs>
            <a:gs pos="98000">
              <a:schemeClr val="accent6">
                <a:lumMod val="75000"/>
              </a:schemeClr>
            </a:gs>
            <a:gs pos="98000">
              <a:srgbClr val="00B050"/>
            </a:gs>
            <a:gs pos="94000">
              <a:schemeClr val="accent4">
                <a:lumMod val="60000"/>
                <a:lumOff val="40000"/>
              </a:schemeClr>
            </a:gs>
            <a:gs pos="96000">
              <a:schemeClr val="accent1">
                <a:lumMod val="40000"/>
                <a:lumOff val="60000"/>
              </a:schemeClr>
            </a:gs>
            <a:gs pos="94000">
              <a:srgbClr val="FF66CC"/>
            </a:gs>
            <a:gs pos="96000">
              <a:schemeClr val="accent5"/>
            </a:gs>
            <a:gs pos="95000">
              <a:srgbClr val="04F4FA">
                <a:alpha val="93000"/>
                <a:lumMod val="97000"/>
                <a:lumOff val="3000"/>
              </a:srgbClr>
            </a:gs>
            <a:gs pos="71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2E1A4E8-A4F0-4E0A-8015-F9E5DCE04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6" y="5332372"/>
            <a:ext cx="11493395" cy="12003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6200000">
            <a:off x="7713624" y="1342359"/>
            <a:ext cx="855423" cy="1645836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53196" y="2866182"/>
            <a:ext cx="1302588" cy="1190445"/>
          </a:xfrm>
          <a:prstGeom prst="ellipse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90041" y="273927"/>
            <a:ext cx="1302588" cy="1190445"/>
          </a:xfrm>
          <a:prstGeom prst="ellipse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57742" y="2116626"/>
            <a:ext cx="1160675" cy="34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2"/>
          </p:cNvCxnSpPr>
          <p:nvPr/>
        </p:nvCxnSpPr>
        <p:spPr>
          <a:xfrm flipV="1">
            <a:off x="6135049" y="869150"/>
            <a:ext cx="1354992" cy="3666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2"/>
          </p:cNvCxnSpPr>
          <p:nvPr/>
        </p:nvCxnSpPr>
        <p:spPr>
          <a:xfrm>
            <a:off x="6135048" y="3160801"/>
            <a:ext cx="1218148" cy="300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5" idx="6"/>
          </p:cNvCxnSpPr>
          <p:nvPr/>
        </p:nvCxnSpPr>
        <p:spPr>
          <a:xfrm>
            <a:off x="8141335" y="869149"/>
            <a:ext cx="65129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04490" y="3465037"/>
            <a:ext cx="65129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02980" y="785767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80" y="785767"/>
                <a:ext cx="285750" cy="461665"/>
              </a:xfrm>
              <a:prstGeom prst="rect">
                <a:avLst/>
              </a:prstGeom>
              <a:blipFill>
                <a:blip r:embed="rId3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04364" y="3461404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64" y="3461404"/>
                <a:ext cx="285750" cy="461665"/>
              </a:xfrm>
              <a:prstGeom prst="rect">
                <a:avLst/>
              </a:prstGeom>
              <a:blipFill>
                <a:blip r:embed="rId4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45855" y="1828761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855" y="1828761"/>
                <a:ext cx="285750" cy="461665"/>
              </a:xfrm>
              <a:prstGeom prst="rect">
                <a:avLst/>
              </a:prstGeom>
              <a:blipFill>
                <a:blip r:embed="rId5"/>
                <a:stretch>
                  <a:fillRect l="-6383" r="-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76143" y="2101954"/>
                <a:ext cx="8982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43" y="2101954"/>
                <a:ext cx="8982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48158" y="609600"/>
                <a:ext cx="20193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158" y="609600"/>
                <a:ext cx="2019300" cy="461665"/>
              </a:xfrm>
              <a:prstGeom prst="rect">
                <a:avLst/>
              </a:prstGeom>
              <a:blipFill>
                <a:blip r:embed="rId7"/>
                <a:stretch>
                  <a:fillRect l="-4505" t="-7692" b="-282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48158" y="1947597"/>
                <a:ext cx="201930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rh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158" y="1947597"/>
                <a:ext cx="2019300" cy="461665"/>
              </a:xfrm>
              <a:prstGeom prst="rect">
                <a:avLst/>
              </a:prstGeom>
              <a:blipFill>
                <a:blip r:embed="rId8"/>
                <a:stretch>
                  <a:fillRect l="-4505" t="-7692" b="-282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48158" y="3228049"/>
                <a:ext cx="2019300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158" y="3228049"/>
                <a:ext cx="2019300" cy="461665"/>
              </a:xfrm>
              <a:prstGeom prst="rect">
                <a:avLst/>
              </a:prstGeom>
              <a:blipFill>
                <a:blip r:embed="rId9"/>
                <a:stretch>
                  <a:fillRect l="-4505" t="-7792" b="-2987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8522" y="3612741"/>
                <a:ext cx="6291124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সমবৃত্তভূমিক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2" y="3612741"/>
                <a:ext cx="6291124" cy="461665"/>
              </a:xfrm>
              <a:prstGeom prst="rect">
                <a:avLst/>
              </a:prstGeom>
              <a:blipFill>
                <a:blip r:embed="rId10"/>
                <a:stretch>
                  <a:fillRect l="-1354" t="-7792" b="-2987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8522" y="4091714"/>
                <a:ext cx="6291124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1.ভুমির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2" y="4091714"/>
                <a:ext cx="6291124" cy="461665"/>
              </a:xfrm>
              <a:prstGeom prst="rect">
                <a:avLst/>
              </a:prstGeom>
              <a:blipFill>
                <a:blip r:embed="rId11"/>
                <a:stretch>
                  <a:fillRect l="-1354" t="-7692" b="-28205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522" y="4542210"/>
                <a:ext cx="6291124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2.বক্রপৃষ্টের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rh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2" y="4542210"/>
                <a:ext cx="6291124" cy="461665"/>
              </a:xfrm>
              <a:prstGeom prst="rect">
                <a:avLst/>
              </a:prstGeom>
              <a:blipFill>
                <a:blip r:embed="rId12"/>
                <a:stretch>
                  <a:fillRect l="-1354" t="-7692" b="-282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8522" y="5034394"/>
                <a:ext cx="6291124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3.সমগ্র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2" y="5034394"/>
                <a:ext cx="6291124" cy="461665"/>
              </a:xfrm>
              <a:prstGeom prst="rect">
                <a:avLst/>
              </a:prstGeom>
              <a:blipFill>
                <a:blip r:embed="rId13"/>
                <a:stretch>
                  <a:fillRect l="-1354" t="-7692" b="-282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522" y="5521324"/>
                <a:ext cx="6291124" cy="4616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4.আয়তন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2" y="5521324"/>
                <a:ext cx="6291124" cy="461665"/>
              </a:xfrm>
              <a:prstGeom prst="rect">
                <a:avLst/>
              </a:prstGeom>
              <a:blipFill>
                <a:blip r:embed="rId14"/>
                <a:stretch>
                  <a:fillRect l="-1354" t="-7792" b="-2987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alf Frame 31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Half Frame 40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Half Frame 41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05574" y="278793"/>
            <a:ext cx="44578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সিলিণ্ডার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 সূত্র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59798" y="869150"/>
            <a:ext cx="1695044" cy="2677783"/>
            <a:chOff x="4459798" y="869150"/>
            <a:chExt cx="1695044" cy="2677783"/>
          </a:xfrm>
        </p:grpSpPr>
        <p:sp>
          <p:nvSpPr>
            <p:cNvPr id="22" name="Rectangle 21"/>
            <p:cNvSpPr/>
            <p:nvPr/>
          </p:nvSpPr>
          <p:spPr>
            <a:xfrm>
              <a:off x="4459798" y="1247432"/>
              <a:ext cx="855423" cy="1913369"/>
            </a:xfrm>
            <a:prstGeom prst="rect">
              <a:avLst/>
            </a:prstGeom>
            <a:pattFill prst="dk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61248" y="869150"/>
              <a:ext cx="1693594" cy="2677783"/>
              <a:chOff x="4939042" y="558600"/>
              <a:chExt cx="1693594" cy="2677783"/>
            </a:xfrm>
            <a:pattFill prst="wdDnDiag">
              <a:fgClr>
                <a:schemeClr val="accent2"/>
              </a:fgClr>
              <a:bgClr>
                <a:schemeClr val="bg1"/>
              </a:bgClr>
            </a:pattFill>
          </p:grpSpPr>
          <p:grpSp>
            <p:nvGrpSpPr>
              <p:cNvPr id="3" name="Group 2"/>
              <p:cNvGrpSpPr/>
              <p:nvPr/>
            </p:nvGrpSpPr>
            <p:grpSpPr>
              <a:xfrm>
                <a:off x="4939042" y="558600"/>
                <a:ext cx="1693594" cy="2677783"/>
                <a:chOff x="4934727" y="548496"/>
                <a:chExt cx="1693594" cy="2677783"/>
              </a:xfrm>
              <a:grpFill/>
            </p:grpSpPr>
            <p:sp>
              <p:nvSpPr>
                <p:cNvPr id="6" name="Oval 5"/>
                <p:cNvSpPr/>
                <p:nvPr/>
              </p:nvSpPr>
              <p:spPr>
                <a:xfrm>
                  <a:off x="4951979" y="548496"/>
                  <a:ext cx="1676342" cy="717444"/>
                </a:xfrm>
                <a:prstGeom prst="ellipse">
                  <a:avLst/>
                </a:prstGeom>
                <a:pattFill prst="dkUpDiag">
                  <a:fgClr>
                    <a:schemeClr val="accent2"/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951979" y="2508835"/>
                  <a:ext cx="1676342" cy="717444"/>
                </a:xfrm>
                <a:prstGeom prst="ellipse">
                  <a:avLst/>
                </a:prstGeom>
                <a:pattFill prst="dkUpDiag">
                  <a:fgClr>
                    <a:schemeClr val="accent2"/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790150" y="898593"/>
                  <a:ext cx="0" cy="1968964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956999" y="2867559"/>
                  <a:ext cx="838171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4934727" y="907217"/>
                  <a:ext cx="860862" cy="1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4953394" y="908697"/>
                <a:ext cx="0" cy="196033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6626909" y="917323"/>
                <a:ext cx="0" cy="196033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952058" y="2009102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058" y="2009102"/>
                  <a:ext cx="28575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6383" r="-40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477716" y="2970986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716" y="2970986"/>
                  <a:ext cx="285750" cy="461665"/>
                </a:xfrm>
                <a:prstGeom prst="rect">
                  <a:avLst/>
                </a:prstGeom>
                <a:blipFill>
                  <a:blip r:embed="rId16"/>
                  <a:stretch>
                    <a:fillRect r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428766" y="1002707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766" y="1002707"/>
                  <a:ext cx="285750" cy="461665"/>
                </a:xfrm>
                <a:prstGeom prst="rect">
                  <a:avLst/>
                </a:prstGeom>
                <a:blipFill>
                  <a:blip r:embed="rId17"/>
                  <a:stretch>
                    <a:fillRect r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62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6" grpId="0"/>
      <p:bldP spid="27" grpId="0"/>
      <p:bldP spid="28" grpId="0"/>
      <p:bldP spid="29" grpId="0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2818" y="276795"/>
            <a:ext cx="2933582" cy="52322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সমস্যা:16.4(14নং)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3455" y="918573"/>
                <a:ext cx="8237912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পৃষ্টতলের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918573"/>
                <a:ext cx="8237912" cy="830997"/>
              </a:xfrm>
              <a:prstGeom prst="rect">
                <a:avLst/>
              </a:prstGeom>
              <a:blipFill>
                <a:blip r:embed="rId5"/>
                <a:stretch>
                  <a:fillRect l="-1034" t="-4348" b="-1521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3454" y="1876047"/>
            <a:ext cx="144285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3455" y="2653461"/>
                <a:ext cx="8237912" cy="19389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FF66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বেলণের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534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071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2653461"/>
                <a:ext cx="8237912" cy="1938992"/>
              </a:xfrm>
              <a:prstGeom prst="rect">
                <a:avLst/>
              </a:prstGeom>
              <a:blipFill>
                <a:blip r:embed="rId6"/>
                <a:stretch>
                  <a:fillRect l="-1034" t="-1875" b="-6250"/>
                </a:stretch>
              </a:blipFill>
              <a:ln w="12700">
                <a:solidFill>
                  <a:srgbClr val="FF66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455" y="4845407"/>
                <a:ext cx="8237912" cy="16012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942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4845407"/>
                <a:ext cx="8237912" cy="1601272"/>
              </a:xfrm>
              <a:prstGeom prst="rect">
                <a:avLst/>
              </a:prstGeom>
              <a:blipFill>
                <a:blip r:embed="rId7"/>
                <a:stretch>
                  <a:fillRect l="-1034" t="-2264" b="-5660"/>
                </a:stretch>
              </a:blipFill>
              <a:ln w="127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alf Frame 17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>
            <a:off x="222855" y="133004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5400000">
            <a:off x="10924233" y="140499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1DEE231D-5AB5-4D87-82C8-F50110B8210F}"/>
              </a:ext>
            </a:extLst>
          </p:cNvPr>
          <p:cNvSpPr/>
          <p:nvPr/>
        </p:nvSpPr>
        <p:spPr>
          <a:xfrm rot="16200000">
            <a:off x="230350" y="5678553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7ED9442D-AD35-4C10-8D64-CAC7976E3A5A}"/>
              </a:ext>
            </a:extLst>
          </p:cNvPr>
          <p:cNvSpPr/>
          <p:nvPr/>
        </p:nvSpPr>
        <p:spPr>
          <a:xfrm rot="10800000">
            <a:off x="10913903" y="5686048"/>
            <a:ext cx="1049311" cy="1034321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09557" y="383699"/>
            <a:ext cx="1974397" cy="3131129"/>
            <a:chOff x="9651076" y="266004"/>
            <a:chExt cx="1974397" cy="3131129"/>
          </a:xfrm>
        </p:grpSpPr>
        <p:grpSp>
          <p:nvGrpSpPr>
            <p:cNvPr id="17" name="Group 16"/>
            <p:cNvGrpSpPr/>
            <p:nvPr/>
          </p:nvGrpSpPr>
          <p:grpSpPr>
            <a:xfrm>
              <a:off x="9651076" y="266004"/>
              <a:ext cx="1904618" cy="3131129"/>
              <a:chOff x="9651076" y="266004"/>
              <a:chExt cx="1904618" cy="313112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076" y="266004"/>
                <a:ext cx="1904618" cy="313112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341282" y="2918659"/>
                    <a:ext cx="96427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a14:m>
                    <a:r>
                      <a: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সে.মি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1282" y="2918659"/>
                    <a:ext cx="96427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692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042275" y="1265903"/>
                    <a:ext cx="12796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a14:m>
                    <a:r>
                      <a:rPr lang="en-US" sz="2000" dirty="0" smtClean="0"/>
                      <a:t> </a:t>
                    </a:r>
                    <a:r>
                      <a: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সে.মি</a:t>
                    </a:r>
                    <a:r>
                      <a: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.</a:t>
                    </a:r>
                    <a:endPara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275" y="1265903"/>
                    <a:ext cx="1279659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931728" y="2496634"/>
                  <a:ext cx="373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1728" y="2496634"/>
                  <a:ext cx="37383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1251643" y="1535918"/>
                  <a:ext cx="373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1643" y="1535918"/>
                  <a:ext cx="37383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8197" r="-14754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3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1149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</dc:creator>
  <cp:lastModifiedBy>BISHAROT</cp:lastModifiedBy>
  <cp:revision>118</cp:revision>
  <dcterms:created xsi:type="dcterms:W3CDTF">2022-03-14T17:21:41Z</dcterms:created>
  <dcterms:modified xsi:type="dcterms:W3CDTF">2022-06-18T16:11:30Z</dcterms:modified>
</cp:coreProperties>
</file>