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56" r:id="rId4"/>
    <p:sldId id="275" r:id="rId5"/>
    <p:sldId id="257" r:id="rId6"/>
    <p:sldId id="259" r:id="rId7"/>
    <p:sldId id="258" r:id="rId8"/>
    <p:sldId id="260" r:id="rId9"/>
    <p:sldId id="265" r:id="rId10"/>
    <p:sldId id="267" r:id="rId11"/>
    <p:sldId id="268" r:id="rId12"/>
    <p:sldId id="272" r:id="rId13"/>
    <p:sldId id="269" r:id="rId14"/>
    <p:sldId id="270" r:id="rId15"/>
    <p:sldId id="271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143000" y="2343150"/>
            <a:ext cx="6858000" cy="35433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57251"/>
            <a:ext cx="6858000" cy="1502569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3600" b="1" dirty="0" err="1"/>
              <a:t>সমাজবিজ্ঞান</a:t>
            </a:r>
            <a:r>
              <a:rPr lang="en-US" sz="3600" b="1" dirty="0"/>
              <a:t> </a:t>
            </a:r>
            <a:r>
              <a:rPr lang="en-US" sz="3600" b="1" dirty="0" err="1"/>
              <a:t>বিভাগ</a:t>
            </a:r>
            <a:r>
              <a:rPr lang="en-US" sz="3600" b="1" dirty="0"/>
              <a:t> </a:t>
            </a:r>
            <a:br>
              <a:rPr lang="en-US" sz="3600" b="1" dirty="0"/>
            </a:br>
            <a:r>
              <a:rPr lang="en-US" sz="3600" b="1" dirty="0" err="1"/>
              <a:t>সরকারি</a:t>
            </a:r>
            <a:r>
              <a:rPr lang="en-US" sz="3600" b="1"/>
              <a:t> ফুলতলা</a:t>
            </a:r>
            <a:r>
              <a:rPr lang="en-US" sz="3600" b="1" dirty="0"/>
              <a:t> </a:t>
            </a:r>
            <a:r>
              <a:rPr lang="en-US" sz="3600" b="1" dirty="0" err="1"/>
              <a:t>মহিলা</a:t>
            </a:r>
            <a:r>
              <a:rPr lang="en-US" sz="3600" b="1" dirty="0"/>
              <a:t> </a:t>
            </a:r>
            <a:r>
              <a:rPr lang="en-US" sz="3600" b="1" dirty="0" err="1"/>
              <a:t>কলেজ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14750" y="3028950"/>
            <a:ext cx="20574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1056165">
            <a:off x="2969738" y="3200400"/>
            <a:ext cx="4114800" cy="1028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625" dirty="0" err="1"/>
              <a:t>স্বাগতম</a:t>
            </a:r>
            <a:endParaRPr lang="en-US" sz="8625" dirty="0"/>
          </a:p>
        </p:txBody>
      </p:sp>
    </p:spTree>
    <p:extLst>
      <p:ext uri="{BB962C8B-B14F-4D97-AF65-F5344CB8AC3E}">
        <p14:creationId xmlns:p14="http://schemas.microsoft.com/office/powerpoint/2010/main" val="1836458772"/>
      </p:ext>
    </p:extLst>
  </p:cSld>
  <p:clrMapOvr>
    <a:masterClrMapping/>
  </p:clrMapOvr>
  <p:transition spd="med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" grpId="0" animBg="1"/>
      <p:bldP spid="2" grpId="1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তথ্যের</a:t>
            </a:r>
            <a:r>
              <a:rPr lang="en-US" dirty="0" smtClean="0"/>
              <a:t> </a:t>
            </a:r>
            <a:r>
              <a:rPr lang="en-US" dirty="0" err="1"/>
              <a:t>শ্রেণী</a:t>
            </a:r>
            <a:r>
              <a:rPr lang="en-US" dirty="0"/>
              <a:t> </a:t>
            </a:r>
            <a:r>
              <a:rPr lang="en-US" dirty="0" err="1"/>
              <a:t>বিন্যাস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2000"/>
            <a:ext cx="9143999" cy="6096000"/>
          </a:xfrm>
        </p:spPr>
      </p:pic>
    </p:spTree>
    <p:extLst>
      <p:ext uri="{BB962C8B-B14F-4D97-AF65-F5344CB8AC3E}">
        <p14:creationId xmlns:p14="http://schemas.microsoft.com/office/powerpoint/2010/main" val="342130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00" y="762000"/>
            <a:ext cx="21488400" cy="60960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কল্পনা</a:t>
            </a:r>
            <a:r>
              <a:rPr lang="en-US" dirty="0" smtClean="0"/>
              <a:t> </a:t>
            </a:r>
            <a:r>
              <a:rPr lang="en-US" dirty="0" err="1"/>
              <a:t>প্রণয়ন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6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2000"/>
            <a:ext cx="9143999" cy="60960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কল্পনা</a:t>
            </a:r>
            <a:r>
              <a:rPr lang="en-US" dirty="0" smtClean="0"/>
              <a:t> </a:t>
            </a:r>
            <a:r>
              <a:rPr lang="en-US" dirty="0" err="1"/>
              <a:t>প্রণয়ন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1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8991600" cy="6096000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সত্যতা</a:t>
            </a:r>
            <a:r>
              <a:rPr lang="en-US" dirty="0" smtClean="0"/>
              <a:t> </a:t>
            </a:r>
            <a:r>
              <a:rPr lang="en-US" dirty="0" err="1"/>
              <a:t>যাচাই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6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2000"/>
            <a:ext cx="9143999" cy="60960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ভবিষ্যদ্বাণী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5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62000"/>
            <a:ext cx="9143999" cy="6629399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ভবিষ্যদ্বাণী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2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সহযোগীতার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আন্তরিক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4" name="Content Placeholder 3" descr="ful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67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594121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6036" y="1428750"/>
            <a:ext cx="5527964" cy="45720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300" b="1" dirty="0" err="1"/>
              <a:t>গাজী</a:t>
            </a:r>
            <a:r>
              <a:rPr lang="en-US" sz="3300" b="1" dirty="0"/>
              <a:t> </a:t>
            </a:r>
            <a:r>
              <a:rPr lang="en-US" sz="3300" b="1" dirty="0" err="1"/>
              <a:t>মো</a:t>
            </a:r>
            <a:r>
              <a:rPr lang="en-US" sz="3300" b="1" dirty="0"/>
              <a:t>: </a:t>
            </a:r>
            <a:r>
              <a:rPr lang="en-US" sz="3300" b="1" dirty="0" err="1"/>
              <a:t>এনামুল</a:t>
            </a:r>
            <a:r>
              <a:rPr lang="en-US" sz="3300" b="1" dirty="0"/>
              <a:t> </a:t>
            </a:r>
            <a:r>
              <a:rPr lang="en-US" sz="3300" b="1" dirty="0" err="1"/>
              <a:t>হক</a:t>
            </a:r>
            <a:endParaRPr lang="en-US" sz="3300" b="1" dirty="0"/>
          </a:p>
          <a:p>
            <a:r>
              <a:rPr lang="en-US" sz="3300" b="1" dirty="0" err="1"/>
              <a:t>ডাক</a:t>
            </a:r>
            <a:r>
              <a:rPr lang="en-US" sz="3300" b="1" dirty="0"/>
              <a:t> </a:t>
            </a:r>
            <a:r>
              <a:rPr lang="en-US" sz="3300" b="1" dirty="0" err="1"/>
              <a:t>নাম</a:t>
            </a:r>
            <a:r>
              <a:rPr lang="en-US" sz="3300" b="1" dirty="0"/>
              <a:t> : </a:t>
            </a:r>
            <a:r>
              <a:rPr lang="en-US" sz="3300" b="1" dirty="0" err="1"/>
              <a:t>ফারুক</a:t>
            </a:r>
            <a:endParaRPr lang="en-US" sz="3300" b="1" dirty="0"/>
          </a:p>
          <a:p>
            <a:r>
              <a:rPr lang="en-US" sz="3300" b="1" dirty="0" err="1"/>
              <a:t>প্রভাষক</a:t>
            </a:r>
            <a:r>
              <a:rPr lang="en-US" sz="3300" b="1" dirty="0"/>
              <a:t> </a:t>
            </a:r>
          </a:p>
          <a:p>
            <a:r>
              <a:rPr lang="en-US" sz="3300" b="1" dirty="0" err="1"/>
              <a:t>সমাজবিজ্ঞান</a:t>
            </a:r>
            <a:r>
              <a:rPr lang="en-US" sz="3300" b="1" dirty="0"/>
              <a:t> </a:t>
            </a:r>
            <a:r>
              <a:rPr lang="en-US" sz="3300" b="1" dirty="0" err="1"/>
              <a:t>বিভাগ</a:t>
            </a:r>
            <a:endParaRPr lang="en-US" sz="3300" b="1" dirty="0"/>
          </a:p>
          <a:p>
            <a:r>
              <a:rPr lang="en-US" sz="3000" b="1" dirty="0" err="1"/>
              <a:t>সরকারি</a:t>
            </a:r>
            <a:r>
              <a:rPr lang="en-US" sz="3000" b="1" dirty="0"/>
              <a:t> </a:t>
            </a:r>
            <a:r>
              <a:rPr lang="en-US" sz="3000" b="1" dirty="0" err="1"/>
              <a:t>ফুলতলা</a:t>
            </a:r>
            <a:r>
              <a:rPr lang="en-US" sz="3000" b="1" dirty="0"/>
              <a:t> </a:t>
            </a:r>
            <a:r>
              <a:rPr lang="en-US" sz="3000" b="1" dirty="0" err="1"/>
              <a:t>মহিলা</a:t>
            </a:r>
            <a:r>
              <a:rPr lang="en-US" sz="3000" b="1" dirty="0"/>
              <a:t> </a:t>
            </a:r>
            <a:r>
              <a:rPr lang="en-US" sz="3000" b="1" dirty="0" err="1"/>
              <a:t>কলেজ</a:t>
            </a:r>
            <a:r>
              <a:rPr lang="en-US" sz="3000" b="1" dirty="0"/>
              <a:t> </a:t>
            </a:r>
            <a:endParaRPr lang="en-US" sz="3000" b="1" dirty="0"/>
          </a:p>
          <a:p>
            <a:r>
              <a:rPr lang="en-US" sz="2400" b="1" dirty="0" err="1"/>
              <a:t>ফুলতলা</a:t>
            </a:r>
            <a:r>
              <a:rPr lang="en-US" sz="2400" b="1" dirty="0"/>
              <a:t>, </a:t>
            </a:r>
            <a:r>
              <a:rPr lang="en-US" sz="2400" b="1" dirty="0" err="1"/>
              <a:t>খুলনা</a:t>
            </a:r>
            <a:endParaRPr lang="en-US" sz="2400" b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371"/>
            <a:ext cx="3486150" cy="454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24551"/>
      </p:ext>
    </p:extLst>
  </p:cSld>
  <p:clrMapOvr>
    <a:masterClrMapping/>
  </p:clrMapOvr>
  <p:transition spd="med">
    <p:wedge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err="1" smtClean="0"/>
              <a:t>আজকের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err="1" smtClean="0"/>
              <a:t>সমাজবিজ্ঞানের</a:t>
            </a:r>
            <a:r>
              <a:rPr lang="en-US" sz="8800" b="1" dirty="0" smtClean="0"/>
              <a:t> </a:t>
            </a:r>
            <a:r>
              <a:rPr lang="en-US" sz="9600" b="1" dirty="0" err="1" smtClean="0"/>
              <a:t>বৈজ্ঞানিক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পদ্ধতি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১.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জানবে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২. </a:t>
            </a:r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৩. </a:t>
            </a:r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ধাপগুলো</a:t>
            </a:r>
            <a:r>
              <a:rPr lang="en-US" dirty="0" smtClean="0"/>
              <a:t> </a:t>
            </a:r>
            <a:r>
              <a:rPr lang="en-US" dirty="0" err="1" smtClean="0"/>
              <a:t>বর্ণনা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9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9144000" cy="5715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500" b="1" dirty="0" err="1" smtClean="0"/>
              <a:t>বিজ্ঞান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কি</a:t>
            </a:r>
            <a:r>
              <a:rPr lang="en-US" sz="6500" b="1" dirty="0" smtClean="0"/>
              <a:t> ?</a:t>
            </a:r>
          </a:p>
          <a:p>
            <a:pPr algn="ctr">
              <a:buNone/>
            </a:pPr>
            <a:r>
              <a:rPr lang="en-US" sz="6500" b="1" dirty="0" err="1" smtClean="0"/>
              <a:t>উত্তর</a:t>
            </a:r>
            <a:r>
              <a:rPr lang="en-US" sz="6500" b="1" dirty="0" smtClean="0"/>
              <a:t> : </a:t>
            </a:r>
            <a:r>
              <a:rPr lang="en-US" sz="6500" b="1" dirty="0" err="1" smtClean="0"/>
              <a:t>বিজ্ঞান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অর্থ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বিশেষ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জ্ঞান</a:t>
            </a:r>
            <a:endParaRPr lang="en-US" sz="6500" b="1" dirty="0" smtClean="0"/>
          </a:p>
          <a:p>
            <a:pPr>
              <a:buNone/>
            </a:pPr>
            <a:endParaRPr lang="en-US" sz="6500" b="1" dirty="0" smtClean="0"/>
          </a:p>
          <a:p>
            <a:pPr>
              <a:buNone/>
            </a:pPr>
            <a:r>
              <a:rPr lang="en-US" sz="6500" b="1" dirty="0" err="1" smtClean="0"/>
              <a:t>পদ্ধতি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কি</a:t>
            </a:r>
            <a:r>
              <a:rPr lang="en-US" sz="6500" b="1" dirty="0" smtClean="0"/>
              <a:t> ? </a:t>
            </a:r>
          </a:p>
          <a:p>
            <a:pPr algn="ctr">
              <a:buNone/>
            </a:pPr>
            <a:r>
              <a:rPr lang="en-US" sz="6500" b="1" dirty="0" err="1" smtClean="0"/>
              <a:t>উত্তর</a:t>
            </a:r>
            <a:r>
              <a:rPr lang="en-US" sz="6500" b="1" dirty="0" smtClean="0"/>
              <a:t> : </a:t>
            </a:r>
            <a:r>
              <a:rPr lang="en-US" sz="6500" b="1" dirty="0" err="1" smtClean="0"/>
              <a:t>পদ্ধতি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এর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ইংরেজী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হল</a:t>
            </a:r>
            <a:r>
              <a:rPr lang="en-US" sz="6500" b="1" dirty="0" smtClean="0"/>
              <a:t> METHOD </a:t>
            </a:r>
          </a:p>
          <a:p>
            <a:pPr algn="ctr">
              <a:buNone/>
            </a:pPr>
            <a:r>
              <a:rPr lang="en-US" sz="6500" b="1" dirty="0" err="1" smtClean="0"/>
              <a:t>কাজ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করার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কৌশল</a:t>
            </a:r>
            <a:r>
              <a:rPr lang="en-US" sz="6500" b="1" dirty="0" smtClean="0"/>
              <a:t>, </a:t>
            </a:r>
          </a:p>
          <a:p>
            <a:pPr algn="ctr">
              <a:buNone/>
            </a:pPr>
            <a:r>
              <a:rPr lang="en-US" sz="6500" b="1" dirty="0" err="1" smtClean="0"/>
              <a:t>পন্থা</a:t>
            </a:r>
            <a:r>
              <a:rPr lang="en-US" sz="6500" b="1" dirty="0" smtClean="0"/>
              <a:t>, </a:t>
            </a:r>
          </a:p>
          <a:p>
            <a:pPr algn="ctr">
              <a:buNone/>
            </a:pPr>
            <a:r>
              <a:rPr lang="en-US" sz="6500" b="1" dirty="0" err="1" smtClean="0"/>
              <a:t>প্রক্রিয়া</a:t>
            </a:r>
            <a:r>
              <a:rPr lang="en-US" sz="6500" b="1" dirty="0" smtClean="0"/>
              <a:t>, </a:t>
            </a:r>
          </a:p>
          <a:p>
            <a:pPr algn="ctr">
              <a:buNone/>
            </a:pPr>
            <a:r>
              <a:rPr lang="en-US" sz="6500" b="1" dirty="0" err="1" smtClean="0"/>
              <a:t>কিভাবে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কাজ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করা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যায়</a:t>
            </a:r>
            <a:r>
              <a:rPr lang="en-US" sz="6500" b="1" dirty="0" smtClean="0"/>
              <a:t> </a:t>
            </a:r>
            <a:r>
              <a:rPr lang="en-US" sz="6500" b="1" dirty="0" err="1" smtClean="0"/>
              <a:t>তার</a:t>
            </a:r>
            <a:r>
              <a:rPr lang="en-US" sz="6500" b="1" dirty="0" smtClean="0"/>
              <a:t> Way</a:t>
            </a:r>
            <a:endParaRPr lang="en-US" sz="6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/>
              <a:t>কোন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r>
              <a:rPr lang="en-US" sz="5400" dirty="0" err="1" smtClean="0"/>
              <a:t>সুচারুভাবে</a:t>
            </a:r>
            <a:r>
              <a:rPr lang="en-US" sz="5400" dirty="0" smtClean="0"/>
              <a:t> </a:t>
            </a:r>
            <a:r>
              <a:rPr lang="en-US" sz="5400" dirty="0" err="1" smtClean="0"/>
              <a:t>সম্পন্ন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যে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পন্থার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সাহায্য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নিতে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 </a:t>
            </a:r>
            <a:r>
              <a:rPr lang="en-US" sz="5400" dirty="0" err="1" smtClean="0"/>
              <a:t>তা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হল</a:t>
            </a:r>
            <a:r>
              <a:rPr lang="en-US" sz="5400" dirty="0" smtClean="0"/>
              <a:t> </a:t>
            </a:r>
            <a:r>
              <a:rPr lang="en-US" sz="5400" dirty="0" err="1" smtClean="0"/>
              <a:t>পদ্ধতি</a:t>
            </a:r>
            <a:r>
              <a:rPr lang="en-US" sz="5400" dirty="0" smtClean="0"/>
              <a:t>।</a:t>
            </a:r>
          </a:p>
          <a:p>
            <a:r>
              <a:rPr lang="en-US" sz="5400" dirty="0" err="1" smtClean="0"/>
              <a:t>গোটা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কাজটি</a:t>
            </a:r>
            <a:r>
              <a:rPr lang="en-US" sz="5400" dirty="0" smtClean="0"/>
              <a:t> </a:t>
            </a:r>
            <a:r>
              <a:rPr lang="en-US" sz="5400" dirty="0" err="1" smtClean="0"/>
              <a:t>সুন্দর</a:t>
            </a:r>
            <a:r>
              <a:rPr lang="en-US" sz="5400" dirty="0" smtClean="0"/>
              <a:t> </a:t>
            </a:r>
            <a:r>
              <a:rPr lang="en-US" sz="5400" dirty="0" err="1" smtClean="0"/>
              <a:t>ভাবে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প্রক্রিয়া</a:t>
            </a:r>
            <a:r>
              <a:rPr lang="en-US" sz="5400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সংজ্ঞা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err="1" smtClean="0"/>
              <a:t>বিজ্ঞান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সম্মত</a:t>
            </a:r>
            <a:r>
              <a:rPr lang="en-US" sz="4400" dirty="0" smtClean="0"/>
              <a:t> </a:t>
            </a:r>
            <a:r>
              <a:rPr lang="en-US" sz="4400" dirty="0" err="1" smtClean="0"/>
              <a:t>অনুসন্ধানের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দক্ষ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উপায়</a:t>
            </a:r>
            <a:endParaRPr lang="en-US" sz="4400" dirty="0" smtClean="0"/>
          </a:p>
          <a:p>
            <a:r>
              <a:rPr lang="en-US" sz="4400" dirty="0" err="1" smtClean="0"/>
              <a:t>বিজ্ঞানী</a:t>
            </a:r>
            <a:r>
              <a:rPr lang="en-US" sz="4400" dirty="0" smtClean="0"/>
              <a:t> </a:t>
            </a:r>
            <a:r>
              <a:rPr lang="en-US" sz="4400" dirty="0" err="1" smtClean="0"/>
              <a:t>যে</a:t>
            </a:r>
            <a:r>
              <a:rPr lang="en-US" sz="4400" dirty="0" smtClean="0"/>
              <a:t> </a:t>
            </a:r>
            <a:r>
              <a:rPr lang="en-US" sz="4400" dirty="0" err="1" smtClean="0"/>
              <a:t>যৌক্তিক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পদ্ধতিতে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সামাজিক</a:t>
            </a:r>
            <a:r>
              <a:rPr lang="en-US" sz="4400" dirty="0" smtClean="0"/>
              <a:t>, </a:t>
            </a:r>
            <a:r>
              <a:rPr lang="en-US" sz="4400" dirty="0" err="1" smtClean="0"/>
              <a:t>প্রাকৃতিক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বিষয়াবলী</a:t>
            </a:r>
            <a:r>
              <a:rPr lang="en-US" sz="4400" dirty="0" smtClean="0"/>
              <a:t> </a:t>
            </a:r>
            <a:r>
              <a:rPr lang="en-US" sz="4400" dirty="0" err="1" smtClean="0"/>
              <a:t>বর্ণনা</a:t>
            </a:r>
            <a:r>
              <a:rPr lang="en-US" sz="4400" dirty="0" smtClean="0"/>
              <a:t>,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, ও </a:t>
            </a:r>
            <a:r>
              <a:rPr lang="en-US" sz="4400" dirty="0" err="1" smtClean="0"/>
              <a:t>বিশ্লেষনের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সাধারন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তত্ত্ব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প্রতিষ্ঠা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তাকে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বৈজ্ঞানিক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পদ্ধতি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বলে</a:t>
            </a:r>
            <a:r>
              <a:rPr lang="en-US" sz="4400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বৈজ্ঞানিক</a:t>
            </a:r>
            <a:r>
              <a:rPr lang="en-US" dirty="0" smtClean="0"/>
              <a:t> </a:t>
            </a:r>
            <a:r>
              <a:rPr lang="en-US" dirty="0" err="1" smtClean="0"/>
              <a:t>পদ্ধতির</a:t>
            </a:r>
            <a:r>
              <a:rPr lang="en-US" dirty="0" smtClean="0"/>
              <a:t> </a:t>
            </a:r>
            <a:r>
              <a:rPr lang="en-US" dirty="0" err="1" smtClean="0"/>
              <a:t>ধাপ</a:t>
            </a:r>
            <a:r>
              <a:rPr lang="en-US" dirty="0" smtClean="0"/>
              <a:t>/</a:t>
            </a:r>
            <a:r>
              <a:rPr lang="en-US" dirty="0" err="1" smtClean="0"/>
              <a:t>পর্যায়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5400" dirty="0" err="1" smtClean="0"/>
              <a:t>সমস্যা</a:t>
            </a:r>
            <a:r>
              <a:rPr lang="en-US" sz="5400" dirty="0" smtClean="0"/>
              <a:t> </a:t>
            </a:r>
            <a:r>
              <a:rPr lang="en-US" sz="5400" dirty="0" err="1" smtClean="0"/>
              <a:t>নির্বাচন</a:t>
            </a:r>
            <a:endParaRPr lang="en-US" sz="5400" dirty="0" smtClean="0"/>
          </a:p>
          <a:p>
            <a:r>
              <a:rPr lang="en-US" sz="5400" dirty="0" err="1" smtClean="0"/>
              <a:t>পর্যবেক্ষন</a:t>
            </a:r>
            <a:r>
              <a:rPr lang="en-US" sz="5400" dirty="0" smtClean="0"/>
              <a:t> ও </a:t>
            </a:r>
            <a:r>
              <a:rPr lang="en-US" sz="5400" dirty="0" err="1" smtClean="0"/>
              <a:t>তথ্য</a:t>
            </a:r>
            <a:r>
              <a:rPr lang="en-US" sz="5400" dirty="0" smtClean="0"/>
              <a:t> </a:t>
            </a:r>
          </a:p>
          <a:p>
            <a:r>
              <a:rPr lang="en-US" sz="5400" dirty="0" err="1" smtClean="0"/>
              <a:t>তথ্যের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শ্রেণী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বিন্যাস</a:t>
            </a:r>
            <a:endParaRPr lang="en-US" sz="5400" dirty="0" smtClean="0"/>
          </a:p>
          <a:p>
            <a:r>
              <a:rPr lang="en-US" sz="5400" dirty="0" err="1" smtClean="0"/>
              <a:t>কল্পনা</a:t>
            </a:r>
            <a:r>
              <a:rPr lang="en-US" sz="5400" dirty="0" smtClean="0"/>
              <a:t> </a:t>
            </a:r>
            <a:r>
              <a:rPr lang="en-US" sz="5400" dirty="0" err="1" smtClean="0"/>
              <a:t>প্রণয়ন</a:t>
            </a:r>
            <a:endParaRPr lang="en-US" sz="5400" dirty="0" smtClean="0"/>
          </a:p>
          <a:p>
            <a:r>
              <a:rPr lang="en-US" sz="5400" dirty="0" err="1" smtClean="0"/>
              <a:t>সত্যতা</a:t>
            </a:r>
            <a:r>
              <a:rPr lang="en-US" sz="5400" dirty="0" smtClean="0"/>
              <a:t> </a:t>
            </a:r>
            <a:r>
              <a:rPr lang="en-US" sz="5400" dirty="0" err="1" smtClean="0"/>
              <a:t>যাচাই</a:t>
            </a:r>
            <a:endParaRPr lang="en-US" sz="5400" dirty="0" smtClean="0"/>
          </a:p>
          <a:p>
            <a:r>
              <a:rPr lang="en-US" sz="5400" dirty="0" err="1" smtClean="0"/>
              <a:t>ভবিষ্যদ্বাণী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62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সমস্যা</a:t>
            </a:r>
            <a:r>
              <a:rPr lang="en-US" dirty="0" smtClean="0"/>
              <a:t> </a:t>
            </a:r>
            <a:r>
              <a:rPr lang="en-US" dirty="0" err="1"/>
              <a:t>নির্বাচন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9600"/>
            <a:ext cx="9144000" cy="6248400"/>
          </a:xfrm>
        </p:spPr>
      </p:pic>
    </p:spTree>
    <p:extLst>
      <p:ext uri="{BB962C8B-B14F-4D97-AF65-F5344CB8AC3E}">
        <p14:creationId xmlns:p14="http://schemas.microsoft.com/office/powerpoint/2010/main" val="33790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211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সমাজবিজ্ঞান বিভাগ  সরকারি ফুলতলা মহিলা কলেজ</vt:lpstr>
      <vt:lpstr>শিক্ষক পরিচিতি</vt:lpstr>
      <vt:lpstr>আজকের পাঠ</vt:lpstr>
      <vt:lpstr>শিখন ফল</vt:lpstr>
      <vt:lpstr>বৈজ্ঞানিক পদ্ধতির সংজ্ঞা</vt:lpstr>
      <vt:lpstr>বৈজ্ঞানিক পদ্ধতির সংজ্ঞা</vt:lpstr>
      <vt:lpstr>বৈজ্ঞানিক পদ্ধতির সংজ্ঞা</vt:lpstr>
      <vt:lpstr>বৈজ্ঞানিক পদ্ধতির ধাপ/পর্যায়</vt:lpstr>
      <vt:lpstr> সমস্যা নির্বাচন </vt:lpstr>
      <vt:lpstr>   তথ্যের শ্রেণী বিন্যাস   </vt:lpstr>
      <vt:lpstr>   কল্পনা প্রণয়ন   </vt:lpstr>
      <vt:lpstr>   কল্পনা প্রণয়ন   </vt:lpstr>
      <vt:lpstr>  সত্যতা যাচাই  </vt:lpstr>
      <vt:lpstr> ভবিষ্যদ্বাণী </vt:lpstr>
      <vt:lpstr> ভবিষ্যদ্বাণী </vt:lpstr>
      <vt:lpstr>সহযোগীতার জন্য আন্তরিক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পাঠ</dc:title>
  <dc:creator>Faruk</dc:creator>
  <cp:lastModifiedBy>Dr. G.M.A Aziz</cp:lastModifiedBy>
  <cp:revision>27</cp:revision>
  <dcterms:created xsi:type="dcterms:W3CDTF">2006-08-16T00:00:00Z</dcterms:created>
  <dcterms:modified xsi:type="dcterms:W3CDTF">2022-06-19T03:59:10Z</dcterms:modified>
</cp:coreProperties>
</file>