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70" r:id="rId9"/>
    <p:sldId id="271" r:id="rId10"/>
    <p:sldId id="269" r:id="rId11"/>
    <p:sldId id="264" r:id="rId12"/>
    <p:sldId id="262" r:id="rId13"/>
    <p:sldId id="263" r:id="rId14"/>
    <p:sldId id="267" r:id="rId15"/>
    <p:sldId id="272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37" autoAdjust="0"/>
    <p:restoredTop sz="90689" autoAdjust="0"/>
  </p:normalViewPr>
  <p:slideViewPr>
    <p:cSldViewPr>
      <p:cViewPr>
        <p:scale>
          <a:sx n="100" d="100"/>
          <a:sy n="100" d="100"/>
        </p:scale>
        <p:origin x="-540" y="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FB328-B9D3-46D0-8A63-EB30A089B9DE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955D0-7131-422B-8060-5B87D61168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793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955D0-7131-422B-8060-5B87D611688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155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494294"/>
            <a:ext cx="6992112" cy="448174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81200" y="5029200"/>
            <a:ext cx="4959096" cy="1325563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mevB‡K</a:t>
            </a:r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ï‡f”Qv</a:t>
            </a:r>
            <a:endParaRPr lang="en-US" sz="72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84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Jely picture\pictures\WIN_20220422_18_48_30_Pro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09600"/>
            <a:ext cx="3505200" cy="384175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2232660"/>
            <a:ext cx="4876800" cy="40919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K„wl‡Z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KxUbvkK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ivmvqwbK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Kwg‡q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cvwb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`~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cÖwZ‡iva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cvwi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GQvov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ivbœvN‡ii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®‹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vkb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bvjvq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Uq‡j‡U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`~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cvwi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cyKzi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b`x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n«`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wKsev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mvM‡i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gqjv-AveR©bv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cvwb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`~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Kgv‡Z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cvwi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`ª ˆ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mK‡Z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c‡o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vKv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gqjv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Lvj-wej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wKsev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b`x‡Z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fvmgvb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gqjv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AveR©bv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Kzwo‡q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cvwb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cwi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®‹vi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ivL‡Z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cvwi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1" y="304800"/>
            <a:ext cx="3962399" cy="121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Kxfv‡e</a:t>
            </a:r>
            <a:r>
              <a:rPr lang="en-US" sz="40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cvwb</a:t>
            </a:r>
            <a:r>
              <a:rPr lang="en-US" sz="40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`~</a:t>
            </a:r>
            <a:r>
              <a:rPr lang="en-US" sz="40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lY</a:t>
            </a:r>
            <a:r>
              <a:rPr lang="en-US" sz="4000" dirty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iva</a:t>
            </a:r>
            <a:r>
              <a:rPr lang="en-US" sz="40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60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6000" dirty="0">
              <a:solidFill>
                <a:schemeClr val="accent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45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4724400" cy="1325563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8000" dirty="0" err="1" smtClean="0">
                <a:latin typeface="SutonnyMJ" pitchFamily="2" charset="0"/>
              </a:rPr>
              <a:t>cvV¨eB</a:t>
            </a:r>
            <a:r>
              <a:rPr lang="en-US" sz="8000" dirty="0" smtClean="0">
                <a:latin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</a:rPr>
              <a:t>ms‡hvM</a:t>
            </a:r>
            <a:endParaRPr lang="en-US" sz="8000" dirty="0">
              <a:latin typeface="SutonnyMJ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0" y="457200"/>
            <a:ext cx="4061460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latin typeface="SutonnyMJ" pitchFamily="2" charset="0"/>
              </a:rPr>
              <a:t>G‡mv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Avgiv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eB‡qi</a:t>
            </a:r>
            <a:r>
              <a:rPr lang="en-US" sz="5400" dirty="0" smtClean="0">
                <a:latin typeface="SutonnyMJ" pitchFamily="2" charset="0"/>
              </a:rPr>
              <a:t> 21 </a:t>
            </a:r>
            <a:r>
              <a:rPr lang="en-US" sz="5400" dirty="0" err="1" smtClean="0">
                <a:latin typeface="SutonnyMJ" pitchFamily="2" charset="0"/>
              </a:rPr>
              <a:t>bs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c„ôv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Lywj</a:t>
            </a:r>
            <a:r>
              <a:rPr lang="en-US" sz="5400" dirty="0" smtClean="0">
                <a:latin typeface="SutonnyMJ" pitchFamily="2" charset="0"/>
              </a:rPr>
              <a:t>|</a:t>
            </a:r>
            <a:endParaRPr lang="en-US" sz="5400" dirty="0">
              <a:latin typeface="SutonnyMJ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11679"/>
            <a:ext cx="3942066" cy="405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011678"/>
            <a:ext cx="3573118" cy="405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35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3920" y="152400"/>
            <a:ext cx="6050280" cy="1295400"/>
          </a:xfr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rgbClr val="C00000"/>
                </a:solidFill>
                <a:latin typeface="SutonnyMJ" pitchFamily="2" charset="0"/>
              </a:rPr>
              <a:t>w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kÿv_x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©‡`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i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wbie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cvV</a:t>
            </a:r>
            <a:endParaRPr lang="en-US" sz="6000" dirty="0">
              <a:solidFill>
                <a:srgbClr val="C00000"/>
              </a:solidFill>
              <a:latin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752600"/>
            <a:ext cx="6972870" cy="402869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6528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72512" y="152400"/>
            <a:ext cx="4197096" cy="1325563"/>
          </a:xfrm>
          <a:blipFill>
            <a:blip r:embed="rId3"/>
            <a:tile tx="0" ty="0" sx="100000" sy="100000" flip="none" algn="tl"/>
          </a:blipFill>
          <a:ln w="57150"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chemeClr val="accent6"/>
                </a:solidFill>
                <a:latin typeface="SutonnyMJ" pitchFamily="2" charset="0"/>
              </a:rPr>
              <a:t>`jxq </a:t>
            </a:r>
            <a:r>
              <a:rPr lang="en-US" sz="8000" dirty="0" err="1" smtClean="0">
                <a:solidFill>
                  <a:schemeClr val="accent6"/>
                </a:solidFill>
                <a:latin typeface="SutonnyMJ" pitchFamily="2" charset="0"/>
              </a:rPr>
              <a:t>KvR</a:t>
            </a:r>
            <a:endParaRPr lang="en-US" sz="8000" dirty="0">
              <a:solidFill>
                <a:schemeClr val="accent6"/>
              </a:solidFill>
              <a:latin typeface="SutonnyMJ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74776" y="1650112"/>
            <a:ext cx="3029712" cy="1001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</a:rPr>
              <a:t>`j </a:t>
            </a:r>
            <a:r>
              <a:rPr lang="en-US" sz="6000" dirty="0" err="1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</a:rPr>
              <a:t>bs</a:t>
            </a: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6000" dirty="0" smtClean="0">
                <a:solidFill>
                  <a:schemeClr val="accent2"/>
                </a:solidFill>
                <a:latin typeface="SutonnyMJ" pitchFamily="2" charset="0"/>
              </a:rPr>
              <a:t>01</a:t>
            </a:r>
            <a:endParaRPr lang="en-US" sz="6000" dirty="0">
              <a:solidFill>
                <a:schemeClr val="accent2"/>
              </a:solidFill>
              <a:latin typeface="SutonnyMJ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00600" y="1657732"/>
            <a:ext cx="3029712" cy="101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</a:rPr>
              <a:t>`j </a:t>
            </a:r>
            <a:r>
              <a:rPr lang="en-US" sz="6000" dirty="0" err="1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</a:rPr>
              <a:t>bs</a:t>
            </a: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6000" dirty="0" smtClean="0">
                <a:solidFill>
                  <a:schemeClr val="accent2"/>
                </a:solidFill>
                <a:latin typeface="SutonnyMJ" pitchFamily="2" charset="0"/>
              </a:rPr>
              <a:t>02</a:t>
            </a:r>
            <a:endParaRPr lang="en-US" sz="6000" dirty="0">
              <a:solidFill>
                <a:schemeClr val="accent2"/>
              </a:solidFill>
              <a:latin typeface="SutonnyMJ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645920" y="2895600"/>
            <a:ext cx="414528" cy="1261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126480" y="2895600"/>
            <a:ext cx="411480" cy="1261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4343400"/>
            <a:ext cx="3925824" cy="13255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cvwb</a:t>
            </a:r>
            <a:r>
              <a:rPr lang="en-US" sz="6000" dirty="0" smtClean="0">
                <a:latin typeface="SutonnyMJ" pitchFamily="2" charset="0"/>
              </a:rPr>
              <a:t> `~</a:t>
            </a:r>
            <a:r>
              <a:rPr lang="en-US" sz="6000" dirty="0" err="1" smtClean="0">
                <a:latin typeface="SutonnyMJ" pitchFamily="2" charset="0"/>
              </a:rPr>
              <a:t>l‡Yi</a:t>
            </a:r>
            <a:r>
              <a:rPr lang="en-US" sz="6000" dirty="0" smtClean="0">
                <a:latin typeface="SutonnyMJ" pitchFamily="2" charset="0"/>
              </a:rPr>
              <a:t> `</a:t>
            </a:r>
            <a:r>
              <a:rPr lang="en-US" sz="6000" dirty="0" err="1" smtClean="0">
                <a:latin typeface="SutonnyMJ" pitchFamily="2" charset="0"/>
              </a:rPr>
              <a:t>ywU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KviY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wjL</a:t>
            </a:r>
            <a:r>
              <a:rPr lang="en-US" sz="6000" dirty="0" smtClean="0">
                <a:latin typeface="SutonnyMJ" pitchFamily="2" charset="0"/>
              </a:rPr>
              <a:t>|</a:t>
            </a:r>
            <a:endParaRPr lang="en-US" sz="6000" dirty="0">
              <a:latin typeface="SutonnyMJ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97780" y="4343399"/>
            <a:ext cx="3925824" cy="1325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SutonnyMJ" pitchFamily="2" charset="0"/>
              </a:rPr>
              <a:t>c</a:t>
            </a:r>
            <a:r>
              <a:rPr lang="en-US" sz="6000" dirty="0" err="1" smtClean="0">
                <a:latin typeface="SutonnyMJ" pitchFamily="2" charset="0"/>
              </a:rPr>
              <a:t>vwb</a:t>
            </a:r>
            <a:r>
              <a:rPr lang="en-US" sz="6000" dirty="0" smtClean="0">
                <a:latin typeface="SutonnyMJ" pitchFamily="2" charset="0"/>
              </a:rPr>
              <a:t> `~</a:t>
            </a:r>
            <a:r>
              <a:rPr lang="en-US" sz="6000" dirty="0" err="1" smtClean="0">
                <a:latin typeface="SutonnyMJ" pitchFamily="2" charset="0"/>
              </a:rPr>
              <a:t>l‡Yi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Kvi‡Y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wK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wK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smtClean="0">
                <a:latin typeface="SutonnyMJ" pitchFamily="2" charset="0"/>
              </a:rPr>
              <a:t>†</a:t>
            </a:r>
            <a:r>
              <a:rPr lang="en-US" sz="6000" dirty="0" err="1" smtClean="0">
                <a:latin typeface="SutonnyMJ" pitchFamily="2" charset="0"/>
              </a:rPr>
              <a:t>ivM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nq</a:t>
            </a:r>
            <a:r>
              <a:rPr lang="en-US" sz="6000" dirty="0" smtClean="0">
                <a:latin typeface="SutonnyMJ" pitchFamily="2" charset="0"/>
              </a:rPr>
              <a:t>, `</a:t>
            </a:r>
            <a:r>
              <a:rPr lang="en-US" sz="6000" dirty="0" err="1" smtClean="0">
                <a:latin typeface="SutonnyMJ" pitchFamily="2" charset="0"/>
              </a:rPr>
              <a:t>ywU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bvg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wjL</a:t>
            </a:r>
            <a:r>
              <a:rPr lang="en-US" sz="6000" dirty="0" smtClean="0">
                <a:latin typeface="SutonnyMJ" pitchFamily="2" charset="0"/>
              </a:rPr>
              <a:t>| </a:t>
            </a:r>
            <a:endParaRPr lang="en-US" sz="6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52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5257800" cy="1131212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‡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gŠwLK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g~j¨vqb</a:t>
            </a:r>
            <a:endParaRPr lang="en-US" sz="8000" dirty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3733800" y="1752600"/>
            <a:ext cx="152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80060" y="2819400"/>
            <a:ext cx="6934200" cy="3505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smtClean="0">
                <a:solidFill>
                  <a:srgbClr val="C00000"/>
                </a:solidFill>
                <a:latin typeface="SutonnyMJ" pitchFamily="2" charset="0"/>
              </a:rPr>
              <a:t>1.RjR 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</a:rPr>
              <a:t>cÖvYx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</a:rPr>
              <a:t>gviv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</a:rPr>
              <a:t>hv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</a:rPr>
              <a:t>‡”Q †Kb?</a:t>
            </a:r>
          </a:p>
          <a:p>
            <a:pPr algn="just"/>
            <a:r>
              <a:rPr lang="en-US" dirty="0" smtClean="0">
                <a:solidFill>
                  <a:srgbClr val="C00000"/>
                </a:solidFill>
                <a:latin typeface="SutonnyMJ" pitchFamily="2" charset="0"/>
              </a:rPr>
              <a:t>2.cvwb‡Z 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</a:rPr>
              <a:t>fvmgvb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</a:rPr>
              <a:t>gqjv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</a:rPr>
              <a:t>AveR©bv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</a:rPr>
              <a:t> _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</a:rPr>
              <a:t>vK‡j</a:t>
            </a:r>
            <a:r>
              <a:rPr lang="en-US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</a:rPr>
              <a:t>†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</a:rPr>
              <a:t>Zvgiv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</a:rPr>
              <a:t>Kx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</a:rPr>
              <a:t>Ki‡e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</a:rPr>
              <a:t>?</a:t>
            </a:r>
          </a:p>
          <a:p>
            <a:pPr algn="just"/>
            <a:r>
              <a:rPr lang="en-US" dirty="0" smtClean="0">
                <a:solidFill>
                  <a:srgbClr val="C00000"/>
                </a:solidFill>
                <a:latin typeface="SutonnyMJ" pitchFamily="2" charset="0"/>
              </a:rPr>
              <a:t>3.cvwb `~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</a:rPr>
              <a:t>l‡Yi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</a:rPr>
              <a:t>cÖavb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</a:rPr>
              <a:t>KviY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</a:rPr>
              <a:t>Kx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</a:rPr>
              <a:t>?</a:t>
            </a:r>
          </a:p>
          <a:p>
            <a:pPr algn="just"/>
            <a:endParaRPr lang="en-US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20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51739" y="851356"/>
            <a:ext cx="4114800" cy="7814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wjwLZ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g~j¨vqb</a:t>
            </a:r>
            <a:endParaRPr lang="en-US" sz="8000" dirty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62400" y="1752600"/>
            <a:ext cx="139354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51739" y="2895600"/>
            <a:ext cx="3917777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K‡qKwU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cvwbevwnZ</a:t>
            </a:r>
            <a:r>
              <a:rPr lang="en-US" sz="80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†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iv‡Mi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bvg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wjL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| </a:t>
            </a:r>
            <a:endParaRPr lang="en-US" sz="8000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2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5352288" cy="1325563"/>
          </a:xfr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000" dirty="0" err="1" smtClean="0">
                <a:latin typeface="SutonnyMJ" pitchFamily="2" charset="0"/>
              </a:rPr>
              <a:t>evwoi</a:t>
            </a:r>
            <a:r>
              <a:rPr lang="en-US" sz="8000" dirty="0" smtClean="0">
                <a:latin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</a:rPr>
              <a:t>KvR</a:t>
            </a:r>
            <a:endParaRPr lang="en-US" sz="8000" dirty="0">
              <a:latin typeface="SutonnyMJ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97508" y="2743201"/>
            <a:ext cx="6589776" cy="1371600"/>
          </a:xfrm>
          <a:prstGeom prst="rect">
            <a:avLst/>
          </a:prstGeom>
          <a:solidFill>
            <a:schemeClr val="bg2"/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6600" dirty="0" err="1">
                <a:latin typeface="SutonnyMJ" pitchFamily="2" charset="0"/>
              </a:rPr>
              <a:t>c</a:t>
            </a:r>
            <a:r>
              <a:rPr lang="en-US" sz="6600" dirty="0" err="1" smtClean="0">
                <a:latin typeface="SutonnyMJ" pitchFamily="2" charset="0"/>
              </a:rPr>
              <a:t>vwb</a:t>
            </a:r>
            <a:r>
              <a:rPr lang="en-US" sz="6600" dirty="0" smtClean="0">
                <a:latin typeface="SutonnyMJ" pitchFamily="2" charset="0"/>
              </a:rPr>
              <a:t> `~</a:t>
            </a:r>
            <a:r>
              <a:rPr lang="en-US" sz="6600" dirty="0" err="1" smtClean="0">
                <a:latin typeface="SutonnyMJ" pitchFamily="2" charset="0"/>
              </a:rPr>
              <a:t>l‡Yi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KviY</a:t>
            </a:r>
            <a:r>
              <a:rPr lang="en-US" sz="6600" dirty="0" smtClean="0">
                <a:latin typeface="SutonnyMJ" pitchFamily="2" charset="0"/>
              </a:rPr>
              <a:t> I </a:t>
            </a:r>
            <a:r>
              <a:rPr lang="en-US" sz="6600" dirty="0" err="1" smtClean="0">
                <a:latin typeface="SutonnyMJ" pitchFamily="2" charset="0"/>
              </a:rPr>
              <a:t>cÖwZ‡iv‡ai</a:t>
            </a:r>
            <a:r>
              <a:rPr lang="en-US" sz="6600" dirty="0" smtClean="0">
                <a:latin typeface="SutonnyMJ" pitchFamily="2" charset="0"/>
              </a:rPr>
              <a:t> 3wU </a:t>
            </a:r>
            <a:r>
              <a:rPr lang="en-US" sz="6600" dirty="0" err="1" smtClean="0">
                <a:latin typeface="SutonnyMJ" pitchFamily="2" charset="0"/>
              </a:rPr>
              <a:t>Dcvq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wj‡L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Avb‡e</a:t>
            </a:r>
            <a:r>
              <a:rPr lang="en-US" sz="6600" dirty="0" smtClean="0">
                <a:latin typeface="SutonnyMJ" pitchFamily="2" charset="0"/>
              </a:rPr>
              <a:t>| </a:t>
            </a:r>
            <a:endParaRPr lang="en-US" sz="6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06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5672328" cy="1325563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sz="8800" dirty="0" err="1" smtClean="0">
                <a:solidFill>
                  <a:srgbClr val="FF0000"/>
                </a:solidFill>
                <a:latin typeface="SutonnyMJ" pitchFamily="2" charset="0"/>
              </a:rPr>
              <a:t>mevB‡K</a:t>
            </a:r>
            <a:r>
              <a:rPr lang="en-US" sz="8800" dirty="0" smtClean="0">
                <a:solidFill>
                  <a:srgbClr val="FF0000"/>
                </a:solidFill>
                <a:latin typeface="SutonnyMJ" pitchFamily="2" charset="0"/>
              </a:rPr>
              <a:t>  </a:t>
            </a:r>
            <a:r>
              <a:rPr lang="en-US" sz="8800" dirty="0" err="1" smtClean="0">
                <a:solidFill>
                  <a:srgbClr val="FF0000"/>
                </a:solidFill>
                <a:latin typeface="SutonnyMJ" pitchFamily="2" charset="0"/>
              </a:rPr>
              <a:t>ab¨ev</a:t>
            </a:r>
            <a:r>
              <a:rPr lang="en-US" sz="8800" dirty="0" smtClean="0">
                <a:solidFill>
                  <a:srgbClr val="FF0000"/>
                </a:solidFill>
                <a:latin typeface="SutonnyMJ" pitchFamily="2" charset="0"/>
              </a:rPr>
              <a:t>`</a:t>
            </a:r>
            <a:endParaRPr lang="en-US" sz="8800" dirty="0">
              <a:solidFill>
                <a:srgbClr val="FF0000"/>
              </a:solidFill>
              <a:latin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920240"/>
            <a:ext cx="8723376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97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600" y="762000"/>
            <a:ext cx="4611624" cy="1325563"/>
          </a:xfr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wkÿK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cwiwPwZ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SutonnyMJ" pitchFamily="2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2920" y="2286000"/>
            <a:ext cx="8077200" cy="4114800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scene3d>
            <a:camera prst="perspectiveRight"/>
            <a:lightRig rig="threePt" dir="t"/>
          </a:scene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মোঃ রবিউল ইসলাম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সহকারী শিক্ষক 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latin typeface="SutonnyMJ" pitchFamily="2" charset="0"/>
            </a:endParaRPr>
          </a:p>
          <a:p>
            <a:pPr marL="0" indent="0">
              <a:buNone/>
            </a:pPr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বড়াইবাড়ী সরকারি প্রাথমিক বিদ্যালয়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latin typeface="SutonnyMJ" pitchFamily="2" charset="0"/>
            </a:endParaRPr>
          </a:p>
          <a:p>
            <a:pPr marL="0" indent="0">
              <a:buNone/>
            </a:pPr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গঙ্গাচড়া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, </a:t>
            </a:r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রংপুর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|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SutonnyMJ" pitchFamily="2" charset="0"/>
            </a:endParaRPr>
          </a:p>
          <a:p>
            <a:pPr marL="0" indent="0">
              <a:buNone/>
            </a:pPr>
            <a:endParaRPr lang="en-US" sz="6000" dirty="0">
              <a:solidFill>
                <a:schemeClr val="accent2">
                  <a:lumMod val="75000"/>
                </a:schemeClr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24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4090416" cy="1173163"/>
          </a:xfrm>
          <a:solidFill>
            <a:schemeClr val="accent5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solidFill>
                  <a:srgbClr val="C00000"/>
                </a:solidFill>
                <a:latin typeface="SutonnyMJ" pitchFamily="2" charset="0"/>
              </a:rPr>
              <a:t>cvV</a:t>
            </a:r>
            <a:r>
              <a:rPr lang="en-US" sz="66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SutonnyMJ" pitchFamily="2" charset="0"/>
              </a:rPr>
              <a:t>cwiwPwZ</a:t>
            </a:r>
            <a:endParaRPr lang="en-US" sz="6600" dirty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8036" y="1828801"/>
            <a:ext cx="7636764" cy="472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92D050"/>
            </a:solidFill>
          </a:ln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5400" dirty="0" smtClean="0">
                <a:solidFill>
                  <a:schemeClr val="accent1"/>
                </a:solidFill>
                <a:latin typeface="SutonnyMJ" pitchFamily="2" charset="0"/>
              </a:rPr>
              <a:t>‡kÖwY:5g  </a:t>
            </a:r>
          </a:p>
          <a:p>
            <a:pPr marL="0" indent="0">
              <a:buFont typeface="Arial" pitchFamily="34" charset="0"/>
              <a:buNone/>
            </a:pPr>
            <a:r>
              <a:rPr lang="en-US" sz="5400" dirty="0" err="1" smtClean="0">
                <a:solidFill>
                  <a:schemeClr val="accent1"/>
                </a:solidFill>
                <a:latin typeface="SutonnyMJ" pitchFamily="2" charset="0"/>
              </a:rPr>
              <a:t>welq</a:t>
            </a:r>
            <a:r>
              <a:rPr lang="en-US" sz="5400" dirty="0" smtClean="0">
                <a:solidFill>
                  <a:schemeClr val="accent1"/>
                </a:solidFill>
                <a:latin typeface="SutonnyMJ" pitchFamily="2" charset="0"/>
              </a:rPr>
              <a:t>: </a:t>
            </a:r>
            <a:r>
              <a:rPr lang="en-US" sz="5400" dirty="0" err="1" smtClean="0">
                <a:solidFill>
                  <a:schemeClr val="accent1"/>
                </a:solidFill>
                <a:latin typeface="SutonnyMJ" pitchFamily="2" charset="0"/>
              </a:rPr>
              <a:t>cÖv_wgK</a:t>
            </a:r>
            <a:r>
              <a:rPr lang="en-US" sz="5400" dirty="0" smtClean="0">
                <a:solidFill>
                  <a:schemeClr val="accent1"/>
                </a:solidFill>
                <a:latin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SutonnyMJ" pitchFamily="2" charset="0"/>
              </a:rPr>
              <a:t>weÁvb</a:t>
            </a:r>
            <a:endParaRPr lang="en-US" sz="5400" dirty="0" smtClean="0">
              <a:solidFill>
                <a:schemeClr val="accent1"/>
              </a:solidFill>
              <a:latin typeface="SutonnyMJ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5400" dirty="0" err="1" smtClean="0">
                <a:solidFill>
                  <a:schemeClr val="accent1"/>
                </a:solidFill>
                <a:latin typeface="SutonnyMJ" pitchFamily="2" charset="0"/>
              </a:rPr>
              <a:t>mvaviY</a:t>
            </a:r>
            <a:r>
              <a:rPr lang="en-US" sz="5400" dirty="0" smtClean="0">
                <a:solidFill>
                  <a:schemeClr val="accent1"/>
                </a:solidFill>
                <a:latin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SutonnyMJ" pitchFamily="2" charset="0"/>
              </a:rPr>
              <a:t>cvV</a:t>
            </a:r>
            <a:r>
              <a:rPr lang="en-US" sz="5400" dirty="0" smtClean="0">
                <a:solidFill>
                  <a:schemeClr val="accent1"/>
                </a:solidFill>
                <a:latin typeface="SutonnyMJ" pitchFamily="2" charset="0"/>
              </a:rPr>
              <a:t>: </a:t>
            </a:r>
            <a:r>
              <a:rPr lang="en-US" sz="5400" dirty="0" err="1" smtClean="0">
                <a:solidFill>
                  <a:schemeClr val="accent1"/>
                </a:solidFill>
                <a:latin typeface="SutonnyMJ" pitchFamily="2" charset="0"/>
              </a:rPr>
              <a:t>Rxe‡bi</a:t>
            </a:r>
            <a:r>
              <a:rPr lang="en-US" sz="5400" dirty="0" smtClean="0">
                <a:solidFill>
                  <a:schemeClr val="accent1"/>
                </a:solidFill>
                <a:latin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SutonnyMJ" pitchFamily="2" charset="0"/>
              </a:rPr>
              <a:t>Rb</a:t>
            </a:r>
            <a:r>
              <a:rPr lang="en-US" sz="5400" dirty="0" smtClean="0">
                <a:solidFill>
                  <a:schemeClr val="accent1"/>
                </a:solidFill>
                <a:latin typeface="SutonnyMJ" pitchFamily="2" charset="0"/>
              </a:rPr>
              <a:t>¨ </a:t>
            </a:r>
            <a:r>
              <a:rPr lang="en-US" sz="5400" dirty="0" err="1" smtClean="0">
                <a:solidFill>
                  <a:schemeClr val="accent1"/>
                </a:solidFill>
                <a:latin typeface="SutonnyMJ" pitchFamily="2" charset="0"/>
              </a:rPr>
              <a:t>cvwb</a:t>
            </a:r>
            <a:r>
              <a:rPr lang="en-US" sz="5400" dirty="0" smtClean="0">
                <a:solidFill>
                  <a:schemeClr val="accent1"/>
                </a:solidFill>
                <a:latin typeface="SutonnyMJ" pitchFamily="2" charset="0"/>
              </a:rPr>
              <a:t>| </a:t>
            </a:r>
          </a:p>
          <a:p>
            <a:pPr marL="0" indent="0">
              <a:buFont typeface="Arial" pitchFamily="34" charset="0"/>
              <a:buNone/>
            </a:pPr>
            <a:r>
              <a:rPr lang="en-US" sz="5400" dirty="0" err="1" smtClean="0">
                <a:solidFill>
                  <a:schemeClr val="accent1"/>
                </a:solidFill>
                <a:latin typeface="SutonnyMJ" pitchFamily="2" charset="0"/>
              </a:rPr>
              <a:t>we‡kl</a:t>
            </a:r>
            <a:r>
              <a:rPr lang="en-US" sz="5400" dirty="0" smtClean="0">
                <a:solidFill>
                  <a:schemeClr val="accent1"/>
                </a:solidFill>
                <a:latin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SutonnyMJ" pitchFamily="2" charset="0"/>
              </a:rPr>
              <a:t>cvV</a:t>
            </a:r>
            <a:r>
              <a:rPr lang="en-US" sz="5400" dirty="0" smtClean="0">
                <a:solidFill>
                  <a:schemeClr val="accent1"/>
                </a:solidFill>
                <a:latin typeface="SutonnyMJ" pitchFamily="2" charset="0"/>
              </a:rPr>
              <a:t>: </a:t>
            </a:r>
            <a:r>
              <a:rPr lang="en-US" sz="5400" dirty="0" err="1" smtClean="0">
                <a:solidFill>
                  <a:schemeClr val="accent1"/>
                </a:solidFill>
                <a:latin typeface="SutonnyMJ" pitchFamily="2" charset="0"/>
              </a:rPr>
              <a:t>cvwb</a:t>
            </a:r>
            <a:r>
              <a:rPr lang="en-US" sz="5400" dirty="0" smtClean="0">
                <a:solidFill>
                  <a:schemeClr val="accent1"/>
                </a:solidFill>
                <a:latin typeface="SutonnyMJ" pitchFamily="2" charset="0"/>
              </a:rPr>
              <a:t> `~</a:t>
            </a:r>
            <a:r>
              <a:rPr lang="en-US" sz="5400" dirty="0" err="1" smtClean="0">
                <a:solidFill>
                  <a:schemeClr val="accent1"/>
                </a:solidFill>
                <a:latin typeface="SutonnyMJ" pitchFamily="2" charset="0"/>
              </a:rPr>
              <a:t>lY</a:t>
            </a:r>
            <a:r>
              <a:rPr lang="en-US" sz="5400" dirty="0" smtClean="0">
                <a:solidFill>
                  <a:schemeClr val="accent1"/>
                </a:solidFill>
                <a:latin typeface="SutonnyMJ" pitchFamily="2" charset="0"/>
              </a:rPr>
              <a:t>|</a:t>
            </a:r>
          </a:p>
          <a:p>
            <a:pPr marL="0" indent="0">
              <a:buFont typeface="Arial" pitchFamily="34" charset="0"/>
              <a:buNone/>
            </a:pPr>
            <a:r>
              <a:rPr lang="en-US" sz="5400" dirty="0" smtClean="0">
                <a:solidFill>
                  <a:schemeClr val="accent1"/>
                </a:solidFill>
                <a:latin typeface="SutonnyMJ" pitchFamily="2" charset="0"/>
              </a:rPr>
              <a:t>mgq:40 </a:t>
            </a:r>
            <a:r>
              <a:rPr lang="en-US" sz="5400" dirty="0" err="1" smtClean="0">
                <a:solidFill>
                  <a:schemeClr val="accent1"/>
                </a:solidFill>
                <a:latin typeface="SutonnyMJ" pitchFamily="2" charset="0"/>
              </a:rPr>
              <a:t>wgwbU</a:t>
            </a:r>
            <a:r>
              <a:rPr lang="en-US" sz="5400" dirty="0" smtClean="0">
                <a:solidFill>
                  <a:schemeClr val="accent1"/>
                </a:solidFill>
                <a:latin typeface="SutonnyMJ" pitchFamily="2" charset="0"/>
              </a:rPr>
              <a:t>| </a:t>
            </a:r>
          </a:p>
          <a:p>
            <a:pPr marL="0" indent="0">
              <a:buFont typeface="Arial" pitchFamily="34" charset="0"/>
              <a:buNone/>
            </a:pPr>
            <a:r>
              <a:rPr lang="en-US" sz="5400" dirty="0" err="1" smtClean="0">
                <a:solidFill>
                  <a:schemeClr val="accent1"/>
                </a:solidFill>
                <a:latin typeface="SutonnyMJ" pitchFamily="2" charset="0"/>
              </a:rPr>
              <a:t>ZvwiL</a:t>
            </a:r>
            <a:r>
              <a:rPr lang="en-US" sz="5400" dirty="0" smtClean="0">
                <a:solidFill>
                  <a:schemeClr val="accent1"/>
                </a:solidFill>
                <a:latin typeface="SutonnyMJ" pitchFamily="2" charset="0"/>
              </a:rPr>
              <a:t>: </a:t>
            </a:r>
            <a:r>
              <a:rPr lang="bn-IN" sz="5400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১৬/০৬/২০২২ </a:t>
            </a:r>
            <a:endParaRPr lang="en-US" sz="5400" dirty="0" smtClean="0">
              <a:solidFill>
                <a:schemeClr val="accent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41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3861816" cy="1219200"/>
          </a:xfr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72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wkLbdj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SutonnyMJ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2286000"/>
            <a:ext cx="8382000" cy="3962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3.3.1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gvby‡li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Rxe‡b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cvwb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 `~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l‡Yi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djvdj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ev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cÖfve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e¨vL¨v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Ki‡Z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cvi‡e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|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3.4.1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cvwb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 `~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l‡Yi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KviY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¸‡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jv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ej‡Z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cvi‡e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|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3.4.2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cvwb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`~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lY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cÖwZ†iv‡a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cÖ‡qvRbxq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 c`‡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ÿc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MÖnY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Ki‡Z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</a:rPr>
              <a:t>cvi‡e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</a:rPr>
              <a:t>|</a:t>
            </a:r>
          </a:p>
          <a:p>
            <a:pPr marL="0" indent="0" algn="just">
              <a:buFont typeface="Arial" pitchFamily="34" charset="0"/>
              <a:buNone/>
            </a:pPr>
            <a:endParaRPr lang="en-US" sz="4000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5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4572000" cy="1020762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c~e©Ávb</a:t>
            </a:r>
            <a:r>
              <a:rPr lang="en-US" sz="60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hvPvB</a:t>
            </a:r>
            <a:endParaRPr lang="en-US" sz="6000" dirty="0">
              <a:solidFill>
                <a:schemeClr val="tx2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40280" y="1981200"/>
            <a:ext cx="4572000" cy="1600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1.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cvwb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Pµ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2.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wkwki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14434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4465320" cy="914400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6600" dirty="0" err="1" smtClean="0">
                <a:solidFill>
                  <a:schemeClr val="accent1"/>
                </a:solidFill>
                <a:latin typeface="SutonnyMJ" pitchFamily="2" charset="0"/>
              </a:rPr>
              <a:t>G‡mv</a:t>
            </a:r>
            <a:r>
              <a:rPr lang="en-US" sz="6600" dirty="0" smtClean="0">
                <a:solidFill>
                  <a:schemeClr val="accent1"/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chemeClr val="accent1"/>
                </a:solidFill>
                <a:latin typeface="SutonnyMJ" pitchFamily="2" charset="0"/>
              </a:rPr>
              <a:t>wKQz</a:t>
            </a:r>
            <a:r>
              <a:rPr lang="en-US" sz="6600" dirty="0">
                <a:solidFill>
                  <a:schemeClr val="accent1"/>
                </a:solidFill>
                <a:latin typeface="SutonnyMJ" pitchFamily="2" charset="0"/>
              </a:rPr>
              <a:t> </a:t>
            </a:r>
            <a:r>
              <a:rPr lang="en-US" sz="6600" dirty="0" smtClean="0">
                <a:solidFill>
                  <a:schemeClr val="accent1"/>
                </a:solidFill>
                <a:latin typeface="SutonnyMJ" pitchFamily="2" charset="0"/>
              </a:rPr>
              <a:t>†`</a:t>
            </a:r>
            <a:r>
              <a:rPr lang="en-US" sz="6600" dirty="0" err="1" smtClean="0">
                <a:solidFill>
                  <a:schemeClr val="accent1"/>
                </a:solidFill>
                <a:latin typeface="SutonnyMJ" pitchFamily="2" charset="0"/>
              </a:rPr>
              <a:t>wL</a:t>
            </a:r>
            <a:endParaRPr lang="en-US" sz="6600" dirty="0">
              <a:solidFill>
                <a:schemeClr val="accent1"/>
              </a:solidFill>
              <a:latin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758" y="1752600"/>
            <a:ext cx="3390742" cy="4495801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4841" y="1752600"/>
            <a:ext cx="3772717" cy="212598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4157293"/>
            <a:ext cx="3657600" cy="253306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2363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4191000" cy="1219200"/>
          </a:xfr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60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cvV</a:t>
            </a:r>
            <a:endParaRPr lang="en-US" sz="6000" dirty="0">
              <a:solidFill>
                <a:schemeClr val="tx2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759" y="152400"/>
            <a:ext cx="3124200" cy="1219200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cvwb</a:t>
            </a:r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`~</a:t>
            </a:r>
            <a:r>
              <a:rPr lang="en-US" sz="6000" dirty="0" err="1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lY</a:t>
            </a:r>
            <a:endParaRPr lang="en-US" sz="6000" dirty="0">
              <a:solidFill>
                <a:schemeClr val="accent3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821180"/>
            <a:ext cx="6400800" cy="4008120"/>
          </a:xfrm>
          <a:prstGeom prst="rect">
            <a:avLst/>
          </a:prstGeom>
          <a:ln w="28575">
            <a:solidFill>
              <a:schemeClr val="accent1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xmlns="" val="27860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2819400" cy="1066800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cvwb</a:t>
            </a:r>
            <a:r>
              <a:rPr lang="en-US" sz="36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`~</a:t>
            </a:r>
            <a:r>
              <a:rPr lang="en-US" sz="36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l‡Yi</a:t>
            </a:r>
            <a:r>
              <a:rPr lang="en-US" sz="36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KviY</a:t>
            </a:r>
            <a:r>
              <a:rPr lang="en-US" sz="36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</a:br>
            <a:endParaRPr lang="en-US" sz="3600" dirty="0">
              <a:solidFill>
                <a:schemeClr val="accent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3352800" cy="4419599"/>
          </a:xfrm>
          <a:blipFill>
            <a:blip r:embed="rId2"/>
            <a:tile tx="0" ty="0" sx="100000" sy="100000" flip="none" algn="tl"/>
          </a:blipFill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Kg©KvÛ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cvwb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`~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l‡Yi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cÖavb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KviY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K…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wlKv‡R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e¨eüZ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KxUbvkK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KjKviLvbvi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ivmvqwbK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`ªe¨, M„n¯’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vwji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e‡R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©¨i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cvwb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`~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wlZ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Gqvov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b`x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cyKz‡i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Miæ-QvMj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Mvmj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Kiv‡bv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Kvco‡Pvco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avqvi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Kvi‡YI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cvwb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`~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wlZ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1219200"/>
            <a:ext cx="4690110" cy="4724400"/>
          </a:xfrm>
          <a:prstGeom prst="rect">
            <a:avLst/>
          </a:prstGeom>
          <a:ln w="38100">
            <a:solidFill>
              <a:schemeClr val="accent2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xmlns="" val="245414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3505200" cy="944562"/>
          </a:xfrm>
          <a:solidFill>
            <a:schemeClr val="bg2"/>
          </a:solidFill>
          <a:ln w="28575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cvwb</a:t>
            </a:r>
            <a:r>
              <a:rPr lang="en-US" sz="36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`~</a:t>
            </a:r>
            <a:r>
              <a:rPr lang="en-US" sz="36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l‡Yi</a:t>
            </a:r>
            <a:r>
              <a:rPr lang="en-US" sz="3600" dirty="0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SutonnyMJ" pitchFamily="2" charset="0"/>
                <a:cs typeface="SutonnyMJ" pitchFamily="2" charset="0"/>
              </a:rPr>
              <a:t>cÖfve</a:t>
            </a:r>
            <a:endParaRPr lang="en-US" sz="3600" dirty="0">
              <a:solidFill>
                <a:schemeClr val="accent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cvwb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`~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l‡Yi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RjR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cªvYx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‡”Q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RjR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`¨ k„•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L‡ji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e¨vNvZ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NU‡Q| GB `~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l‡Yi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cÖfve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DciI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co‡Q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`~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wlZ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cvwb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gvbyl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Wvqwiqv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K‡jivi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cvwbevwnZ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iv‡M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n‡”Q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990600"/>
            <a:ext cx="4015740" cy="4876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4426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403</Words>
  <Application>Microsoft Office PowerPoint</Application>
  <PresentationFormat>On-screen Show (4:3)</PresentationFormat>
  <Paragraphs>47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wkÿK cwiwPwZ</vt:lpstr>
      <vt:lpstr>cvV cwiwPwZ</vt:lpstr>
      <vt:lpstr>wkLbdj</vt:lpstr>
      <vt:lpstr>c~e©Ávb hvPvB</vt:lpstr>
      <vt:lpstr>G‡mv wKQz †`wL</vt:lpstr>
      <vt:lpstr> AvR‡Ki cvV</vt:lpstr>
      <vt:lpstr>cvwb `~l‡Yi KviY </vt:lpstr>
      <vt:lpstr>cvwb `~l‡Yi cÖfve</vt:lpstr>
      <vt:lpstr>Slide 10</vt:lpstr>
      <vt:lpstr>cvV¨eB ms‡hvM</vt:lpstr>
      <vt:lpstr>wkÿv_x©‡`i wbie cvV</vt:lpstr>
      <vt:lpstr>`jxq KvR</vt:lpstr>
      <vt:lpstr>‡gŠwLK g~j¨vqb</vt:lpstr>
      <vt:lpstr>Slide 15</vt:lpstr>
      <vt:lpstr>evwoi KvR</vt:lpstr>
      <vt:lpstr>mevB‡K  ab¨ev`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Jely</dc:creator>
  <cp:lastModifiedBy>PC</cp:lastModifiedBy>
  <cp:revision>42</cp:revision>
  <dcterms:created xsi:type="dcterms:W3CDTF">2006-08-16T00:00:00Z</dcterms:created>
  <dcterms:modified xsi:type="dcterms:W3CDTF">2022-06-19T09:11:53Z</dcterms:modified>
</cp:coreProperties>
</file>