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427" r:id="rId2"/>
    <p:sldId id="480" r:id="rId3"/>
    <p:sldId id="483" r:id="rId4"/>
    <p:sldId id="484" r:id="rId5"/>
    <p:sldId id="409" r:id="rId6"/>
    <p:sldId id="259" r:id="rId7"/>
    <p:sldId id="275" r:id="rId8"/>
    <p:sldId id="485" r:id="rId9"/>
    <p:sldId id="405" r:id="rId10"/>
    <p:sldId id="406" r:id="rId11"/>
    <p:sldId id="295" r:id="rId12"/>
    <p:sldId id="407" r:id="rId13"/>
    <p:sldId id="410" r:id="rId14"/>
    <p:sldId id="486" r:id="rId15"/>
    <p:sldId id="401" r:id="rId16"/>
    <p:sldId id="481" r:id="rId17"/>
    <p:sldId id="400" r:id="rId18"/>
    <p:sldId id="4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CC33"/>
    <a:srgbClr val="D35033"/>
    <a:srgbClr val="EB2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5B2F9-32E5-4A15-BDE0-124DF592071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79BD-609D-4B68-BA72-C3AD51814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5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37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7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4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0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3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4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2AB-87F8-458A-A27E-F7A5DFFAAD53}" type="datetimeFigureOut">
              <a:rPr lang="en-US" smtClean="0"/>
              <a:t>19-Jun-22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CB0-ABE9-46C4-901D-8A73058D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19-Jun-22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E56704-C21B-4204-B3D0-F266755D4896}"/>
              </a:ext>
            </a:extLst>
          </p:cNvPr>
          <p:cNvSpPr txBox="1"/>
          <p:nvPr userDrawn="1"/>
        </p:nvSpPr>
        <p:spPr>
          <a:xfrm>
            <a:off x="472967" y="6243145"/>
            <a:ext cx="247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1857980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64BF43-07D3-4EC4-9D01-5F61CDB8B8EF}"/>
              </a:ext>
            </a:extLst>
          </p:cNvPr>
          <p:cNvSpPr txBox="1"/>
          <p:nvPr/>
        </p:nvSpPr>
        <p:spPr>
          <a:xfrm>
            <a:off x="2504412" y="1461346"/>
            <a:ext cx="7501953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433209-419B-43F9-9A9F-0673754CBD27}"/>
              </a:ext>
            </a:extLst>
          </p:cNvPr>
          <p:cNvGrpSpPr/>
          <p:nvPr/>
        </p:nvGrpSpPr>
        <p:grpSpPr>
          <a:xfrm>
            <a:off x="1103586" y="-465736"/>
            <a:ext cx="10484069" cy="3044213"/>
            <a:chOff x="2208705" y="1308062"/>
            <a:chExt cx="6769768" cy="2558067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18441E-97BD-4B50-A25D-DECC019111A4}"/>
                </a:ext>
              </a:extLst>
            </p:cNvPr>
            <p:cNvSpPr/>
            <p:nvPr/>
          </p:nvSpPr>
          <p:spPr>
            <a:xfrm>
              <a:off x="2276553" y="1308062"/>
              <a:ext cx="6641431" cy="25466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76F3D3E-074C-4D60-ABB5-81973DCB6438}"/>
                </a:ext>
              </a:extLst>
            </p:cNvPr>
            <p:cNvSpPr/>
            <p:nvPr/>
          </p:nvSpPr>
          <p:spPr>
            <a:xfrm>
              <a:off x="2208705" y="3753835"/>
              <a:ext cx="6769768" cy="1122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3DFE8B-C0B2-430B-88B0-D35A8CA23C41}"/>
              </a:ext>
            </a:extLst>
          </p:cNvPr>
          <p:cNvGrpSpPr/>
          <p:nvPr/>
        </p:nvGrpSpPr>
        <p:grpSpPr>
          <a:xfrm rot="10800000">
            <a:off x="1103585" y="2538249"/>
            <a:ext cx="10484068" cy="4334976"/>
            <a:chOff x="2181726" y="826167"/>
            <a:chExt cx="6769768" cy="2602833"/>
          </a:xfrm>
          <a:solidFill>
            <a:schemeClr val="accent5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C9A2692-3EFB-4CD0-AAC4-1EEED623321A}"/>
                </a:ext>
              </a:extLst>
            </p:cNvPr>
            <p:cNvSpPr/>
            <p:nvPr/>
          </p:nvSpPr>
          <p:spPr>
            <a:xfrm>
              <a:off x="2181726" y="3316706"/>
              <a:ext cx="6769768" cy="1122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6A3929-C28F-477B-A89A-5CA0D6995E2B}"/>
                </a:ext>
              </a:extLst>
            </p:cNvPr>
            <p:cNvSpPr/>
            <p:nvPr/>
          </p:nvSpPr>
          <p:spPr>
            <a:xfrm>
              <a:off x="2274563" y="826167"/>
              <a:ext cx="6641431" cy="254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4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6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87BCE-5CCC-4D59-A7CB-6D7B1BE78736}"/>
              </a:ext>
            </a:extLst>
          </p:cNvPr>
          <p:cNvSpPr txBox="1"/>
          <p:nvPr/>
        </p:nvSpPr>
        <p:spPr>
          <a:xfrm>
            <a:off x="834683" y="298811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85C0D-681A-7565-85FD-4CC514747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30066" r="11723" b="36836"/>
          <a:stretch/>
        </p:blipFill>
        <p:spPr>
          <a:xfrm>
            <a:off x="536027" y="1545019"/>
            <a:ext cx="9680028" cy="313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952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D13C3B67-8B4D-422E-B2F7-D5CD3DCD9BE6}"/>
              </a:ext>
            </a:extLst>
          </p:cNvPr>
          <p:cNvSpPr/>
          <p:nvPr/>
        </p:nvSpPr>
        <p:spPr>
          <a:xfrm>
            <a:off x="2438400" y="152400"/>
            <a:ext cx="7543800" cy="19050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Letter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AF88CD-293F-44AB-BFD5-1FC4EBD9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76864"/>
              </p:ext>
            </p:extLst>
          </p:nvPr>
        </p:nvGraphicFramePr>
        <p:xfrm>
          <a:off x="2286000" y="3048000"/>
          <a:ext cx="7620000" cy="281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583169236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52932356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777692954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4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31199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35712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r>
                        <a:rPr lang="en-US" sz="3600" b="1" dirty="0"/>
                        <a:t>A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9226"/>
                  </a:ext>
                </a:extLst>
              </a:tr>
            </a:tbl>
          </a:graphicData>
        </a:graphic>
      </p:graphicFrame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E4DADA5-D17E-42E2-BD94-300BF5F49B39}"/>
              </a:ext>
            </a:extLst>
          </p:cNvPr>
          <p:cNvSpPr/>
          <p:nvPr/>
        </p:nvSpPr>
        <p:spPr>
          <a:xfrm>
            <a:off x="2286000" y="4043573"/>
            <a:ext cx="756745" cy="6858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19A37AC-7A6B-4844-B1C6-F3D38AD76B5A}"/>
              </a:ext>
            </a:extLst>
          </p:cNvPr>
          <p:cNvSpPr/>
          <p:nvPr/>
        </p:nvSpPr>
        <p:spPr>
          <a:xfrm>
            <a:off x="4719558" y="4939861"/>
            <a:ext cx="685800" cy="6096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CC40C0C-6BD9-4476-BA0A-9C8BE925233B}"/>
              </a:ext>
            </a:extLst>
          </p:cNvPr>
          <p:cNvSpPr/>
          <p:nvPr/>
        </p:nvSpPr>
        <p:spPr>
          <a:xfrm>
            <a:off x="7369411" y="4043573"/>
            <a:ext cx="609600" cy="6858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A31DEB7-6BAC-4C26-ACB1-6886FF1DA4D2}"/>
              </a:ext>
            </a:extLst>
          </p:cNvPr>
          <p:cNvSpPr/>
          <p:nvPr/>
        </p:nvSpPr>
        <p:spPr>
          <a:xfrm>
            <a:off x="4847409" y="3062452"/>
            <a:ext cx="685800" cy="609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FBEC3-3F91-489D-8668-571C358E95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EFBEC3-3F91-489D-8668-571C358E950B}"/>
              </a:ext>
            </a:extLst>
          </p:cNvPr>
          <p:cNvSpPr/>
          <p:nvPr/>
        </p:nvSpPr>
        <p:spPr>
          <a:xfrm>
            <a:off x="0" y="-64471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3CF169-6837-4E7E-8E6E-A7106D78AEB7}"/>
              </a:ext>
            </a:extLst>
          </p:cNvPr>
          <p:cNvCxnSpPr/>
          <p:nvPr/>
        </p:nvCxnSpPr>
        <p:spPr>
          <a:xfrm>
            <a:off x="1845212" y="3126544"/>
            <a:ext cx="8153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BDA20-281E-459C-8C5B-B91C205744EA}"/>
              </a:ext>
            </a:extLst>
          </p:cNvPr>
          <p:cNvCxnSpPr/>
          <p:nvPr/>
        </p:nvCxnSpPr>
        <p:spPr>
          <a:xfrm>
            <a:off x="1828800" y="2460674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7022D7-775A-4E49-A058-EB7DD69059B0}"/>
              </a:ext>
            </a:extLst>
          </p:cNvPr>
          <p:cNvCxnSpPr/>
          <p:nvPr/>
        </p:nvCxnSpPr>
        <p:spPr>
          <a:xfrm>
            <a:off x="1845212" y="2251865"/>
            <a:ext cx="8153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7178F-F27C-4BF9-85ED-ECAAADBF80B9}"/>
              </a:ext>
            </a:extLst>
          </p:cNvPr>
          <p:cNvCxnSpPr/>
          <p:nvPr/>
        </p:nvCxnSpPr>
        <p:spPr>
          <a:xfrm>
            <a:off x="1828800" y="283664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07F05F-52EB-49D5-B0FA-A70C361C2FBF}"/>
              </a:ext>
            </a:extLst>
          </p:cNvPr>
          <p:cNvCxnSpPr/>
          <p:nvPr/>
        </p:nvCxnSpPr>
        <p:spPr>
          <a:xfrm>
            <a:off x="1845212" y="4776668"/>
            <a:ext cx="8153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F010B1-AB28-4126-B33B-BEFDDCE4F5A5}"/>
              </a:ext>
            </a:extLst>
          </p:cNvPr>
          <p:cNvCxnSpPr/>
          <p:nvPr/>
        </p:nvCxnSpPr>
        <p:spPr>
          <a:xfrm>
            <a:off x="1828800" y="4110798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6C0E8F-D622-4B77-B3C6-24D2D15FF0BB}"/>
              </a:ext>
            </a:extLst>
          </p:cNvPr>
          <p:cNvCxnSpPr/>
          <p:nvPr/>
        </p:nvCxnSpPr>
        <p:spPr>
          <a:xfrm>
            <a:off x="1845212" y="3901989"/>
            <a:ext cx="8153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B9B6A1-2772-473B-AC22-3ED7FDA34B04}"/>
              </a:ext>
            </a:extLst>
          </p:cNvPr>
          <p:cNvCxnSpPr/>
          <p:nvPr/>
        </p:nvCxnSpPr>
        <p:spPr>
          <a:xfrm>
            <a:off x="1828800" y="4486764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52437C-168D-472B-9F31-91906B55E5A2}"/>
              </a:ext>
            </a:extLst>
          </p:cNvPr>
          <p:cNvSpPr txBox="1"/>
          <p:nvPr/>
        </p:nvSpPr>
        <p:spPr>
          <a:xfrm>
            <a:off x="512379" y="260841"/>
            <a:ext cx="6798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ADC84-6DC9-4CB4-AB53-EE54C32DB3F7}"/>
              </a:ext>
            </a:extLst>
          </p:cNvPr>
          <p:cNvSpPr txBox="1"/>
          <p:nvPr/>
        </p:nvSpPr>
        <p:spPr>
          <a:xfrm>
            <a:off x="8033138" y="5941123"/>
            <a:ext cx="389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Individual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F21E3B-0010-488C-A823-2502615C62A6}"/>
              </a:ext>
            </a:extLst>
          </p:cNvPr>
          <p:cNvSpPr txBox="1"/>
          <p:nvPr/>
        </p:nvSpPr>
        <p:spPr>
          <a:xfrm>
            <a:off x="1993854" y="1148538"/>
            <a:ext cx="1178994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8B372-A395-4281-95CC-35C77BE15191}"/>
              </a:ext>
            </a:extLst>
          </p:cNvPr>
          <p:cNvSpPr txBox="1"/>
          <p:nvPr/>
        </p:nvSpPr>
        <p:spPr>
          <a:xfrm>
            <a:off x="4621310" y="1148317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FFE064-D199-4F8C-A560-B3D6530FF492}"/>
              </a:ext>
            </a:extLst>
          </p:cNvPr>
          <p:cNvSpPr txBox="1"/>
          <p:nvPr/>
        </p:nvSpPr>
        <p:spPr>
          <a:xfrm>
            <a:off x="7683077" y="1160231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471D4-1A59-4E97-A8EF-4E8AAF9F6C17}"/>
              </a:ext>
            </a:extLst>
          </p:cNvPr>
          <p:cNvSpPr txBox="1"/>
          <p:nvPr/>
        </p:nvSpPr>
        <p:spPr>
          <a:xfrm>
            <a:off x="2114851" y="2788191"/>
            <a:ext cx="1013940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A3C226-0ABD-4BB6-8E45-028D84D25958}"/>
              </a:ext>
            </a:extLst>
          </p:cNvPr>
          <p:cNvSpPr txBox="1"/>
          <p:nvPr/>
        </p:nvSpPr>
        <p:spPr>
          <a:xfrm>
            <a:off x="4761259" y="2772023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293318-EED0-4823-B645-1F00BD2B108A}"/>
              </a:ext>
            </a:extLst>
          </p:cNvPr>
          <p:cNvSpPr txBox="1"/>
          <p:nvPr/>
        </p:nvSpPr>
        <p:spPr>
          <a:xfrm>
            <a:off x="8119076" y="2798985"/>
            <a:ext cx="1297717" cy="2215991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ysClr val="windowText" lastClr="000000"/>
                </a:solidFill>
              </a:rPr>
              <a:t>k</a:t>
            </a:r>
            <a:r>
              <a:rPr lang="en-US" sz="138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6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8819793" y="110985"/>
            <a:ext cx="284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with 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557E1-7872-4A75-ACA6-91D2CB9E1329}"/>
              </a:ext>
            </a:extLst>
          </p:cNvPr>
          <p:cNvSpPr txBox="1"/>
          <p:nvPr/>
        </p:nvSpPr>
        <p:spPr>
          <a:xfrm>
            <a:off x="7688834" y="1531705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479D9-0353-463D-B096-2F648110C919}"/>
              </a:ext>
            </a:extLst>
          </p:cNvPr>
          <p:cNvSpPr txBox="1"/>
          <p:nvPr/>
        </p:nvSpPr>
        <p:spPr>
          <a:xfrm>
            <a:off x="7688834" y="4046814"/>
            <a:ext cx="2691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14C08-3C02-FDA0-E8C1-6F9F1DD8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4" y="457045"/>
            <a:ext cx="2846690" cy="284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DF6DE-EC2B-6CD0-4D3F-1FDEBC1E3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5" y="3774997"/>
            <a:ext cx="3743177" cy="24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87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8819793" y="110985"/>
            <a:ext cx="284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with 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557E1-7872-4A75-ACA6-91D2CB9E1329}"/>
              </a:ext>
            </a:extLst>
          </p:cNvPr>
          <p:cNvSpPr txBox="1"/>
          <p:nvPr/>
        </p:nvSpPr>
        <p:spPr>
          <a:xfrm>
            <a:off x="7688834" y="1531705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479D9-0353-463D-B096-2F648110C919}"/>
              </a:ext>
            </a:extLst>
          </p:cNvPr>
          <p:cNvSpPr txBox="1"/>
          <p:nvPr/>
        </p:nvSpPr>
        <p:spPr>
          <a:xfrm>
            <a:off x="7688834" y="4046814"/>
            <a:ext cx="2691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14C08-3C02-FDA0-E8C1-6F9F1DD8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4" y="457045"/>
            <a:ext cx="2846690" cy="284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DF6DE-EC2B-6CD0-4D3F-1FDEBC1E3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5" y="3774997"/>
            <a:ext cx="3743177" cy="24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4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1BF31D5D-881F-4516-8ED3-70142040B488}"/>
              </a:ext>
            </a:extLst>
          </p:cNvPr>
          <p:cNvSpPr/>
          <p:nvPr/>
        </p:nvSpPr>
        <p:spPr>
          <a:xfrm>
            <a:off x="810001" y="1993900"/>
            <a:ext cx="5017282" cy="2870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29.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reading the text loudly, please put your fingers say with 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21E04-0F21-CE9B-FCF1-733D5D42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6" t="16275" r="24346" b="3486"/>
          <a:stretch/>
        </p:blipFill>
        <p:spPr>
          <a:xfrm>
            <a:off x="6637284" y="384088"/>
            <a:ext cx="4744715" cy="612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4B0B4-0B05-4AA2-9F3E-01724A97BCA0}"/>
              </a:ext>
            </a:extLst>
          </p:cNvPr>
          <p:cNvSpPr txBox="1"/>
          <p:nvPr/>
        </p:nvSpPr>
        <p:spPr>
          <a:xfrm>
            <a:off x="9392207" y="251181"/>
            <a:ext cx="263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AB2B3-67A3-48E6-A7B0-C44C3B8A775F}"/>
              </a:ext>
            </a:extLst>
          </p:cNvPr>
          <p:cNvSpPr txBox="1"/>
          <p:nvPr/>
        </p:nvSpPr>
        <p:spPr>
          <a:xfrm>
            <a:off x="512379" y="260841"/>
            <a:ext cx="6798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, Trace and write.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1C32A0-ED63-4ED7-81A4-28BFC270A63F}"/>
              </a:ext>
            </a:extLst>
          </p:cNvPr>
          <p:cNvSpPr txBox="1"/>
          <p:nvPr/>
        </p:nvSpPr>
        <p:spPr>
          <a:xfrm>
            <a:off x="8710927" y="2582170"/>
            <a:ext cx="353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7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ettle</a:t>
            </a:r>
            <a:endParaRPr lang="en-US" sz="7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BA0E6B-6BF9-4DD2-A2FE-57457EFE671B}"/>
              </a:ext>
            </a:extLst>
          </p:cNvPr>
          <p:cNvSpPr txBox="1"/>
          <p:nvPr/>
        </p:nvSpPr>
        <p:spPr>
          <a:xfrm>
            <a:off x="8513715" y="2450236"/>
            <a:ext cx="292643" cy="14465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7F6FF-347F-4A5E-97CA-7C4A0093D176}"/>
              </a:ext>
            </a:extLst>
          </p:cNvPr>
          <p:cNvSpPr txBox="1"/>
          <p:nvPr/>
        </p:nvSpPr>
        <p:spPr>
          <a:xfrm>
            <a:off x="8746629" y="3800846"/>
            <a:ext cx="171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48EEDC-2163-4255-9C6B-56CBE89CA9CF}"/>
              </a:ext>
            </a:extLst>
          </p:cNvPr>
          <p:cNvSpPr txBox="1"/>
          <p:nvPr/>
        </p:nvSpPr>
        <p:spPr>
          <a:xfrm>
            <a:off x="8689159" y="3942522"/>
            <a:ext cx="585286" cy="101566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DEF96D-BB87-4D34-B306-3F835B07071F}"/>
              </a:ext>
            </a:extLst>
          </p:cNvPr>
          <p:cNvCxnSpPr>
            <a:cxnSpLocks/>
          </p:cNvCxnSpPr>
          <p:nvPr/>
        </p:nvCxnSpPr>
        <p:spPr>
          <a:xfrm>
            <a:off x="8513715" y="6055046"/>
            <a:ext cx="64595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D6D11F3-5CD7-46AA-85D7-4187B74447F3}"/>
              </a:ext>
            </a:extLst>
          </p:cNvPr>
          <p:cNvSpPr txBox="1"/>
          <p:nvPr/>
        </p:nvSpPr>
        <p:spPr>
          <a:xfrm>
            <a:off x="9197101" y="5221077"/>
            <a:ext cx="153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ttl</a:t>
            </a: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30AFB-217A-08A9-8150-07DD030C0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59998" r="40475" b="15021"/>
          <a:stretch/>
        </p:blipFill>
        <p:spPr>
          <a:xfrm>
            <a:off x="414765" y="2034075"/>
            <a:ext cx="6605752" cy="438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1F4365-E2D6-06EA-C2E9-B2F3EA210214}"/>
              </a:ext>
            </a:extLst>
          </p:cNvPr>
          <p:cNvCxnSpPr>
            <a:cxnSpLocks/>
          </p:cNvCxnSpPr>
          <p:nvPr/>
        </p:nvCxnSpPr>
        <p:spPr>
          <a:xfrm>
            <a:off x="10248736" y="6092919"/>
            <a:ext cx="9217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3717378" y="383232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8492-B444-4B59-8E75-05BDFB9EA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4F1AE8-C07D-4003-BBDD-24C828F84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70" y="188418"/>
            <a:ext cx="2466975" cy="11957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6B3BD-8693-4B90-942E-4DAF94B711A1}"/>
              </a:ext>
            </a:extLst>
          </p:cNvPr>
          <p:cNvSpPr txBox="1"/>
          <p:nvPr/>
        </p:nvSpPr>
        <p:spPr>
          <a:xfrm>
            <a:off x="1111069" y="3429000"/>
            <a:ext cx="904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your exercise book capital letter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small letter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5E194C-0506-4B33-8F84-C4F320A52F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44F4E-FA8E-91A0-4DAE-2E315139A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0" y="516141"/>
            <a:ext cx="5424665" cy="5424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F4469A-5C80-6CBC-DC1A-062EF4D20E03}"/>
              </a:ext>
            </a:extLst>
          </p:cNvPr>
          <p:cNvSpPr txBox="1"/>
          <p:nvPr/>
        </p:nvSpPr>
        <p:spPr>
          <a:xfrm>
            <a:off x="7792453" y="1343555"/>
            <a:ext cx="29557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040E62-ED54-4F4D-A555-FD436ADF59C0}"/>
              </a:ext>
            </a:extLst>
          </p:cNvPr>
          <p:cNvSpPr txBox="1"/>
          <p:nvPr/>
        </p:nvSpPr>
        <p:spPr>
          <a:xfrm>
            <a:off x="3767797" y="111333"/>
            <a:ext cx="465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DFC9A0-73DE-49B0-B358-247815B88DEC}"/>
              </a:ext>
            </a:extLst>
          </p:cNvPr>
          <p:cNvSpPr txBox="1"/>
          <p:nvPr/>
        </p:nvSpPr>
        <p:spPr>
          <a:xfrm>
            <a:off x="431166" y="1919080"/>
            <a:ext cx="5229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MARGAET ADHIKARI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BALIGOAN GOVT. PRIMARY SCHOOL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KAMALGONJ,MOULVIBAZAR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BE854-0C4B-4E39-89D7-E89D8AE6F1A7}"/>
              </a:ext>
            </a:extLst>
          </p:cNvPr>
          <p:cNvSpPr txBox="1"/>
          <p:nvPr/>
        </p:nvSpPr>
        <p:spPr>
          <a:xfrm>
            <a:off x="6914747" y="3057853"/>
            <a:ext cx="4482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–      ONE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--        14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–      4-6 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0C9F3-ECA8-4216-AC45-A51E53EA6952}"/>
              </a:ext>
            </a:extLst>
          </p:cNvPr>
          <p:cNvGrpSpPr/>
          <p:nvPr/>
        </p:nvGrpSpPr>
        <p:grpSpPr>
          <a:xfrm>
            <a:off x="0" y="-111333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84B5C1-FB7D-4EFE-8CC3-B3993B42FA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682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FD0AFE3-FB5C-4880-916D-656BD7E42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0" r="21778"/>
            <a:stretch/>
          </p:blipFill>
          <p:spPr>
            <a:xfrm>
              <a:off x="5759060" y="1677218"/>
              <a:ext cx="825305" cy="433284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8508E56-7D11-49C1-B1C5-A0B63A5582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506" y="111333"/>
            <a:ext cx="2082776" cy="23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0E292-64D5-23CF-7C45-E23C2D5CE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7" y="1820239"/>
            <a:ext cx="3494985" cy="415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13A90-C733-CF8A-AD73-1054933D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58" y="1820239"/>
            <a:ext cx="4117428" cy="411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9177A-FFC1-7E0D-52EF-285CBD01C118}"/>
              </a:ext>
            </a:extLst>
          </p:cNvPr>
          <p:cNvSpPr txBox="1"/>
          <p:nvPr/>
        </p:nvSpPr>
        <p:spPr>
          <a:xfrm>
            <a:off x="1026696" y="63008"/>
            <a:ext cx="97375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Dear students-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Let’s watch a picture and think  about this:</a:t>
            </a:r>
          </a:p>
        </p:txBody>
      </p:sp>
    </p:spTree>
    <p:extLst>
      <p:ext uri="{BB962C8B-B14F-4D97-AF65-F5344CB8AC3E}">
        <p14:creationId xmlns:p14="http://schemas.microsoft.com/office/powerpoint/2010/main" val="390557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EA3C-6840-447E-8B02-554C15AA6B5C}"/>
              </a:ext>
            </a:extLst>
          </p:cNvPr>
          <p:cNvSpPr txBox="1"/>
          <p:nvPr/>
        </p:nvSpPr>
        <p:spPr>
          <a:xfrm>
            <a:off x="787558" y="216409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4ECF9-53E7-48CA-82DD-0EFBD2EDF29A}"/>
              </a:ext>
            </a:extLst>
          </p:cNvPr>
          <p:cNvSpPr txBox="1"/>
          <p:nvPr/>
        </p:nvSpPr>
        <p:spPr>
          <a:xfrm>
            <a:off x="787558" y="1263815"/>
            <a:ext cx="1462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1E5B5-24CA-49A5-8628-1077208552CD}"/>
              </a:ext>
            </a:extLst>
          </p:cNvPr>
          <p:cNvSpPr txBox="1"/>
          <p:nvPr/>
        </p:nvSpPr>
        <p:spPr>
          <a:xfrm>
            <a:off x="787558" y="3062804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DACA6-A584-4DF3-818F-D5379D12BD8C}"/>
              </a:ext>
            </a:extLst>
          </p:cNvPr>
          <p:cNvSpPr txBox="1"/>
          <p:nvPr/>
        </p:nvSpPr>
        <p:spPr>
          <a:xfrm>
            <a:off x="9102240" y="5251970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6E338-7258-63FB-9AA4-D63D2B891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1483512"/>
            <a:ext cx="3689131" cy="4892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1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EA3C-6840-447E-8B02-554C15AA6B5C}"/>
              </a:ext>
            </a:extLst>
          </p:cNvPr>
          <p:cNvSpPr txBox="1"/>
          <p:nvPr/>
        </p:nvSpPr>
        <p:spPr>
          <a:xfrm>
            <a:off x="787558" y="216409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4ECF9-53E7-48CA-82DD-0EFBD2EDF29A}"/>
              </a:ext>
            </a:extLst>
          </p:cNvPr>
          <p:cNvSpPr txBox="1"/>
          <p:nvPr/>
        </p:nvSpPr>
        <p:spPr>
          <a:xfrm>
            <a:off x="787558" y="1263815"/>
            <a:ext cx="1462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1E5B5-24CA-49A5-8628-1077208552CD}"/>
              </a:ext>
            </a:extLst>
          </p:cNvPr>
          <p:cNvSpPr txBox="1"/>
          <p:nvPr/>
        </p:nvSpPr>
        <p:spPr>
          <a:xfrm>
            <a:off x="787558" y="3062804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DACA6-A584-4DF3-818F-D5379D12BD8C}"/>
              </a:ext>
            </a:extLst>
          </p:cNvPr>
          <p:cNvSpPr txBox="1"/>
          <p:nvPr/>
        </p:nvSpPr>
        <p:spPr>
          <a:xfrm>
            <a:off x="8471620" y="5266310"/>
            <a:ext cx="2464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03B1-B4D2-F684-A485-17BB3ED3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82" y="1599098"/>
            <a:ext cx="5493138" cy="3659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7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B338D-647B-48D1-8B64-AC8CAFA27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28F3611-EA9B-4040-BE64-04C24F3C0A45}"/>
              </a:ext>
            </a:extLst>
          </p:cNvPr>
          <p:cNvSpPr/>
          <p:nvPr/>
        </p:nvSpPr>
        <p:spPr>
          <a:xfrm>
            <a:off x="1645921" y="175039"/>
            <a:ext cx="8763207" cy="1490923"/>
          </a:xfrm>
          <a:prstGeom prst="cloudCallout">
            <a:avLst>
              <a:gd name="adj1" fmla="val -18391"/>
              <a:gd name="adj2" fmla="val 893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Today We are going to read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9F27F-C154-4D89-952C-29C274388B6A}"/>
              </a:ext>
            </a:extLst>
          </p:cNvPr>
          <p:cNvSpPr/>
          <p:nvPr/>
        </p:nvSpPr>
        <p:spPr>
          <a:xfrm>
            <a:off x="1905695" y="2540984"/>
            <a:ext cx="7749988" cy="3126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K, k</a:t>
            </a:r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7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1"/>
            <a:ext cx="640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FAE3-5197-44B0-9A5D-8A46B551D201}"/>
              </a:ext>
            </a:extLst>
          </p:cNvPr>
          <p:cNvSpPr txBox="1"/>
          <p:nvPr/>
        </p:nvSpPr>
        <p:spPr>
          <a:xfrm>
            <a:off x="602059" y="189221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B0B1-56A7-4E39-88EB-94C12F11ED52}"/>
              </a:ext>
            </a:extLst>
          </p:cNvPr>
          <p:cNvSpPr txBox="1"/>
          <p:nvPr/>
        </p:nvSpPr>
        <p:spPr>
          <a:xfrm>
            <a:off x="891777" y="2570812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to become familiar with English sounds by listen to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F58FC-1999-4801-95B1-332C690C2F2D}"/>
              </a:ext>
            </a:extLst>
          </p:cNvPr>
          <p:cNvSpPr txBox="1"/>
          <p:nvPr/>
        </p:nvSpPr>
        <p:spPr>
          <a:xfrm>
            <a:off x="906859" y="3409012"/>
            <a:ext cx="10683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  to say simple words.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  to recognize and read the alphabet both small and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BA39B-ABA6-4497-B180-27CD1E8FF32D}"/>
              </a:ext>
            </a:extLst>
          </p:cNvPr>
          <p:cNvSpPr txBox="1"/>
          <p:nvPr/>
        </p:nvSpPr>
        <p:spPr>
          <a:xfrm>
            <a:off x="754459" y="4704412"/>
            <a:ext cx="1083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  write words using non-cursive small letters.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EA3C-6840-447E-8B02-554C15AA6B5C}"/>
              </a:ext>
            </a:extLst>
          </p:cNvPr>
          <p:cNvSpPr txBox="1"/>
          <p:nvPr/>
        </p:nvSpPr>
        <p:spPr>
          <a:xfrm>
            <a:off x="787558" y="216409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748C3-CA23-4402-8DE1-CB4706CBAAF4}"/>
              </a:ext>
            </a:extLst>
          </p:cNvPr>
          <p:cNvSpPr txBox="1"/>
          <p:nvPr/>
        </p:nvSpPr>
        <p:spPr>
          <a:xfrm>
            <a:off x="787558" y="1263815"/>
            <a:ext cx="1462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9CB9E-40DD-4279-B590-326EFEB450BE}"/>
              </a:ext>
            </a:extLst>
          </p:cNvPr>
          <p:cNvSpPr txBox="1"/>
          <p:nvPr/>
        </p:nvSpPr>
        <p:spPr>
          <a:xfrm>
            <a:off x="795691" y="2844707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C5A1B-E5A6-4650-96D8-8D738DC55694}"/>
              </a:ext>
            </a:extLst>
          </p:cNvPr>
          <p:cNvSpPr txBox="1"/>
          <p:nvPr/>
        </p:nvSpPr>
        <p:spPr>
          <a:xfrm>
            <a:off x="8581992" y="5063101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0947F-E815-2B93-8D27-85A9B99C5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13" y="1318994"/>
            <a:ext cx="4650828" cy="465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8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3EA3C-6840-447E-8B02-554C15AA6B5C}"/>
              </a:ext>
            </a:extLst>
          </p:cNvPr>
          <p:cNvSpPr txBox="1"/>
          <p:nvPr/>
        </p:nvSpPr>
        <p:spPr>
          <a:xfrm>
            <a:off x="787558" y="216409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748C3-CA23-4402-8DE1-CB4706CBAAF4}"/>
              </a:ext>
            </a:extLst>
          </p:cNvPr>
          <p:cNvSpPr txBox="1"/>
          <p:nvPr/>
        </p:nvSpPr>
        <p:spPr>
          <a:xfrm>
            <a:off x="787558" y="1263815"/>
            <a:ext cx="1462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9CB9E-40DD-4279-B590-326EFEB450BE}"/>
              </a:ext>
            </a:extLst>
          </p:cNvPr>
          <p:cNvSpPr txBox="1"/>
          <p:nvPr/>
        </p:nvSpPr>
        <p:spPr>
          <a:xfrm>
            <a:off x="795691" y="2844707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C5A1B-E5A6-4650-96D8-8D738DC55694}"/>
              </a:ext>
            </a:extLst>
          </p:cNvPr>
          <p:cNvSpPr txBox="1"/>
          <p:nvPr/>
        </p:nvSpPr>
        <p:spPr>
          <a:xfrm>
            <a:off x="8581992" y="5063101"/>
            <a:ext cx="2691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87850-05E7-078F-5D8C-11B997C7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151586" cy="415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66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598</TotalTime>
  <Words>262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Harlow Solid Italic</vt:lpstr>
      <vt:lpstr>Nikosh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2021-05-18T16:56:24Z</dcterms:created>
  <dcterms:modified xsi:type="dcterms:W3CDTF">2022-06-19T16:08:42Z</dcterms:modified>
</cp:coreProperties>
</file>