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356" r:id="rId2"/>
    <p:sldId id="357" r:id="rId3"/>
    <p:sldId id="324" r:id="rId4"/>
    <p:sldId id="345" r:id="rId5"/>
    <p:sldId id="359" r:id="rId6"/>
    <p:sldId id="309" r:id="rId7"/>
    <p:sldId id="360" r:id="rId8"/>
    <p:sldId id="362" r:id="rId9"/>
    <p:sldId id="268" r:id="rId10"/>
    <p:sldId id="348" r:id="rId11"/>
    <p:sldId id="346" r:id="rId12"/>
    <p:sldId id="347" r:id="rId13"/>
    <p:sldId id="349" r:id="rId14"/>
    <p:sldId id="350" r:id="rId15"/>
    <p:sldId id="351" r:id="rId16"/>
    <p:sldId id="364" r:id="rId17"/>
    <p:sldId id="352" r:id="rId18"/>
    <p:sldId id="353" r:id="rId19"/>
    <p:sldId id="354" r:id="rId20"/>
    <p:sldId id="355" r:id="rId21"/>
    <p:sldId id="365" r:id="rId22"/>
    <p:sldId id="274" r:id="rId23"/>
    <p:sldId id="277" r:id="rId24"/>
    <p:sldId id="366" r:id="rId25"/>
  </p:sldIdLst>
  <p:sldSz cx="14630400" cy="8229600"/>
  <p:notesSz cx="6858000" cy="9144000"/>
  <p:defaultTextStyle>
    <a:defPPr>
      <a:defRPr lang="en-US"/>
    </a:defPPr>
    <a:lvl1pPr marL="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888" y="3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1AA9-1006-44F9-956A-1FC9EE142C7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71BB-8A49-406C-83A0-7D00BB19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9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2720" y="329575"/>
            <a:ext cx="438912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360" y="329575"/>
            <a:ext cx="1292352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9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1920248"/>
            <a:ext cx="865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0" y="1920248"/>
            <a:ext cx="865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136"/>
            <a:ext cx="646684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50"/>
            <a:ext cx="646684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9"/>
            <a:ext cx="81788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4"/>
            <a:ext cx="4813301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6"/>
            <a:ext cx="877824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8"/>
            <a:ext cx="13167360" cy="543115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9"/>
            <a:ext cx="3413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1F0A-64F0-4791-B39C-084CA8ADF1B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9"/>
            <a:ext cx="46329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9"/>
            <a:ext cx="3413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65760"/>
            <a:ext cx="14511914" cy="740664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22960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55458" y="731520"/>
            <a:ext cx="13754635" cy="676656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22960"/>
            <a:endParaRPr lang="en-US" sz="160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837" y="4398537"/>
            <a:ext cx="1568208" cy="1975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7" y="4422613"/>
            <a:ext cx="1604292" cy="202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8207" y="4623066"/>
            <a:ext cx="5996354" cy="240065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 defTabSz="822960"/>
            <a:r>
              <a:rPr lang="bn-BD" sz="1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0298" y="1819303"/>
            <a:ext cx="7655230" cy="265879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822960"/>
            <a:r>
              <a:rPr lang="bn-BD" sz="38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8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8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8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9" y="1552593"/>
            <a:ext cx="1639709" cy="2393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198" y="1552594"/>
            <a:ext cx="1523812" cy="22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8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270100"/>
            <a:ext cx="11745390" cy="154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3087263" y="6732475"/>
            <a:ext cx="7922734" cy="95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754CEE-1B09-4D85-B4D7-0D803A9B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74" y="1631646"/>
            <a:ext cx="10520249" cy="469209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4374A499-5D1C-4E64-8DAA-584523227ABD}"/>
              </a:ext>
            </a:extLst>
          </p:cNvPr>
          <p:cNvSpPr/>
          <p:nvPr/>
        </p:nvSpPr>
        <p:spPr>
          <a:xfrm rot="3196979">
            <a:off x="948497" y="1898706"/>
            <a:ext cx="1804002" cy="4091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FB195C-5F33-48E3-ACC7-61DDE3E5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9" y="1364459"/>
            <a:ext cx="3051101" cy="4735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270100"/>
            <a:ext cx="11745390" cy="154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B1A9D9-DB54-4A7C-805C-90C775CC97DF}"/>
              </a:ext>
            </a:extLst>
          </p:cNvPr>
          <p:cNvSpPr/>
          <p:nvPr/>
        </p:nvSpPr>
        <p:spPr>
          <a:xfrm>
            <a:off x="4891266" y="5281609"/>
            <a:ext cx="3068665" cy="576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446351" y="6415867"/>
            <a:ext cx="13688104" cy="1227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০3।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Account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”লেখা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075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124539"/>
            <a:ext cx="11745390" cy="92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2104619" y="6856851"/>
            <a:ext cx="11903918" cy="92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“create Account”-এ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D7A6C8-53EC-4C3D-8436-F6A6BAA9A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68" y="1511042"/>
            <a:ext cx="3741630" cy="51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E8059E-488C-4FAD-A43D-F86060B4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86" y="1257300"/>
            <a:ext cx="4169540" cy="5574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197215"/>
            <a:ext cx="11745390" cy="106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B1A9D9-DB54-4A7C-805C-90C775CC97DF}"/>
              </a:ext>
            </a:extLst>
          </p:cNvPr>
          <p:cNvSpPr/>
          <p:nvPr/>
        </p:nvSpPr>
        <p:spPr>
          <a:xfrm>
            <a:off x="5285800" y="2317385"/>
            <a:ext cx="3644353" cy="403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2243075" y="6795053"/>
            <a:ext cx="10144250" cy="97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1C163CA-8513-4BBB-8379-6BC4736248F7}"/>
              </a:ext>
            </a:extLst>
          </p:cNvPr>
          <p:cNvSpPr/>
          <p:nvPr/>
        </p:nvSpPr>
        <p:spPr>
          <a:xfrm>
            <a:off x="5316047" y="3889737"/>
            <a:ext cx="3670516" cy="3446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106899C-F65B-4547-96F8-66592D78AAF6}"/>
              </a:ext>
            </a:extLst>
          </p:cNvPr>
          <p:cNvSpPr/>
          <p:nvPr/>
        </p:nvSpPr>
        <p:spPr>
          <a:xfrm>
            <a:off x="5267174" y="4330061"/>
            <a:ext cx="3719388" cy="3735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32332C3-9162-4367-99EB-E63A8B149258}"/>
              </a:ext>
            </a:extLst>
          </p:cNvPr>
          <p:cNvSpPr/>
          <p:nvPr/>
        </p:nvSpPr>
        <p:spPr>
          <a:xfrm>
            <a:off x="5259637" y="4864010"/>
            <a:ext cx="3734462" cy="3735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7E111AF-B9B6-47E6-B4DA-06A360466B49}"/>
              </a:ext>
            </a:extLst>
          </p:cNvPr>
          <p:cNvSpPr/>
          <p:nvPr/>
        </p:nvSpPr>
        <p:spPr>
          <a:xfrm>
            <a:off x="5285800" y="2858932"/>
            <a:ext cx="3644353" cy="403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AD94859-FB2B-4778-99D4-8A8977E5A7AB}"/>
              </a:ext>
            </a:extLst>
          </p:cNvPr>
          <p:cNvSpPr/>
          <p:nvPr/>
        </p:nvSpPr>
        <p:spPr>
          <a:xfrm>
            <a:off x="5248281" y="3446501"/>
            <a:ext cx="3644353" cy="3446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F0B69AB-B49A-4A53-80C2-D30E769F8726}"/>
              </a:ext>
            </a:extLst>
          </p:cNvPr>
          <p:cNvSpPr/>
          <p:nvPr/>
        </p:nvSpPr>
        <p:spPr>
          <a:xfrm rot="7269216">
            <a:off x="7445637" y="5507315"/>
            <a:ext cx="1235514" cy="434802"/>
          </a:xfrm>
          <a:prstGeom prst="rightArrow">
            <a:avLst/>
          </a:prstGeom>
          <a:solidFill>
            <a:srgbClr val="09B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ED2F325-7FEC-4FF8-B35E-FAF7D62B2AD6}"/>
              </a:ext>
            </a:extLst>
          </p:cNvPr>
          <p:cNvSpPr/>
          <p:nvPr/>
        </p:nvSpPr>
        <p:spPr>
          <a:xfrm>
            <a:off x="1576289" y="6821999"/>
            <a:ext cx="11477820" cy="97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Compose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68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AD6AD8-C9C5-44E8-9C45-86261AF5E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88" y="1332056"/>
            <a:ext cx="3810221" cy="5295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270100"/>
            <a:ext cx="11745390" cy="154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B1A9D9-DB54-4A7C-805C-90C775CC97DF}"/>
              </a:ext>
            </a:extLst>
          </p:cNvPr>
          <p:cNvSpPr/>
          <p:nvPr/>
        </p:nvSpPr>
        <p:spPr>
          <a:xfrm>
            <a:off x="5937873" y="2870624"/>
            <a:ext cx="2995744" cy="5600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446351" y="6609595"/>
            <a:ext cx="13688104" cy="1033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verify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004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270100"/>
            <a:ext cx="11745390" cy="154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446351" y="6415867"/>
            <a:ext cx="13688104" cy="1227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400" dirty="0">
                <a:solidFill>
                  <a:srgbClr val="09B7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Success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Done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151B31-7572-43E2-BFCB-82EBDE6E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01" y="1605044"/>
            <a:ext cx="3635262" cy="468993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D6A9AE72-4E9B-45F8-B501-496F51D2DAE0}"/>
              </a:ext>
            </a:extLst>
          </p:cNvPr>
          <p:cNvSpPr/>
          <p:nvPr/>
        </p:nvSpPr>
        <p:spPr>
          <a:xfrm rot="8116634">
            <a:off x="7864685" y="4830608"/>
            <a:ext cx="1506156" cy="464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22916" y="1572222"/>
            <a:ext cx="3701273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০৭</a:t>
            </a:r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8908" y="5514584"/>
            <a:ext cx="9960804" cy="1218796"/>
          </a:xfrm>
          <a:prstGeom prst="rect">
            <a:avLst/>
          </a:prstGeom>
          <a:ln w="28575">
            <a:solidFill>
              <a:srgbClr val="09B711"/>
            </a:solidFill>
          </a:ln>
        </p:spPr>
        <p:txBody>
          <a:bodyPr wrap="none" lIns="109728" tIns="54864" rIns="109728" bIns="54864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015519" y="2096173"/>
            <a:ext cx="3603125" cy="265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1" y="548144"/>
            <a:ext cx="326773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AAF9B-76D9-42CB-BCBC-C0724FE0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36" y="1668785"/>
            <a:ext cx="10578326" cy="4747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2026036" y="309646"/>
            <a:ext cx="10292814" cy="98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B1A9D9-DB54-4A7C-805C-90C775CC97DF}"/>
              </a:ext>
            </a:extLst>
          </p:cNvPr>
          <p:cNvSpPr/>
          <p:nvPr/>
        </p:nvSpPr>
        <p:spPr>
          <a:xfrm>
            <a:off x="3589409" y="2343344"/>
            <a:ext cx="6100133" cy="3347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2856585" y="6585354"/>
            <a:ext cx="7922734" cy="120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Compose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B80988B-53F5-4649-920A-FA9B0109B83B}"/>
              </a:ext>
            </a:extLst>
          </p:cNvPr>
          <p:cNvSpPr/>
          <p:nvPr/>
        </p:nvSpPr>
        <p:spPr>
          <a:xfrm>
            <a:off x="3589409" y="2800688"/>
            <a:ext cx="6100133" cy="3347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AACEED2-D4F4-43D3-8C33-BA05B62410D7}"/>
              </a:ext>
            </a:extLst>
          </p:cNvPr>
          <p:cNvSpPr/>
          <p:nvPr/>
        </p:nvSpPr>
        <p:spPr>
          <a:xfrm rot="3341356">
            <a:off x="1128596" y="1578306"/>
            <a:ext cx="1579685" cy="4730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C5E940-B726-4DEB-89D2-B38117ACB603}"/>
              </a:ext>
            </a:extLst>
          </p:cNvPr>
          <p:cNvSpPr/>
          <p:nvPr/>
        </p:nvSpPr>
        <p:spPr>
          <a:xfrm>
            <a:off x="771991" y="6721490"/>
            <a:ext cx="13858410" cy="97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To -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Subject -এ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চিঠিটি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06CE48-AEC4-4CB5-956C-AE750C8B34E3}"/>
              </a:ext>
            </a:extLst>
          </p:cNvPr>
          <p:cNvSpPr/>
          <p:nvPr/>
        </p:nvSpPr>
        <p:spPr>
          <a:xfrm>
            <a:off x="3767886" y="6743242"/>
            <a:ext cx="6100133" cy="97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Send -এ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BA368A48-E8F1-4DF0-BE71-AA84F1D01C8F}"/>
              </a:ext>
            </a:extLst>
          </p:cNvPr>
          <p:cNvSpPr/>
          <p:nvPr/>
        </p:nvSpPr>
        <p:spPr>
          <a:xfrm rot="3341356">
            <a:off x="2799565" y="4960671"/>
            <a:ext cx="1579685" cy="4730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3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BC095A-3B89-4D38-96FC-61FB7C01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57" y="1147453"/>
            <a:ext cx="7453042" cy="55897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2279413" y="188379"/>
            <a:ext cx="8674789" cy="95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B1A9D9-DB54-4A7C-805C-90C775CC97DF}"/>
              </a:ext>
            </a:extLst>
          </p:cNvPr>
          <p:cNvSpPr/>
          <p:nvPr/>
        </p:nvSpPr>
        <p:spPr>
          <a:xfrm>
            <a:off x="8186689" y="2808294"/>
            <a:ext cx="2510726" cy="5192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1134475" y="6867018"/>
            <a:ext cx="12820198" cy="95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 Yahoo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password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Sign In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12A3AA1-82C7-43D4-A6EB-16C128DC18BF}"/>
              </a:ext>
            </a:extLst>
          </p:cNvPr>
          <p:cNvSpPr/>
          <p:nvPr/>
        </p:nvSpPr>
        <p:spPr>
          <a:xfrm>
            <a:off x="8186689" y="3441715"/>
            <a:ext cx="2510726" cy="5192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5533A1-D82A-4FA1-BC91-06E39FBA0B1D}"/>
              </a:ext>
            </a:extLst>
          </p:cNvPr>
          <p:cNvSpPr/>
          <p:nvPr/>
        </p:nvSpPr>
        <p:spPr>
          <a:xfrm>
            <a:off x="8350488" y="4989209"/>
            <a:ext cx="1487837" cy="3205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Sign 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CD834FE-CAE7-4115-853C-D7903FDE920B}"/>
              </a:ext>
            </a:extLst>
          </p:cNvPr>
          <p:cNvSpPr/>
          <p:nvPr/>
        </p:nvSpPr>
        <p:spPr>
          <a:xfrm>
            <a:off x="8186689" y="4889849"/>
            <a:ext cx="2510726" cy="5192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818F5B-4A84-4D73-92C1-303B408E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6" y="270099"/>
            <a:ext cx="10066943" cy="6037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2269824" y="6540004"/>
            <a:ext cx="10351124" cy="118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Inbox-এ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EABEF59-D373-4A04-B191-633395781342}"/>
              </a:ext>
            </a:extLst>
          </p:cNvPr>
          <p:cNvSpPr/>
          <p:nvPr/>
        </p:nvSpPr>
        <p:spPr>
          <a:xfrm>
            <a:off x="3217448" y="2454933"/>
            <a:ext cx="1357652" cy="3717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5146" y="1255731"/>
            <a:ext cx="3642970" cy="13295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7900" dirty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9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0" y="7513964"/>
            <a:ext cx="3291840" cy="438150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6/19/2022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6942401" y="2736163"/>
            <a:ext cx="1297794" cy="415293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5759" y="3977089"/>
            <a:ext cx="6309360" cy="384048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০1৭৩৩১৫৯৫৩৯</a:t>
            </a:r>
          </a:p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9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06326"/>
            <a:ext cx="3291840" cy="2959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26CCB5-2BDD-4A15-9394-7C569C3AE722}"/>
              </a:ext>
            </a:extLst>
          </p:cNvPr>
          <p:cNvSpPr/>
          <p:nvPr/>
        </p:nvSpPr>
        <p:spPr>
          <a:xfrm>
            <a:off x="8440928" y="5003701"/>
            <a:ext cx="5578055" cy="3052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kri\Desktop\mukthopath\modem img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99" y="1078173"/>
            <a:ext cx="3190734" cy="369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4DD494-102E-46F9-914E-278958E6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90" y="1411606"/>
            <a:ext cx="5822496" cy="535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270100"/>
            <a:ext cx="11745390" cy="10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74CA76-032E-4D08-A06D-4A407ACDC7B6}"/>
              </a:ext>
            </a:extLst>
          </p:cNvPr>
          <p:cNvSpPr/>
          <p:nvPr/>
        </p:nvSpPr>
        <p:spPr>
          <a:xfrm>
            <a:off x="0" y="1"/>
            <a:ext cx="14630400" cy="79595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2336497" y="6987321"/>
            <a:ext cx="9904882" cy="79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Attach a File-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7FA3588-C65C-49D3-92D7-2CEE555BD6FA}"/>
              </a:ext>
            </a:extLst>
          </p:cNvPr>
          <p:cNvGrpSpPr/>
          <p:nvPr/>
        </p:nvGrpSpPr>
        <p:grpSpPr>
          <a:xfrm>
            <a:off x="5270230" y="4754749"/>
            <a:ext cx="976938" cy="1977726"/>
            <a:chOff x="4486304" y="3962289"/>
            <a:chExt cx="814115" cy="164810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B78B8EF1-EC05-4C2C-8AEB-C291E4271135}"/>
                </a:ext>
              </a:extLst>
            </p:cNvPr>
            <p:cNvSpPr/>
            <p:nvPr/>
          </p:nvSpPr>
          <p:spPr>
            <a:xfrm>
              <a:off x="4695984" y="5191034"/>
              <a:ext cx="604435" cy="4193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xmlns="" id="{DC7283CD-A929-4267-A04B-B834A3E175B9}"/>
                </a:ext>
              </a:extLst>
            </p:cNvPr>
            <p:cNvSpPr/>
            <p:nvPr/>
          </p:nvSpPr>
          <p:spPr>
            <a:xfrm rot="3987994">
              <a:off x="4114797" y="4333796"/>
              <a:ext cx="1162373" cy="419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6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8" y="431366"/>
            <a:ext cx="5047926" cy="156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91" y="1996954"/>
            <a:ext cx="5121282" cy="3837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2916" y="1572222"/>
            <a:ext cx="3701273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469" y="6183238"/>
            <a:ext cx="11723427" cy="646331"/>
          </a:xfrm>
          <a:prstGeom prst="rect">
            <a:avLst/>
          </a:prstGeom>
          <a:ln w="28575">
            <a:solidFill>
              <a:srgbClr val="09B71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5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C5853BA-1316-426E-9F98-AC50BC9A5E7D}"/>
              </a:ext>
            </a:extLst>
          </p:cNvPr>
          <p:cNvSpPr/>
          <p:nvPr/>
        </p:nvSpPr>
        <p:spPr>
          <a:xfrm>
            <a:off x="4377678" y="330026"/>
            <a:ext cx="5334469" cy="1485548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23F89E-B115-458F-B760-A522DA6B6389}"/>
              </a:ext>
            </a:extLst>
          </p:cNvPr>
          <p:cNvSpPr/>
          <p:nvPr/>
        </p:nvSpPr>
        <p:spPr>
          <a:xfrm>
            <a:off x="2131331" y="1878655"/>
            <a:ext cx="9827162" cy="223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ই-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ই-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62E477-2109-4911-9F57-2326A8FAD058}"/>
              </a:ext>
            </a:extLst>
          </p:cNvPr>
          <p:cNvSpPr/>
          <p:nvPr/>
        </p:nvSpPr>
        <p:spPr>
          <a:xfrm>
            <a:off x="1" y="16879"/>
            <a:ext cx="14630400" cy="8195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829AC08-2E60-4ADD-A3C5-99735CAEACE4}"/>
              </a:ext>
            </a:extLst>
          </p:cNvPr>
          <p:cNvSpPr/>
          <p:nvPr/>
        </p:nvSpPr>
        <p:spPr>
          <a:xfrm>
            <a:off x="1588889" y="5099816"/>
            <a:ext cx="9827162" cy="223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০১।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০২। 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Attach a File</a:t>
            </a:r>
          </a:p>
          <a:p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Inbox</a:t>
            </a:r>
          </a:p>
        </p:txBody>
      </p:sp>
    </p:spTree>
    <p:extLst>
      <p:ext uri="{BB962C8B-B14F-4D97-AF65-F5344CB8AC3E}">
        <p14:creationId xmlns:p14="http://schemas.microsoft.com/office/powerpoint/2010/main" val="20057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0193D123-F2BE-46D3-9B58-111873F88729}"/>
              </a:ext>
            </a:extLst>
          </p:cNvPr>
          <p:cNvSpPr/>
          <p:nvPr/>
        </p:nvSpPr>
        <p:spPr>
          <a:xfrm>
            <a:off x="4142374" y="571759"/>
            <a:ext cx="5646439" cy="182431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32A142-08ED-4D76-A6E4-F8D9424BEBC6}"/>
              </a:ext>
            </a:extLst>
          </p:cNvPr>
          <p:cNvSpPr/>
          <p:nvPr/>
        </p:nvSpPr>
        <p:spPr>
          <a:xfrm>
            <a:off x="2051439" y="6593491"/>
            <a:ext cx="12003060" cy="1511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0" y="2471952"/>
            <a:ext cx="4102608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37807"/>
            <a:ext cx="14630400" cy="27677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000"/>
          </a:p>
        </p:txBody>
      </p:sp>
      <p:grpSp>
        <p:nvGrpSpPr>
          <p:cNvPr id="5" name="Group 4"/>
          <p:cNvGrpSpPr/>
          <p:nvPr/>
        </p:nvGrpSpPr>
        <p:grpSpPr>
          <a:xfrm>
            <a:off x="13911838" y="1800227"/>
            <a:ext cx="1800227" cy="5556552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55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914046" y="1800227"/>
            <a:ext cx="1800226" cy="5556551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55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5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332777" y="1775827"/>
            <a:ext cx="1800226" cy="5497697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55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5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830925" y="1800226"/>
            <a:ext cx="1800226" cy="5410926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55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01" y="1"/>
            <a:ext cx="4033229" cy="7690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07" y="0"/>
            <a:ext cx="3788813" cy="72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5FB8868-90B8-4691-98BD-B33A2A28361E}"/>
              </a:ext>
            </a:extLst>
          </p:cNvPr>
          <p:cNvSpPr/>
          <p:nvPr/>
        </p:nvSpPr>
        <p:spPr>
          <a:xfrm>
            <a:off x="537683" y="6633419"/>
            <a:ext cx="5587433" cy="727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3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490770-EA24-442D-82E1-C00DDBE7B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04" y="1887885"/>
            <a:ext cx="6849894" cy="4552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BAC925-10FD-4741-8741-ACC2A1F7F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7" y="1788959"/>
            <a:ext cx="6143274" cy="4651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1E6E16-8758-4F3C-9D51-704EDDB81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17" y="5171935"/>
            <a:ext cx="1183196" cy="892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0DB957-D2C4-45A5-A40C-28600D9FB6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2" y="5176864"/>
            <a:ext cx="1183198" cy="8873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6D16CA-DF60-4833-A394-7790FEB166DA}"/>
              </a:ext>
            </a:extLst>
          </p:cNvPr>
          <p:cNvSpPr/>
          <p:nvPr/>
        </p:nvSpPr>
        <p:spPr>
          <a:xfrm>
            <a:off x="8214452" y="6731355"/>
            <a:ext cx="5935560" cy="727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6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6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46" y="-149173"/>
            <a:ext cx="8843294" cy="1626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50" y="1144834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142BB2-8775-457D-9792-E02A12D1F1C0}"/>
              </a:ext>
            </a:extLst>
          </p:cNvPr>
          <p:cNvSpPr/>
          <p:nvPr/>
        </p:nvSpPr>
        <p:spPr>
          <a:xfrm>
            <a:off x="4360985" y="317233"/>
            <a:ext cx="5908430" cy="12914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533F41-2B2A-46E5-9EC7-86002B7ABB96}"/>
              </a:ext>
            </a:extLst>
          </p:cNvPr>
          <p:cNvSpPr txBox="1"/>
          <p:nvPr/>
        </p:nvSpPr>
        <p:spPr>
          <a:xfrm>
            <a:off x="1562230" y="2926400"/>
            <a:ext cx="12718788" cy="5404556"/>
          </a:xfrm>
          <a:prstGeom prst="rect">
            <a:avLst/>
          </a:prstGeom>
          <a:noFill/>
          <a:ln w="3175">
            <a:noFill/>
          </a:ln>
        </p:spPr>
        <p:txBody>
          <a:bodyPr wrap="square" lIns="109728" tIns="54864" rIns="109728" bIns="54864">
            <a:spAutoFit/>
          </a:bodyPr>
          <a:lstStyle/>
          <a:p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784751-4A3A-4688-9F55-9640F9D94608}"/>
              </a:ext>
            </a:extLst>
          </p:cNvPr>
          <p:cNvGrpSpPr/>
          <p:nvPr/>
        </p:nvGrpSpPr>
        <p:grpSpPr>
          <a:xfrm>
            <a:off x="570337" y="3046181"/>
            <a:ext cx="1986882" cy="4014067"/>
            <a:chOff x="5073112" y="2265840"/>
            <a:chExt cx="1655735" cy="3617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73B9844-858A-402B-86BD-1928E9AD1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589" y="2265840"/>
              <a:ext cx="692258" cy="7525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82FEDD4-F232-45AD-9011-EE9DC9FB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12" y="5131001"/>
              <a:ext cx="692258" cy="7525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44B950-D55F-4D70-8902-6AD5D1DB9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12" y="4189349"/>
              <a:ext cx="692258" cy="7525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E119AA3-2DC3-4982-9ECA-E6B1316F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12" y="3185675"/>
              <a:ext cx="692258" cy="752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5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9720" y="188106"/>
            <a:ext cx="12885203" cy="8118504"/>
            <a:chOff x="2123024" y="572496"/>
            <a:chExt cx="7369028" cy="5922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4" b="8598"/>
            <a:stretch/>
          </p:blipFill>
          <p:spPr>
            <a:xfrm>
              <a:off x="3228705" y="4145688"/>
              <a:ext cx="5157663" cy="23493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23024" y="572496"/>
              <a:ext cx="7369028" cy="36848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12725" cmpd="thickThin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5123" y="324020"/>
            <a:ext cx="12759799" cy="256685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3800" b="1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1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>
                <a:latin typeface="SutonnyMJ" pitchFamily="2" charset="0"/>
                <a:cs typeface="SutonnyMJ" pitchFamily="2" charset="0"/>
              </a:rPr>
              <a:t>cvVt</a:t>
            </a:r>
            <a:r>
              <a:rPr lang="en-US" sz="1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76B15E-FD61-4A78-844F-10F678473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88" y="2074697"/>
            <a:ext cx="4342895" cy="32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8BB043-5B01-4C9E-ADD4-9D9C9CEED7D4}"/>
              </a:ext>
            </a:extLst>
          </p:cNvPr>
          <p:cNvSpPr/>
          <p:nvPr/>
        </p:nvSpPr>
        <p:spPr>
          <a:xfrm>
            <a:off x="884375" y="6800063"/>
            <a:ext cx="13134606" cy="112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কম্পিউটার,স্মার্ট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D04AE70-F9EA-46F7-88BD-6ACB1C1664C3}"/>
              </a:ext>
            </a:extLst>
          </p:cNvPr>
          <p:cNvGrpSpPr/>
          <p:nvPr/>
        </p:nvGrpSpPr>
        <p:grpSpPr>
          <a:xfrm>
            <a:off x="627017" y="2607258"/>
            <a:ext cx="12842824" cy="3716244"/>
            <a:chOff x="522514" y="1503963"/>
            <a:chExt cx="10702353" cy="30968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650E3F4-8880-4F26-B61A-557DDCDA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4" y="1503963"/>
              <a:ext cx="4968240" cy="30968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859C55D-F2EE-4A11-97AD-F35A4735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276" y="1553757"/>
              <a:ext cx="5384591" cy="299728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28928" y="43766"/>
            <a:ext cx="8677344" cy="14403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lvl="0" algn="ctr"/>
            <a:r>
              <a:rPr lang="en-US" sz="8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81" y="1505141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268ED8-A312-46D0-9B5E-5EFD9114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93" y="2060105"/>
            <a:ext cx="7379189" cy="4051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B930321-06BF-4ABD-989A-9A3DF35C4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493532"/>
            <a:ext cx="571500" cy="62126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D4960C6-A352-44DE-9086-07A7885CF05A}"/>
              </a:ext>
            </a:extLst>
          </p:cNvPr>
          <p:cNvSpPr/>
          <p:nvPr/>
        </p:nvSpPr>
        <p:spPr>
          <a:xfrm>
            <a:off x="245657" y="4733470"/>
            <a:ext cx="13544039" cy="9699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6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928" y="43766"/>
            <a:ext cx="8677344" cy="14403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lvl="0" algn="ctr"/>
            <a:r>
              <a:rPr lang="en-US" sz="8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8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81" y="1232181"/>
            <a:ext cx="4281629" cy="715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46" y="5949100"/>
            <a:ext cx="14237346" cy="15881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96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96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96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96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96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96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96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9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87" y="3848684"/>
            <a:ext cx="2303118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58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2956" y="3704012"/>
            <a:ext cx="2846740" cy="1218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6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1 -0.05116 L -0.0181 -0.05093 C -0.02175 -0.05718 -0.02539 -0.06343 -0.0293 -0.06898 C -0.03359 -0.07546 -0.03359 -0.07222 -0.03802 -0.08009 C -0.03958 -0.08287 -0.04037 -0.08634 -0.0418 -0.08912 C -0.04362 -0.09213 -0.04857 -0.0963 -0.05052 -0.09792 C -0.05625 -0.11296 -0.04909 -0.09468 -0.05807 -0.11574 C -0.05899 -0.11783 -0.05964 -0.12037 -0.06055 -0.12246 C -0.06224 -0.12616 -0.0655 -0.13148 -0.0681 -0.13357 C -0.07279 -0.13727 -0.07682 -0.13866 -0.08177 -0.14005 C -0.08477 -0.14121 -0.08984 -0.1419 -0.0931 -0.14468 C -0.09583 -0.14722 -0.09623 -0.14815 -0.09805 -0.15116 L -0.13177 -0.18241 L -0.1681 -0.1956 L -0.1918 -0.15787 L -0.1918 -0.15764 C -0.19271 -0.14769 -0.19362 -0.13333 -0.19557 -0.12246 C -0.19636 -0.11783 -0.19727 -0.11343 -0.19805 -0.10903 L -0.19935 -0.10232 C -0.19974 -0.08241 -0.19974 -0.06227 -0.20052 -0.04236 C -0.20065 -0.04005 -0.20143 -0.03796 -0.20182 -0.03565 C -0.20234 -0.03195 -0.20274 -0.02824 -0.203 -0.02454 C -0.20521 -0.0007 -0.20313 -0.01713 -0.20547 -0.00023 C -0.20508 0.04051 -0.20508 0.08125 -0.2043 0.12199 C -0.20417 0.12592 -0.20248 0.13356 -0.20182 0.13773 C -0.2013 0.14051 -0.20065 0.14352 -0.20052 0.14653 C -0.20013 0.16736 -0.20052 0.18796 -0.20052 0.20879 L -0.20052 0.20903 L -0.16185 0.31991 L -0.09805 0.31088 L -0.07552 0.37106 L -0.02057 0.30208 L 0.02695 0.43333 L 0.07812 0.31088 L 0.1332 0.37754 L 0.16198 0.30879 L 0.21823 0.32662 L 0.26823 0.19768 L 0.2569 0.19329 " pathEditMode="relative" rAng="0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45" y="396546"/>
            <a:ext cx="5706350" cy="156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C2E770-8FF0-4C97-BEC9-BF649BC2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76" y="2216698"/>
            <a:ext cx="4427053" cy="325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311" y="6190625"/>
            <a:ext cx="6207002" cy="12187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442505" y="270100"/>
            <a:ext cx="11745390" cy="154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354ACD-97BB-42AF-BA9A-1E6473827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36" y="1813733"/>
            <a:ext cx="5367160" cy="39689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B1A9D9-DB54-4A7C-805C-90C775CC97DF}"/>
              </a:ext>
            </a:extLst>
          </p:cNvPr>
          <p:cNvSpPr/>
          <p:nvPr/>
        </p:nvSpPr>
        <p:spPr>
          <a:xfrm>
            <a:off x="4891265" y="3737976"/>
            <a:ext cx="4351925" cy="4835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C7B19-8CED-40AC-AAE9-02588F139D24}"/>
              </a:ext>
            </a:extLst>
          </p:cNvPr>
          <p:cNvSpPr/>
          <p:nvPr/>
        </p:nvSpPr>
        <p:spPr>
          <a:xfrm>
            <a:off x="446351" y="6415867"/>
            <a:ext cx="13688104" cy="1227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http//www.yahoo.com   </a:t>
            </a:r>
          </a:p>
        </p:txBody>
      </p:sp>
    </p:spTree>
    <p:extLst>
      <p:ext uri="{BB962C8B-B14F-4D97-AF65-F5344CB8AC3E}">
        <p14:creationId xmlns:p14="http://schemas.microsoft.com/office/powerpoint/2010/main" val="1520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444</Words>
  <Application>Microsoft Office PowerPoint</Application>
  <PresentationFormat>Custom</PresentationFormat>
  <Paragraphs>78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Kalpurush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1444</cp:revision>
  <dcterms:created xsi:type="dcterms:W3CDTF">2020-11-16T03:53:39Z</dcterms:created>
  <dcterms:modified xsi:type="dcterms:W3CDTF">2022-06-19T06:18:51Z</dcterms:modified>
</cp:coreProperties>
</file>