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321" r:id="rId2"/>
    <p:sldId id="469" r:id="rId3"/>
    <p:sldId id="467" r:id="rId4"/>
    <p:sldId id="480" r:id="rId5"/>
    <p:sldId id="464" r:id="rId6"/>
    <p:sldId id="468" r:id="rId7"/>
    <p:sldId id="477" r:id="rId8"/>
    <p:sldId id="478" r:id="rId9"/>
    <p:sldId id="479" r:id="rId10"/>
    <p:sldId id="438" r:id="rId11"/>
    <p:sldId id="470" r:id="rId12"/>
    <p:sldId id="471" r:id="rId13"/>
    <p:sldId id="472" r:id="rId14"/>
    <p:sldId id="473" r:id="rId15"/>
    <p:sldId id="474" r:id="rId16"/>
    <p:sldId id="456" r:id="rId17"/>
    <p:sldId id="441" r:id="rId18"/>
    <p:sldId id="457" r:id="rId19"/>
    <p:sldId id="458" r:id="rId20"/>
    <p:sldId id="446" r:id="rId21"/>
    <p:sldId id="445" r:id="rId22"/>
    <p:sldId id="425" r:id="rId23"/>
    <p:sldId id="439" r:id="rId24"/>
    <p:sldId id="402" r:id="rId25"/>
    <p:sldId id="447" r:id="rId26"/>
    <p:sldId id="276" r:id="rId27"/>
    <p:sldId id="481" r:id="rId28"/>
    <p:sldId id="34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A4CE9-72D1-40C8-B859-9D634A9081EF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471F-332E-4E76-98A1-17DB66301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6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00C3D-F84F-4A07-9C21-06F23CCF93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75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24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16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3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0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স্লাইডে</a:t>
            </a:r>
            <a:r>
              <a:rPr lang="en-US" dirty="0"/>
              <a:t> </a:t>
            </a:r>
            <a:r>
              <a:rPr lang="en-US" dirty="0" err="1"/>
              <a:t>প্রশ্নোত্তর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 </a:t>
            </a:r>
            <a:r>
              <a:rPr lang="en-US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তার</a:t>
            </a:r>
            <a:r>
              <a:rPr lang="en-US" baseline="0" dirty="0"/>
              <a:t> </a:t>
            </a:r>
            <a:r>
              <a:rPr lang="en-US" baseline="0" dirty="0" err="1"/>
              <a:t>নিজস্ব</a:t>
            </a:r>
            <a:r>
              <a:rPr lang="en-US" baseline="0" dirty="0"/>
              <a:t> </a:t>
            </a:r>
            <a:r>
              <a:rPr lang="en-US" baseline="0" dirty="0" err="1"/>
              <a:t>অন্য</a:t>
            </a:r>
            <a:r>
              <a:rPr lang="en-US" baseline="0" dirty="0"/>
              <a:t> </a:t>
            </a:r>
            <a:r>
              <a:rPr lang="en-US" baseline="0" dirty="0" err="1"/>
              <a:t>উপায়েও</a:t>
            </a:r>
            <a:r>
              <a:rPr lang="en-US" baseline="0" dirty="0"/>
              <a:t>  </a:t>
            </a:r>
            <a:r>
              <a:rPr lang="en-US" baseline="0" dirty="0" err="1"/>
              <a:t>পূর্বজ্ঞান</a:t>
            </a:r>
            <a:r>
              <a:rPr lang="en-US" baseline="0" dirty="0"/>
              <a:t> </a:t>
            </a:r>
            <a:r>
              <a:rPr lang="en-US" baseline="0" dirty="0" err="1"/>
              <a:t>যাচাই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লেখক</a:t>
            </a:r>
            <a:r>
              <a:rPr lang="en-US" dirty="0" err="1" smtClean="0"/>
              <a:t>পরিচিত</a:t>
            </a:r>
            <a:r>
              <a:rPr lang="bn-BD" baseline="0" dirty="0" smtClean="0"/>
              <a:t> এর স্লাইডে প্রথমে ছবি আসবে  এবং শিক্ষার্থীদের প্রশ্ন করা হবে লেখকের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,</a:t>
            </a:r>
            <a:r>
              <a:rPr lang="bn-BD" baseline="0" dirty="0" smtClean="0"/>
              <a:t>  তারপর লেখকের নাম আসবে। এভাবে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অন্যান্য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bn-BD" baseline="0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04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55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36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1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9983" y="4648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8E7AC8-92E6-46F0-95C8-C33EE96D0756}"/>
              </a:ext>
            </a:extLst>
          </p:cNvPr>
          <p:cNvSpPr txBox="1"/>
          <p:nvPr/>
        </p:nvSpPr>
        <p:spPr>
          <a:xfrm>
            <a:off x="9608695" y="1738859"/>
            <a:ext cx="22035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xmlns="" id="{FD2F1370-68B9-4B39-8DF3-DA4B3A42C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" y="0"/>
            <a:ext cx="12184372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B922779-BC30-40D6-A999-E008FB6E5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" y="0"/>
            <a:ext cx="1957589" cy="1210614"/>
          </a:xfrm>
          <a:prstGeom prst="rect">
            <a:avLst/>
          </a:prstGeom>
        </p:spPr>
      </p:pic>
      <p:pic>
        <p:nvPicPr>
          <p:cNvPr id="14" name="Picture 13" descr="IMG_20180616_102538.jpg">
            <a:extLst>
              <a:ext uri="{FF2B5EF4-FFF2-40B4-BE49-F238E27FC236}">
                <a16:creationId xmlns:a16="http://schemas.microsoft.com/office/drawing/2014/main" xmlns="" id="{0A5C1EA2-05E5-4477-A41B-8D68EA01C0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2224" y="13309"/>
            <a:ext cx="2027583" cy="1490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DEAE54C-3CAD-4BF2-BC9A-82C392A1F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9807" y="13309"/>
            <a:ext cx="2517866" cy="14936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AADDB0-656A-48C7-8119-E8F2D1E841BF}"/>
              </a:ext>
            </a:extLst>
          </p:cNvPr>
          <p:cNvSpPr txBox="1"/>
          <p:nvPr/>
        </p:nvSpPr>
        <p:spPr>
          <a:xfrm>
            <a:off x="405193" y="5017532"/>
            <a:ext cx="117791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মোস্তাইল পাঁচপীরতলা বালিকা দাখিল মাদ্রাসা কর্তৃক আয়োজিত অনলাইন ক্লাশে তোমাদের সবাইকে স্বাগত জানাচ্ছি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/>
          <a:stretch/>
        </p:blipFill>
        <p:spPr>
          <a:xfrm>
            <a:off x="3594281" y="2380925"/>
            <a:ext cx="3965617" cy="208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1" y="363426"/>
            <a:ext cx="3375488" cy="18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02" y="318044"/>
            <a:ext cx="4335605" cy="1901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363426"/>
            <a:ext cx="2987899" cy="1856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4" name="Group 13"/>
          <p:cNvGrpSpPr/>
          <p:nvPr/>
        </p:nvGrpSpPr>
        <p:grpSpPr>
          <a:xfrm>
            <a:off x="605307" y="4009222"/>
            <a:ext cx="10972800" cy="2148797"/>
            <a:chOff x="-918694" y="4009222"/>
            <a:chExt cx="10972800" cy="2148797"/>
          </a:xfrm>
        </p:grpSpPr>
        <p:sp>
          <p:nvSpPr>
            <p:cNvPr id="10" name="Rounded Rectangle 9"/>
            <p:cNvSpPr/>
            <p:nvPr/>
          </p:nvSpPr>
          <p:spPr>
            <a:xfrm>
              <a:off x="-918694" y="4481619"/>
              <a:ext cx="10972800" cy="1676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১৯১৪ থেকে ১৯১৮ সাল পর্যন্ত ইউরোপ, এশিয়া ও আফ্রিকা  জুড়ে ভয়াবহ যুদ্ধ হয়েছিল। ১৯১৭ সালে বাবার মৃত্যু হয়। দুঃখ- দুর্দশার মধ্যে বেড়ে উঠা  ছোট মাদার তেরেসার ভেতরে ইচ্ছা জাগে মানুষের সেবা করবেন,তাদের কষ্ট লাঘব করবেন।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755" y="4009222"/>
              <a:ext cx="80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8" y="2380925"/>
            <a:ext cx="2912238" cy="1968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51" y="2380925"/>
            <a:ext cx="3928055" cy="20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793" y="2455829"/>
            <a:ext cx="4778061" cy="3816182"/>
          </a:xfrm>
          <a:prstGeom prst="round2Diag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53793" y="566670"/>
            <a:ext cx="2459864" cy="1700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75" y="660042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7" y="1579529"/>
            <a:ext cx="3625069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056846" y="713704"/>
            <a:ext cx="3193960" cy="1249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8" y="2099256"/>
            <a:ext cx="10882646" cy="412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8049296" y="927279"/>
            <a:ext cx="3168203" cy="1171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বিষয়বস্তু আলোচনা </a:t>
            </a:r>
            <a:endParaRPr lang="en-AU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0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" y="502276"/>
            <a:ext cx="11165983" cy="16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" y="1957589"/>
            <a:ext cx="11165983" cy="437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1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548559"/>
            <a:ext cx="11256135" cy="215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0777" y="3232597"/>
            <a:ext cx="194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2708253"/>
            <a:ext cx="11256135" cy="349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27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425003"/>
            <a:ext cx="11153103" cy="591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35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35" y="2743201"/>
            <a:ext cx="5847009" cy="19870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35" y="609600"/>
            <a:ext cx="5847009" cy="198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2743200"/>
            <a:ext cx="5009881" cy="198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609432"/>
            <a:ext cx="5009882" cy="1981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ounded Rectangle 9"/>
          <p:cNvSpPr/>
          <p:nvPr/>
        </p:nvSpPr>
        <p:spPr>
          <a:xfrm>
            <a:off x="489397" y="4876800"/>
            <a:ext cx="11294771" cy="17815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1952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 কলকাতার কালিঘাটে মৃত্যুমুখী অসহায় মানুষের সেবার জন্য তিনি 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‘নির্মল হৃদয়’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  এক ভবন প্রতিষ্ঠা করেন। মরণাপন্ন মানুষকে এখানে এনে মমতাময়ী মা কিংবা বোনের মতো তাদের সেবাযত্ন করেন।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2578996"/>
            <a:ext cx="4784500" cy="36543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ounded Rectangle 5"/>
          <p:cNvSpPr/>
          <p:nvPr/>
        </p:nvSpPr>
        <p:spPr>
          <a:xfrm>
            <a:off x="476517" y="385293"/>
            <a:ext cx="11050073" cy="20745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বস্তি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তুলে আনা শিশুদের আশ্রয় দিতে তিনি প্রতিষ্ঠা করেন 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‘শিশু ভবন’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1553" y="2910625"/>
            <a:ext cx="34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75EA56-39CE-4348-A8B9-2137E8F1A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323" y="2459866"/>
            <a:ext cx="6085267" cy="35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69701" y="4191000"/>
            <a:ext cx="10921285" cy="1905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 ও মানসিক প্রতিবন্ধীদের জন্য তিনি প্রতিষ্ঠা করেন </a:t>
            </a:r>
          </a:p>
          <a:p>
            <a:pPr algn="ctr"/>
            <a:r>
              <a:rPr lang="bn-BD" sz="32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‘নবজীবন আবাস’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838199"/>
            <a:ext cx="5228823" cy="32186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se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38201"/>
            <a:ext cx="5404834" cy="3218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2079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43945" y="4301544"/>
            <a:ext cx="11024314" cy="2023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কুষ্ঠরোগীদের শরীরে দুর্গন্ধময় দগদগে ঘা অসুখটা ছোঁয়াচে ভেবে সবাই দূরে থাকে।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 তিনি নিজের হাতে রোগীদের সেবা করতেন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প্রতিষ্ঠা করেন </a:t>
            </a:r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‘প্রেম নিবাস’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62000"/>
            <a:ext cx="5506792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5" y="819150"/>
            <a:ext cx="5180472" cy="3371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510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8039" y="1030310"/>
            <a:ext cx="2395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714445" y="862885"/>
            <a:ext cx="30522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2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1370" y="1790164"/>
            <a:ext cx="34000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মরুফা আখতার</a:t>
            </a:r>
            <a:endParaRPr lang="bn-BD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শিক্ষিকা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IN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মোস্তাইল পাঁচপীরতলা বালিকা দাখিল মাদ্রাসা,শাজাহানপুর,বগুড়া।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0568" y="1725770"/>
            <a:ext cx="3400023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chemeClr val="tx2">
                    <a:lumMod val="25000"/>
                  </a:schemeClr>
                </a:solidFill>
              </a:rPr>
              <a:t>চারুপাঠ</a:t>
            </a:r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chemeClr val="tx2">
                    <a:lumMod val="25000"/>
                  </a:schemeClr>
                </a:solidFill>
              </a:rPr>
              <a:t>শ্রেণি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</a:rPr>
              <a:t> :</a:t>
            </a:r>
            <a:r>
              <a:rPr lang="en-US" sz="2400" b="1" dirty="0" err="1">
                <a:solidFill>
                  <a:schemeClr val="tx2">
                    <a:lumMod val="25000"/>
                  </a:schemeClr>
                </a:solidFill>
              </a:rPr>
              <a:t>ষষ্ঠ</a:t>
            </a:r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chemeClr val="tx2">
                    <a:lumMod val="25000"/>
                  </a:schemeClr>
                </a:solidFill>
              </a:rPr>
              <a:t>অধ্যায়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</a:rPr>
              <a:t> :৭ম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spc="47" dirty="0" err="1">
                <a:ln w="11430">
                  <a:solidFill>
                    <a:sysClr val="windowText" lastClr="000000"/>
                  </a:solidFill>
                </a:ln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spc="47" dirty="0">
                <a:ln w="11430">
                  <a:solidFill>
                    <a:sysClr val="windowText" lastClr="000000"/>
                  </a:solidFill>
                </a:ln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47" dirty="0" err="1">
                <a:ln w="11430">
                  <a:solidFill>
                    <a:sysClr val="windowText" lastClr="000000"/>
                  </a:solidFill>
                </a:ln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spc="47" dirty="0">
                <a:ln w="11430">
                  <a:solidFill>
                    <a:sysClr val="windowText" lastClr="000000"/>
                  </a:solidFill>
                </a:ln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25000"/>
                  </a:schemeClr>
                </a:solidFill>
              </a:rPr>
              <a:t>সময়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</a:rPr>
              <a:t>    :৫০ </a:t>
            </a:r>
            <a:r>
              <a:rPr lang="en-US" sz="2400" b="1" dirty="0" err="1">
                <a:solidFill>
                  <a:schemeClr val="tx2">
                    <a:lumMod val="25000"/>
                  </a:schemeClr>
                </a:solidFill>
              </a:rPr>
              <a:t>মিনিট</a:t>
            </a:r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DD222F-EEA5-4411-A5E0-1C792BA8E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045" y="1725770"/>
            <a:ext cx="2391896" cy="30418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 descr="20927-004-6C055CC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3" y="605307"/>
            <a:ext cx="5550794" cy="3683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656823" y="4378817"/>
            <a:ext cx="10972799" cy="19457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 কাজের জন্য  নোবেল পুরস্কার পান। নোবেল কমিটি এ উপলক্ষে ভোজ সভার আয়োজন করলে তিনি তা বাতিল করেন সেই অর্থ ক্ষুধার্ত মানুষদের দেওয়ার জন্য ব্যয় করেন।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orph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769" y="605307"/>
            <a:ext cx="5331853" cy="3683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37287" y="6748781"/>
            <a:ext cx="2047740" cy="27749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224779" y="605306"/>
            <a:ext cx="4379085" cy="55250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সাতক্ষীরা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মিশনারিজ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চ্যারিটি’র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সেবাকাজ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G:\Down Lode picture\peoples-republic-of-bangladesh-map-vector-22585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0" y="605303"/>
            <a:ext cx="6529320" cy="552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4288665" y="2975019"/>
            <a:ext cx="296214" cy="19318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794716" y="3683357"/>
            <a:ext cx="296214" cy="1931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329190" y="3921616"/>
            <a:ext cx="296214" cy="19318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164429" y="2189409"/>
            <a:ext cx="296214" cy="1931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1" y="724023"/>
            <a:ext cx="3383339" cy="2534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524" y="517961"/>
            <a:ext cx="3348082" cy="2517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6" y="3727313"/>
            <a:ext cx="3348417" cy="255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88" y="3548550"/>
            <a:ext cx="3348417" cy="2541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731100" y="724023"/>
            <a:ext cx="2202288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লরেটো সিস্টার্স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3576" y="2181043"/>
            <a:ext cx="249919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সেন্ট মেরি’জ স্কুল,কলকাতা </a:t>
            </a:r>
            <a:endParaRPr 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4841" y="4313929"/>
            <a:ext cx="272388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বস্তির দরিদ্র শিশুদের সেবা ও উৎসাহদান </a:t>
            </a:r>
            <a:endParaRPr lang="en-US" sz="2800" dirty="0"/>
          </a:p>
        </p:txBody>
      </p:sp>
      <p:sp>
        <p:nvSpPr>
          <p:cNvPr id="11" name="Left Arrow 10"/>
          <p:cNvSpPr/>
          <p:nvPr/>
        </p:nvSpPr>
        <p:spPr>
          <a:xfrm>
            <a:off x="4320863" y="940158"/>
            <a:ext cx="1320083" cy="6053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771067" y="2522102"/>
            <a:ext cx="1162320" cy="48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973133" y="4703774"/>
            <a:ext cx="801708" cy="6053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413610" y="4763887"/>
            <a:ext cx="697278" cy="48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75763" y="1447800"/>
            <a:ext cx="2544827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গাউন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67599" y="3886200"/>
            <a:ext cx="4136265" cy="228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67600" y="1219200"/>
            <a:ext cx="4136264" cy="213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3780" y="4457700"/>
            <a:ext cx="269681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মানবদরদি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09234" y="290235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3670479" y="1219200"/>
            <a:ext cx="3593205" cy="2252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39E76CA-7D9D-4893-8F19-27E60F565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933" y="3815034"/>
            <a:ext cx="3850782" cy="22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133600" y="2568999"/>
            <a:ext cx="1981200" cy="113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43422" y="2670353"/>
            <a:ext cx="3139226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33600" y="4191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20000" y="4191000"/>
            <a:ext cx="3172496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-কলমে বিশেষ শিক্ষা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2927" r="9295" b="11721"/>
          <a:stretch/>
        </p:blipFill>
        <p:spPr>
          <a:xfrm>
            <a:off x="4566298" y="4191000"/>
            <a:ext cx="2828657" cy="1786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CAD638-ECF7-49D8-A3E5-F3BBD2843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298" y="2745212"/>
            <a:ext cx="2942085" cy="1314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A23ABD7-C75A-443B-A535-5E7AF6868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980" y="922315"/>
            <a:ext cx="2961403" cy="1600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133600" y="955049"/>
            <a:ext cx="1981200" cy="113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সেবাব্রতী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59332" y="1021724"/>
            <a:ext cx="3023316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 descr="image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" y="546277"/>
            <a:ext cx="11011437" cy="40772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5307" y="4785038"/>
            <a:ext cx="11101589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১৯৯৭ সালের ৫ই সেপ্টেম্বর কলকাতায় মৃত্যু বরণ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সেবা কাজের জন্য তিনি  মানুষের মনে চিরকাল বেঁচে থাকবেন।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506E95-44E6-497B-A358-215A78622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4" y="447479"/>
            <a:ext cx="11140224" cy="5876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975" y="1842846"/>
            <a:ext cx="102773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১।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সেবা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কাজের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জন্য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মাদার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তেরেসার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প্রাপ্ত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শ্রেষ্ঠ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সম্মাননা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কোনটি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?</a:t>
            </a:r>
          </a:p>
          <a:p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২।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মাদার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তেরেসা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দার্জিলিং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–এ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কিসের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প্রশিক্ষণ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গ্রহণ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করেন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?</a:t>
            </a:r>
          </a:p>
          <a:p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৩।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মাদার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তেরেসা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কী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উদ্দেশ্যে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প্রেম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নিবাস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প্রতিষ্ঠা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করেন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।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xmlns="" id="{2341CECC-C1B3-44ED-A1CB-BBDFF5E0E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0266" t="15869" r="13860" b="31155"/>
          <a:stretch>
            <a:fillRect/>
          </a:stretch>
        </p:blipFill>
        <p:spPr bwMode="auto">
          <a:xfrm>
            <a:off x="3560515" y="244771"/>
            <a:ext cx="3429000" cy="9525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1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540913"/>
            <a:ext cx="10792496" cy="56924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36372" y="1004552"/>
            <a:ext cx="3490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বাড়ির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12115" y="3868605"/>
            <a:ext cx="47394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ছবি দেখে মাদার তেরেসা সম্পর্কে পাঁচটি বাক্য লেখ ।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004552"/>
            <a:ext cx="90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mother-teresa-s-greatest-achievement_dacca68a60cdef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20" y="1751766"/>
            <a:ext cx="3339387" cy="21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9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334850"/>
            <a:ext cx="11114467" cy="58985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232596" y="490179"/>
            <a:ext cx="2466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162926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FBB3A8-98F8-4602-9121-40DFD0CF5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957" y="3602023"/>
            <a:ext cx="2952750" cy="2669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94343E-C6C0-4EFE-9C27-31C67B4B2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63" y="953037"/>
            <a:ext cx="3000778" cy="264898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B1ABE1A-15AE-494A-9912-9850EEF3B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3793" y="953037"/>
            <a:ext cx="3335628" cy="2648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003A94-C78B-4B26-B24D-87E54666D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8" y="3602023"/>
            <a:ext cx="4187528" cy="2669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68F20B9-0EB5-4046-A11C-E8C00DC94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708" y="3602023"/>
            <a:ext cx="3884036" cy="2669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48DEBB-9E0A-4673-AA8C-A68719118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8587" y="953035"/>
            <a:ext cx="2393576" cy="26489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46998" y="552927"/>
            <a:ext cx="49326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ছবিতে কী দেখা যাচ্ছে?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44" y="953037"/>
            <a:ext cx="2247900" cy="24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8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592429"/>
            <a:ext cx="10921283" cy="5679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3515" y="592429"/>
            <a:ext cx="450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যাচ্ছে?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96D14-20BF-430E-9F8B-E6387919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94" y="1007891"/>
            <a:ext cx="4295826" cy="26711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আজকের</a:t>
            </a:r>
            <a:r>
              <a:rPr lang="en-US" b="1" dirty="0" smtClean="0"/>
              <a:t> </a:t>
            </a:r>
            <a:r>
              <a:rPr lang="en-US" b="1" dirty="0" err="1" smtClean="0"/>
              <a:t>পাঠ</a:t>
            </a:r>
            <a:r>
              <a:rPr lang="en-US" b="1" dirty="0" err="1"/>
              <a:t>ঃ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218EE1-1C47-458D-A692-D56393016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4" y="1493949"/>
            <a:ext cx="4253856" cy="47907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0136E69-8B28-48D4-950B-1DF19844F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650" y="1403460"/>
            <a:ext cx="6899246" cy="488124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807649" y="717660"/>
            <a:ext cx="3563204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1671" y="618186"/>
            <a:ext cx="6065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পাঠের</a:t>
            </a:r>
            <a:r>
              <a:rPr lang="en-US" sz="5400" b="1" dirty="0"/>
              <a:t> </a:t>
            </a:r>
            <a:r>
              <a:rPr lang="en-US" sz="5400" b="1" dirty="0" err="1"/>
              <a:t>উদ্দেশ্য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1672" y="1700010"/>
            <a:ext cx="10212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নারী</a:t>
            </a:r>
            <a:r>
              <a:rPr lang="en-US" sz="3600" dirty="0" smtClean="0"/>
              <a:t> ও </a:t>
            </a:r>
            <a:r>
              <a:rPr lang="en-US" sz="3600" dirty="0" err="1" smtClean="0"/>
              <a:t>নারীর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কর্মের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শ্রদ্ধাবোধ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জাগিয়ে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তোলা</a:t>
            </a:r>
            <a:r>
              <a:rPr lang="en-US" sz="3600" dirty="0" smtClean="0"/>
              <a:t>, </a:t>
            </a:r>
            <a:r>
              <a:rPr lang="en-US" sz="3600" dirty="0" err="1" smtClean="0"/>
              <a:t>গরিব</a:t>
            </a:r>
            <a:r>
              <a:rPr lang="en-US" sz="3600" dirty="0" smtClean="0"/>
              <a:t> ও </a:t>
            </a:r>
            <a:r>
              <a:rPr lang="en-US" sz="3600" dirty="0" err="1" smtClean="0"/>
              <a:t>দুঃখী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মানুষের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সেবার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আগ্রহী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তোলা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711200" y="457200"/>
            <a:ext cx="10261600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752600"/>
            <a:ext cx="10769600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মাদার তেরেসার সেবাকর্মের বর্ণনা দিতে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9400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839200" y="4343401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839200" y="57150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8000" y="5822722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8000" y="1905000"/>
            <a:ext cx="223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2800" y="2971801"/>
            <a:ext cx="264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598400" y="990601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8" y="1331137"/>
            <a:ext cx="3146567" cy="48679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" name="Rounded Rectangle 24"/>
          <p:cNvSpPr/>
          <p:nvPr/>
        </p:nvSpPr>
        <p:spPr>
          <a:xfrm>
            <a:off x="508000" y="672178"/>
            <a:ext cx="3225185" cy="50154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সন্‌জিদা খাতুন</a:t>
            </a:r>
            <a:endParaRPr lang="en-AU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97609" y="725898"/>
            <a:ext cx="3194960" cy="60523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93" y="1205411"/>
            <a:ext cx="7758953" cy="499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7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50405" y="476518"/>
            <a:ext cx="3174643" cy="1229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b="1" dirty="0">
                <a:latin typeface="NikoshBAN" pitchFamily="2" charset="0"/>
                <a:cs typeface="NikoshBAN" pitchFamily="2" charset="0"/>
              </a:rPr>
              <a:t>মাদার তেরেসা </a:t>
            </a:r>
            <a:endParaRPr lang="en-US" b="1" dirty="0"/>
          </a:p>
        </p:txBody>
      </p:sp>
      <p:sp>
        <p:nvSpPr>
          <p:cNvPr id="3" name="Right Arrow 2"/>
          <p:cNvSpPr/>
          <p:nvPr/>
        </p:nvSpPr>
        <p:spPr>
          <a:xfrm>
            <a:off x="3902299" y="2240924"/>
            <a:ext cx="540913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000778" y="3387144"/>
            <a:ext cx="1171978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172755" y="4030792"/>
            <a:ext cx="373487" cy="502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555346" y="3863662"/>
            <a:ext cx="669702" cy="386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774288" y="2063839"/>
            <a:ext cx="843566" cy="354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190183" y="1831381"/>
            <a:ext cx="579551" cy="425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4443212" y="1870610"/>
            <a:ext cx="2150772" cy="397639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70A256B-480F-4177-A873-DC2DF2A9E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905" y="2749789"/>
            <a:ext cx="1721385" cy="157092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527702" y="961276"/>
            <a:ext cx="1867436" cy="1959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68991" y="1532586"/>
            <a:ext cx="1171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b="1" dirty="0">
                <a:latin typeface="NikoshBAN" pitchFamily="2" charset="0"/>
                <a:cs typeface="NikoshBAN" pitchFamily="2" charset="0"/>
              </a:rPr>
              <a:t>মা: দ্রানাফিল বার্নাই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289304" y="3193559"/>
            <a:ext cx="1847739" cy="2112345"/>
            <a:chOff x="5404365" y="3068008"/>
            <a:chExt cx="1847739" cy="211234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404365" y="3068008"/>
              <a:ext cx="1847739" cy="2112345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5674960" y="3377354"/>
              <a:ext cx="1306549" cy="14936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বাবা: নিকোলাস বোজাঝিও 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60717" y="4673181"/>
            <a:ext cx="1827141" cy="1735017"/>
            <a:chOff x="3860200" y="6074330"/>
            <a:chExt cx="1827141" cy="17350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3860200" y="6074330"/>
              <a:ext cx="1827141" cy="173501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4127779" y="6328418"/>
              <a:ext cx="1291983" cy="12268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জন্ম:১৯১০ সালে 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51528" y="655506"/>
            <a:ext cx="1847739" cy="2351750"/>
            <a:chOff x="608558" y="-255446"/>
            <a:chExt cx="1847739" cy="23517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608558" y="-255446"/>
              <a:ext cx="1847739" cy="235175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879153" y="88960"/>
              <a:ext cx="1306549" cy="16629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স্থান: আলবেনিয়ার স্কপিয়েতে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27658" y="2687787"/>
            <a:ext cx="1847739" cy="2351750"/>
            <a:chOff x="0" y="1665535"/>
            <a:chExt cx="1847739" cy="23517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0" y="1665535"/>
              <a:ext cx="1847739" cy="235175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9" name="Oval 4"/>
            <p:cNvSpPr/>
            <p:nvPr/>
          </p:nvSpPr>
          <p:spPr>
            <a:xfrm>
              <a:off x="270595" y="2009941"/>
              <a:ext cx="1306549" cy="16629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সন্ন্যাসব্রত গ্রহণের সময়  নাম হলো মাদার তেরেসা</a:t>
              </a:r>
              <a:endParaRPr lang="en-AU" sz="2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01910" y="3991901"/>
            <a:ext cx="1847739" cy="2351750"/>
            <a:chOff x="1192886" y="3487727"/>
            <a:chExt cx="1847739" cy="23517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Oval 30"/>
            <p:cNvSpPr/>
            <p:nvPr/>
          </p:nvSpPr>
          <p:spPr>
            <a:xfrm>
              <a:off x="1192886" y="3487727"/>
              <a:ext cx="1847739" cy="235175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1463481" y="3832133"/>
              <a:ext cx="1306549" cy="16629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পারিবারিক নাম: অ্যাগনেস গোনজা বোজাঝিউ</a:t>
              </a:r>
              <a:endParaRPr lang="en-AU" sz="2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4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407</TotalTime>
  <Words>819</Words>
  <Application>Microsoft Office PowerPoint</Application>
  <PresentationFormat>Custom</PresentationFormat>
  <Paragraphs>109</Paragraphs>
  <Slides>28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Organic</vt:lpstr>
      <vt:lpstr>PowerPoint Presentation</vt:lpstr>
      <vt:lpstr>PowerPoint Presentation</vt:lpstr>
      <vt:lpstr>PowerPoint Presentation</vt:lpstr>
      <vt:lpstr>PowerPoint Presentation</vt:lpstr>
      <vt:lpstr>আজকের পাঠঃ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musfiqur rahman</dc:creator>
  <cp:lastModifiedBy>ismail - [2010]</cp:lastModifiedBy>
  <cp:revision>94</cp:revision>
  <dcterms:created xsi:type="dcterms:W3CDTF">2022-02-25T00:48:54Z</dcterms:created>
  <dcterms:modified xsi:type="dcterms:W3CDTF">2022-06-20T12:50:32Z</dcterms:modified>
</cp:coreProperties>
</file>