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FF3357-96C7-40C2-AC89-1C0174428FF6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C71108-0F1F-4D74-ACE4-FE4844982E0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lower-hand-child-holding-floral-574653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8B34EE3-7E4D-447C-9ED8-E3A0B8920455}"/>
              </a:ext>
            </a:extLst>
          </p:cNvPr>
          <p:cNvSpPr/>
          <p:nvPr/>
        </p:nvSpPr>
        <p:spPr>
          <a:xfrm>
            <a:off x="1118382" y="1096882"/>
            <a:ext cx="6267157" cy="1985159"/>
          </a:xfrm>
          <a:prstGeom prst="rect">
            <a:avLst/>
          </a:prstGeom>
          <a:noFill/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124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124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124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124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24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IN" sz="1245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1245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C67F60F-5895-48B4-A9A7-ED48514467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295400" y="3082041"/>
            <a:ext cx="4800599" cy="1633358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00219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3200400" cy="53860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FF0000"/>
                </a:solidFill>
              </a:rPr>
              <a:t>ঘ</a:t>
            </a:r>
            <a:endParaRPr lang="en-US" sz="3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7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2400"/>
            <a:ext cx="3810000" cy="459441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52578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</a:rPr>
              <a:t>ঘড়ি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1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762000"/>
            <a:ext cx="3657600" cy="53860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FF0000"/>
                </a:solidFill>
              </a:rPr>
              <a:t>ঙ</a:t>
            </a:r>
            <a:endParaRPr lang="en-US" sz="3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062163"/>
            <a:ext cx="4076700" cy="273367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scene3d>
            <a:camera prst="perspective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400" y="54102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r>
              <a:rPr lang="bn-BD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0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550">
            <a:off x="542925" y="1498224"/>
            <a:ext cx="7943850" cy="8331577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29684"/>
              </a:avLst>
            </a:prstTxWarp>
            <a:spAutoFit/>
          </a:bodyPr>
          <a:lstStyle/>
          <a:p>
            <a:r>
              <a:rPr lang="bn-BD" sz="92550" b="1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 হাফেজ! সবাই ভালো থেকো। </a:t>
            </a:r>
            <a:endParaRPr lang="en-US" sz="92550" b="1" dirty="0">
              <a:ln w="24500" cmpd="dbl">
                <a:solidFill>
                  <a:sysClr val="windowText" lastClr="000000"/>
                </a:solidFill>
                <a:prstDash val="solid"/>
                <a:miter lim="800000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240B534-5DF5-430B-A51F-5BAD7CA8DEB9}"/>
              </a:ext>
            </a:extLst>
          </p:cNvPr>
          <p:cNvSpPr/>
          <p:nvPr/>
        </p:nvSpPr>
        <p:spPr>
          <a:xfrm>
            <a:off x="3049629" y="3082751"/>
            <a:ext cx="3044744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66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ধন্যবাদ</a:t>
            </a:r>
            <a:endParaRPr lang="en-US" sz="6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326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CF69811-42D0-476C-A5B3-3307B0FA8D94}"/>
              </a:ext>
            </a:extLst>
          </p:cNvPr>
          <p:cNvSpPr/>
          <p:nvPr/>
        </p:nvSpPr>
        <p:spPr>
          <a:xfrm>
            <a:off x="2841210" y="152400"/>
            <a:ext cx="2583079" cy="108491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accent4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bn-IN" sz="6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7ADDEF8-0C5B-481D-B59E-14DCA1ECC9D6}"/>
              </a:ext>
            </a:extLst>
          </p:cNvPr>
          <p:cNvSpPr/>
          <p:nvPr/>
        </p:nvSpPr>
        <p:spPr>
          <a:xfrm>
            <a:off x="76200" y="2133600"/>
            <a:ext cx="5334000" cy="318548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IN" sz="405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মোঃরাজু আহমেদ</a:t>
            </a:r>
          </a:p>
          <a:p>
            <a:pPr algn="ctr"/>
            <a:r>
              <a:rPr lang="bn-IN" sz="405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en-US" sz="405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তেমুখ</a:t>
            </a:r>
            <a:r>
              <a:rPr lang="en-US" sz="405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b="1" dirty="0" err="1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r>
              <a:rPr lang="en-US" sz="405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5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5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</a:p>
          <a:p>
            <a:pPr algn="ctr"/>
            <a:r>
              <a:rPr lang="bn-IN" sz="405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সিংড়া,নাটোর।</a:t>
            </a:r>
            <a:endParaRPr lang="en-US" sz="405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91200" y="2209800"/>
            <a:ext cx="3200400" cy="2590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শ্রেণিঃ শিশু </a:t>
            </a:r>
          </a:p>
          <a:p>
            <a:pPr algn="ctr"/>
            <a:r>
              <a:rPr lang="bn-BD" sz="2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বিষয়ঃ বাংলা</a:t>
            </a:r>
          </a:p>
          <a:p>
            <a:pPr algn="ctr"/>
            <a:r>
              <a:rPr lang="bn-BD" sz="28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পাঠঃ ক ,খ,গ,ঘ,ঙ </a:t>
            </a:r>
            <a:endParaRPr lang="en-US" sz="2800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CF69811-42D0-476C-A5B3-3307B0FA8D94}"/>
              </a:ext>
            </a:extLst>
          </p:cNvPr>
          <p:cNvSpPr/>
          <p:nvPr/>
        </p:nvSpPr>
        <p:spPr>
          <a:xfrm>
            <a:off x="914400" y="1385589"/>
            <a:ext cx="2133600" cy="6232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accent4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IN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CF69811-42D0-476C-A5B3-3307B0FA8D94}"/>
              </a:ext>
            </a:extLst>
          </p:cNvPr>
          <p:cNvSpPr/>
          <p:nvPr/>
        </p:nvSpPr>
        <p:spPr>
          <a:xfrm>
            <a:off x="6172200" y="1423689"/>
            <a:ext cx="2133600" cy="6232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57150">
            <a:solidFill>
              <a:schemeClr val="accent4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bn-IN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 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21009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100553" y="1041430"/>
            <a:ext cx="4780429" cy="1482539"/>
          </a:xfrm>
          <a:prstGeom prst="bevel">
            <a:avLst>
              <a:gd name="adj" fmla="val 2202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bbon: Curved and Tilted Down 2">
            <a:extLst>
              <a:ext uri="{FF2B5EF4-FFF2-40B4-BE49-F238E27FC236}">
                <a16:creationId xmlns:a16="http://schemas.microsoft.com/office/drawing/2014/main" xmlns="" id="{33300DD7-A353-41CF-BDCC-0E18D083D201}"/>
              </a:ext>
            </a:extLst>
          </p:cNvPr>
          <p:cNvSpPr/>
          <p:nvPr/>
        </p:nvSpPr>
        <p:spPr>
          <a:xfrm>
            <a:off x="697043" y="3246308"/>
            <a:ext cx="8312046" cy="1585210"/>
          </a:xfrm>
          <a:prstGeom prst="ellipseRibb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35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পাঠঃনানা রঙের ফুলফল</a:t>
            </a:r>
            <a:endParaRPr lang="en-US" sz="135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C146440-9CA6-481A-BBE0-55B0E3C7E04F}"/>
              </a:ext>
            </a:extLst>
          </p:cNvPr>
          <p:cNvSpPr txBox="1"/>
          <p:nvPr/>
        </p:nvSpPr>
        <p:spPr>
          <a:xfrm>
            <a:off x="3505200" y="3804612"/>
            <a:ext cx="31366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ক,খ,গ,ঘ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,ঙ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661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81000"/>
            <a:ext cx="4648200" cy="5386090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FF0000"/>
                </a:solidFill>
              </a:rPr>
              <a:t>ক</a:t>
            </a:r>
            <a:endParaRPr lang="en-US" sz="3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3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3400"/>
            <a:ext cx="4495800" cy="36738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895600" y="45720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কলা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639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0"/>
            <a:ext cx="4800600" cy="64479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BD" sz="41300" dirty="0" smtClean="0">
                <a:solidFill>
                  <a:srgbClr val="FF0000"/>
                </a:solidFill>
              </a:rPr>
              <a:t>খ</a:t>
            </a:r>
            <a:endParaRPr lang="en-US" sz="41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07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38200"/>
            <a:ext cx="5772150" cy="25622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" name="TextBox 1"/>
          <p:cNvSpPr txBox="1"/>
          <p:nvPr/>
        </p:nvSpPr>
        <p:spPr>
          <a:xfrm>
            <a:off x="3733800" y="39624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খাতা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1" y="296209"/>
            <a:ext cx="4267199" cy="53860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bn-BD" sz="34400" dirty="0" smtClean="0">
                <a:solidFill>
                  <a:srgbClr val="FF0000"/>
                </a:solidFill>
              </a:rPr>
              <a:t>গ</a:t>
            </a:r>
            <a:endParaRPr lang="en-US" sz="3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4552950" cy="28575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9000" y="51054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</a:rPr>
              <a:t>গাড়ী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6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56</Words>
  <Application>Microsoft Office PowerPoint</Application>
  <PresentationFormat>On-screen Show (4:3)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Book Antiqua</vt:lpstr>
      <vt:lpstr>Lucida Sans</vt:lpstr>
      <vt:lpstr>NikoshBAN</vt:lpstr>
      <vt:lpstr>Vrinda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Razu</dc:creator>
  <cp:lastModifiedBy>razu</cp:lastModifiedBy>
  <cp:revision>10</cp:revision>
  <dcterms:created xsi:type="dcterms:W3CDTF">2018-09-01T06:01:46Z</dcterms:created>
  <dcterms:modified xsi:type="dcterms:W3CDTF">2022-06-22T04:58:51Z</dcterms:modified>
</cp:coreProperties>
</file>