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8" r:id="rId4"/>
    <p:sldId id="259" r:id="rId5"/>
    <p:sldId id="260" r:id="rId6"/>
    <p:sldId id="263" r:id="rId7"/>
    <p:sldId id="267" r:id="rId8"/>
    <p:sldId id="264" r:id="rId9"/>
    <p:sldId id="266" r:id="rId10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0FFFF"/>
    <a:srgbClr val="993366"/>
    <a:srgbClr val="9CE73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56" y="-7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B5747D-B9DF-43A4-90D2-8E384C264B2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427822-126A-4196-9D1B-9805BF97F629}">
      <dgm:prSet phldrT="[Text]"/>
      <dgm:spPr>
        <a:solidFill>
          <a:srgbClr val="7030A0"/>
        </a:solidFill>
        <a:ln>
          <a:solidFill>
            <a:srgbClr val="FF0000"/>
          </a:solidFill>
        </a:ln>
      </dgm:spPr>
      <dgm:t>
        <a:bodyPr/>
        <a:lstStyle/>
        <a:p>
          <a:r>
            <a:rPr lang="bn-IN" dirty="0" smtClean="0"/>
            <a:t>বাট্টা </a:t>
          </a:r>
          <a:endParaRPr lang="en-US" dirty="0"/>
        </a:p>
      </dgm:t>
    </dgm:pt>
    <dgm:pt modelId="{DE3B757A-8D68-4CDB-8DEB-76AB495F9C05}" type="parTrans" cxnId="{2E1A0D31-A149-4D26-A244-6358167A8DC1}">
      <dgm:prSet/>
      <dgm:spPr/>
      <dgm:t>
        <a:bodyPr/>
        <a:lstStyle/>
        <a:p>
          <a:endParaRPr lang="en-US"/>
        </a:p>
      </dgm:t>
    </dgm:pt>
    <dgm:pt modelId="{41EE28C6-F569-4F67-B294-EFE473FC592F}" type="sibTrans" cxnId="{2E1A0D31-A149-4D26-A244-6358167A8DC1}">
      <dgm:prSet/>
      <dgm:spPr/>
      <dgm:t>
        <a:bodyPr/>
        <a:lstStyle/>
        <a:p>
          <a:endParaRPr lang="en-US"/>
        </a:p>
      </dgm:t>
    </dgm:pt>
    <dgm:pt modelId="{CBAB4256-8AFC-4CCA-A6F0-E8D386578E7E}">
      <dgm:prSet phldrT="[Text]"/>
      <dgm:spPr>
        <a:solidFill>
          <a:srgbClr val="00B050"/>
        </a:solidFill>
        <a:ln>
          <a:solidFill>
            <a:srgbClr val="7030A0"/>
          </a:solidFill>
        </a:ln>
      </dgm:spPr>
      <dgm:t>
        <a:bodyPr/>
        <a:lstStyle/>
        <a:p>
          <a:r>
            <a:rPr lang="bn-IN" dirty="0" smtClean="0">
              <a:solidFill>
                <a:srgbClr val="002060"/>
              </a:solidFill>
            </a:rPr>
            <a:t>কারবারি বাট্টা </a:t>
          </a:r>
          <a:endParaRPr lang="en-US" dirty="0">
            <a:solidFill>
              <a:srgbClr val="002060"/>
            </a:solidFill>
          </a:endParaRPr>
        </a:p>
      </dgm:t>
    </dgm:pt>
    <dgm:pt modelId="{255CCE9C-BE72-4D2E-8AC9-F05641DC548F}" type="parTrans" cxnId="{846ABA7B-37BD-4AE8-AE35-E21AE975409D}">
      <dgm:prSet/>
      <dgm:spPr/>
      <dgm:t>
        <a:bodyPr/>
        <a:lstStyle/>
        <a:p>
          <a:endParaRPr lang="en-US"/>
        </a:p>
      </dgm:t>
    </dgm:pt>
    <dgm:pt modelId="{4652EC4B-873A-4D59-8A6D-AD72D434111A}" type="sibTrans" cxnId="{846ABA7B-37BD-4AE8-AE35-E21AE975409D}">
      <dgm:prSet/>
      <dgm:spPr/>
      <dgm:t>
        <a:bodyPr/>
        <a:lstStyle/>
        <a:p>
          <a:endParaRPr lang="en-US"/>
        </a:p>
      </dgm:t>
    </dgm:pt>
    <dgm:pt modelId="{A1BA6E83-096D-4D17-B229-63C3B29F01F3}">
      <dgm:prSet phldrT="[Text]"/>
      <dgm:spPr>
        <a:solidFill>
          <a:srgbClr val="92D050"/>
        </a:solidFill>
        <a:ln>
          <a:solidFill>
            <a:srgbClr val="FFC000"/>
          </a:solidFill>
        </a:ln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ক্রয় বাট্টা </a:t>
          </a:r>
          <a:endParaRPr lang="en-US" dirty="0">
            <a:solidFill>
              <a:schemeClr val="tx1"/>
            </a:solidFill>
          </a:endParaRPr>
        </a:p>
      </dgm:t>
    </dgm:pt>
    <dgm:pt modelId="{DC3DC8B6-3E99-4380-ACD1-11853FEACCD1}" type="parTrans" cxnId="{8DD1A4D6-2D10-4ED4-8CE5-DC21DCA76695}">
      <dgm:prSet/>
      <dgm:spPr/>
      <dgm:t>
        <a:bodyPr/>
        <a:lstStyle/>
        <a:p>
          <a:endParaRPr lang="en-US"/>
        </a:p>
      </dgm:t>
    </dgm:pt>
    <dgm:pt modelId="{46D56774-EEB7-43D0-AC40-8EBB08F2E156}" type="sibTrans" cxnId="{8DD1A4D6-2D10-4ED4-8CE5-DC21DCA76695}">
      <dgm:prSet/>
      <dgm:spPr/>
      <dgm:t>
        <a:bodyPr/>
        <a:lstStyle/>
        <a:p>
          <a:endParaRPr lang="en-US"/>
        </a:p>
      </dgm:t>
    </dgm:pt>
    <dgm:pt modelId="{276B205B-1941-41B4-8E50-F7D4352A0773}">
      <dgm:prSet phldrT="[Text]"/>
      <dgm:spPr>
        <a:solidFill>
          <a:srgbClr val="92D050"/>
        </a:solidFill>
        <a:ln>
          <a:solidFill>
            <a:srgbClr val="FFC000"/>
          </a:solidFill>
        </a:ln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বিক্রয় বাট্টা </a:t>
          </a:r>
          <a:endParaRPr lang="en-US" dirty="0">
            <a:solidFill>
              <a:schemeClr val="tx1"/>
            </a:solidFill>
          </a:endParaRPr>
        </a:p>
      </dgm:t>
    </dgm:pt>
    <dgm:pt modelId="{62B4D4A7-67CD-43C8-A9DE-6F255F61775A}" type="parTrans" cxnId="{D1AD37C7-4D3D-4004-BC3B-79B1CE11D50F}">
      <dgm:prSet/>
      <dgm:spPr/>
      <dgm:t>
        <a:bodyPr/>
        <a:lstStyle/>
        <a:p>
          <a:endParaRPr lang="en-US"/>
        </a:p>
      </dgm:t>
    </dgm:pt>
    <dgm:pt modelId="{86CC109B-1254-4426-8BF3-AB2E8F68B16D}" type="sibTrans" cxnId="{D1AD37C7-4D3D-4004-BC3B-79B1CE11D50F}">
      <dgm:prSet/>
      <dgm:spPr/>
      <dgm:t>
        <a:bodyPr/>
        <a:lstStyle/>
        <a:p>
          <a:endParaRPr lang="en-US"/>
        </a:p>
      </dgm:t>
    </dgm:pt>
    <dgm:pt modelId="{1BE3105D-F271-4CDD-B7EE-8015D56A07B2}">
      <dgm:prSet phldrT="[Text]"/>
      <dgm:spPr>
        <a:solidFill>
          <a:srgbClr val="00B050"/>
        </a:solidFill>
        <a:ln>
          <a:solidFill>
            <a:srgbClr val="7030A0"/>
          </a:solidFill>
        </a:ln>
      </dgm:spPr>
      <dgm:t>
        <a:bodyPr/>
        <a:lstStyle/>
        <a:p>
          <a:r>
            <a:rPr lang="bn-IN" dirty="0" smtClean="0">
              <a:solidFill>
                <a:srgbClr val="002060"/>
              </a:solidFill>
            </a:rPr>
            <a:t>নগদ বাট্টা </a:t>
          </a:r>
          <a:endParaRPr lang="en-US" dirty="0">
            <a:solidFill>
              <a:srgbClr val="002060"/>
            </a:solidFill>
          </a:endParaRPr>
        </a:p>
      </dgm:t>
    </dgm:pt>
    <dgm:pt modelId="{C3234401-EB3F-43C8-8A01-626F83663EB9}" type="parTrans" cxnId="{E5252A89-4FA0-416B-AB9E-F00A4A31E6F2}">
      <dgm:prSet/>
      <dgm:spPr/>
      <dgm:t>
        <a:bodyPr/>
        <a:lstStyle/>
        <a:p>
          <a:endParaRPr lang="en-US"/>
        </a:p>
      </dgm:t>
    </dgm:pt>
    <dgm:pt modelId="{3C45AB87-7822-4C95-B36C-6C64AD906621}" type="sibTrans" cxnId="{E5252A89-4FA0-416B-AB9E-F00A4A31E6F2}">
      <dgm:prSet/>
      <dgm:spPr/>
      <dgm:t>
        <a:bodyPr/>
        <a:lstStyle/>
        <a:p>
          <a:endParaRPr lang="en-US"/>
        </a:p>
      </dgm:t>
    </dgm:pt>
    <dgm:pt modelId="{33A451F3-55B6-45A3-9554-092705F350FB}">
      <dgm:prSet phldrT="[Text]"/>
      <dgm:spPr>
        <a:solidFill>
          <a:srgbClr val="92D050"/>
        </a:solidFill>
        <a:ln>
          <a:solidFill>
            <a:srgbClr val="FFC000"/>
          </a:solidFill>
        </a:ln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প্রাপ্ত বাট্টা </a:t>
          </a:r>
          <a:endParaRPr lang="en-US" dirty="0">
            <a:solidFill>
              <a:schemeClr val="tx1"/>
            </a:solidFill>
          </a:endParaRPr>
        </a:p>
      </dgm:t>
    </dgm:pt>
    <dgm:pt modelId="{D84407DC-759D-43FE-9DC2-28DA16895FD4}" type="parTrans" cxnId="{C3E60A19-5F8A-4E99-8423-57051A84BD21}">
      <dgm:prSet/>
      <dgm:spPr/>
      <dgm:t>
        <a:bodyPr/>
        <a:lstStyle/>
        <a:p>
          <a:endParaRPr lang="en-US"/>
        </a:p>
      </dgm:t>
    </dgm:pt>
    <dgm:pt modelId="{C486DBF1-2AD0-4C55-BD0A-382B39F90D57}" type="sibTrans" cxnId="{C3E60A19-5F8A-4E99-8423-57051A84BD21}">
      <dgm:prSet/>
      <dgm:spPr/>
      <dgm:t>
        <a:bodyPr/>
        <a:lstStyle/>
        <a:p>
          <a:endParaRPr lang="en-US"/>
        </a:p>
      </dgm:t>
    </dgm:pt>
    <dgm:pt modelId="{D0434CAB-A218-4839-9324-BEA07A3046C1}">
      <dgm:prSet phldrT="[Text]"/>
      <dgm:spPr>
        <a:solidFill>
          <a:srgbClr val="92D050"/>
        </a:solidFill>
        <a:ln>
          <a:solidFill>
            <a:srgbClr val="FFC000"/>
          </a:solidFill>
        </a:ln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প্রদত্ত বাট্টা </a:t>
          </a:r>
          <a:endParaRPr lang="en-US" dirty="0">
            <a:solidFill>
              <a:schemeClr val="tx1"/>
            </a:solidFill>
          </a:endParaRPr>
        </a:p>
      </dgm:t>
    </dgm:pt>
    <dgm:pt modelId="{AC1C5589-D98E-4AC5-835A-295F362BE801}" type="parTrans" cxnId="{7B3E3C7D-E2D3-48F0-B162-A36A1EF7AF6D}">
      <dgm:prSet/>
      <dgm:spPr/>
      <dgm:t>
        <a:bodyPr/>
        <a:lstStyle/>
        <a:p>
          <a:endParaRPr lang="en-US"/>
        </a:p>
      </dgm:t>
    </dgm:pt>
    <dgm:pt modelId="{9E54C095-4A51-4D7C-B5C2-3A8E5DB4BDA4}" type="sibTrans" cxnId="{7B3E3C7D-E2D3-48F0-B162-A36A1EF7AF6D}">
      <dgm:prSet/>
      <dgm:spPr/>
      <dgm:t>
        <a:bodyPr/>
        <a:lstStyle/>
        <a:p>
          <a:endParaRPr lang="en-US"/>
        </a:p>
      </dgm:t>
    </dgm:pt>
    <dgm:pt modelId="{64CA22BE-CE9E-410B-8A1B-F204D496CC01}" type="pres">
      <dgm:prSet presAssocID="{D9B5747D-B9DF-43A4-90D2-8E384C264B2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0F3CD2-9DA1-4772-99AC-DF934ACB77F8}" type="pres">
      <dgm:prSet presAssocID="{37427822-126A-4196-9D1B-9805BF97F629}" presName="root1" presStyleCnt="0"/>
      <dgm:spPr/>
    </dgm:pt>
    <dgm:pt modelId="{2D8E9D12-B07F-499C-BFF7-8A4FAD4BDC90}" type="pres">
      <dgm:prSet presAssocID="{37427822-126A-4196-9D1B-9805BF97F629}" presName="LevelOneTextNode" presStyleLbl="node0" presStyleIdx="0" presStyleCnt="2" custLinFactNeighborX="-99" custLinFactNeighborY="-416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F49ADB-95EC-40CB-AB22-56D4504A32CB}" type="pres">
      <dgm:prSet presAssocID="{37427822-126A-4196-9D1B-9805BF97F629}" presName="level2hierChild" presStyleCnt="0"/>
      <dgm:spPr/>
    </dgm:pt>
    <dgm:pt modelId="{92FA1651-CC33-4014-9721-13F4D5A2F389}" type="pres">
      <dgm:prSet presAssocID="{255CCE9C-BE72-4D2E-8AC9-F05641DC548F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F5A311D-A0A7-4CFD-B12A-40C8DA810A5F}" type="pres">
      <dgm:prSet presAssocID="{255CCE9C-BE72-4D2E-8AC9-F05641DC548F}" presName="connTx" presStyleLbl="parChTrans1D2" presStyleIdx="0" presStyleCnt="2"/>
      <dgm:spPr/>
      <dgm:t>
        <a:bodyPr/>
        <a:lstStyle/>
        <a:p>
          <a:endParaRPr lang="en-US"/>
        </a:p>
      </dgm:t>
    </dgm:pt>
    <dgm:pt modelId="{6E483EF9-9F73-400C-A870-4A8FCE258E3F}" type="pres">
      <dgm:prSet presAssocID="{CBAB4256-8AFC-4CCA-A6F0-E8D386578E7E}" presName="root2" presStyleCnt="0"/>
      <dgm:spPr/>
    </dgm:pt>
    <dgm:pt modelId="{52BF7C9E-0763-48D4-AD14-F14B82582AD6}" type="pres">
      <dgm:prSet presAssocID="{CBAB4256-8AFC-4CCA-A6F0-E8D386578E7E}" presName="LevelTwoTextNode" presStyleLbl="node2" presStyleIdx="0" presStyleCnt="2" custLinFactNeighborX="2475" custLinFactNeighborY="-622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03DEEE-3E2D-44E6-B1B6-F59781CC3D0D}" type="pres">
      <dgm:prSet presAssocID="{CBAB4256-8AFC-4CCA-A6F0-E8D386578E7E}" presName="level3hierChild" presStyleCnt="0"/>
      <dgm:spPr/>
    </dgm:pt>
    <dgm:pt modelId="{14B0ADA7-9A62-4AEE-B592-AAB0DB5795A6}" type="pres">
      <dgm:prSet presAssocID="{DC3DC8B6-3E99-4380-ACD1-11853FEACCD1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EC1B6538-CDCA-4E2A-B6A1-7F47A4C4CD2E}" type="pres">
      <dgm:prSet presAssocID="{DC3DC8B6-3E99-4380-ACD1-11853FEACCD1}" presName="connTx" presStyleLbl="parChTrans1D3" presStyleIdx="0" presStyleCnt="3"/>
      <dgm:spPr/>
      <dgm:t>
        <a:bodyPr/>
        <a:lstStyle/>
        <a:p>
          <a:endParaRPr lang="en-US"/>
        </a:p>
      </dgm:t>
    </dgm:pt>
    <dgm:pt modelId="{4032DE26-54EB-43B9-BEA9-0C0818996AD7}" type="pres">
      <dgm:prSet presAssocID="{A1BA6E83-096D-4D17-B229-63C3B29F01F3}" presName="root2" presStyleCnt="0"/>
      <dgm:spPr/>
    </dgm:pt>
    <dgm:pt modelId="{8A11436F-52E4-48C3-B63B-8877E4D4ECC2}" type="pres">
      <dgm:prSet presAssocID="{A1BA6E83-096D-4D17-B229-63C3B29F01F3}" presName="LevelTwoTextNode" presStyleLbl="node3" presStyleIdx="0" presStyleCnt="3" custLinFactNeighborX="-891" custLinFactNeighborY="-701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BCDF85-2132-4F09-8B8B-DF72098D9655}" type="pres">
      <dgm:prSet presAssocID="{A1BA6E83-096D-4D17-B229-63C3B29F01F3}" presName="level3hierChild" presStyleCnt="0"/>
      <dgm:spPr/>
    </dgm:pt>
    <dgm:pt modelId="{38F96F19-48EE-4226-B3E0-8E4F87EBEAA1}" type="pres">
      <dgm:prSet presAssocID="{62B4D4A7-67CD-43C8-A9DE-6F255F61775A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0F7E27EB-4366-47E5-A945-C9E7D3B34F77}" type="pres">
      <dgm:prSet presAssocID="{62B4D4A7-67CD-43C8-A9DE-6F255F61775A}" presName="connTx" presStyleLbl="parChTrans1D3" presStyleIdx="1" presStyleCnt="3"/>
      <dgm:spPr/>
      <dgm:t>
        <a:bodyPr/>
        <a:lstStyle/>
        <a:p>
          <a:endParaRPr lang="en-US"/>
        </a:p>
      </dgm:t>
    </dgm:pt>
    <dgm:pt modelId="{B7E69E5A-9890-4CCD-B64B-C41721CAE543}" type="pres">
      <dgm:prSet presAssocID="{276B205B-1941-41B4-8E50-F7D4352A0773}" presName="root2" presStyleCnt="0"/>
      <dgm:spPr/>
    </dgm:pt>
    <dgm:pt modelId="{F03C4FCE-6580-4DEE-8E02-7EBF1EC05417}" type="pres">
      <dgm:prSet presAssocID="{276B205B-1941-41B4-8E50-F7D4352A0773}" presName="LevelTwoTextNode" presStyleLbl="node3" presStyleIdx="1" presStyleCnt="3" custLinFactNeighborX="2079" custLinFactNeighborY="-663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438033-3B7A-4ACC-97F6-9B07A75D0F04}" type="pres">
      <dgm:prSet presAssocID="{276B205B-1941-41B4-8E50-F7D4352A0773}" presName="level3hierChild" presStyleCnt="0"/>
      <dgm:spPr/>
    </dgm:pt>
    <dgm:pt modelId="{BD8E7BD4-5A4E-4E34-8D5E-28DF200614F9}" type="pres">
      <dgm:prSet presAssocID="{C3234401-EB3F-43C8-8A01-626F83663EB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2B91705-9EC5-4768-B245-E6A504FA9F7D}" type="pres">
      <dgm:prSet presAssocID="{C3234401-EB3F-43C8-8A01-626F83663EB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C2431175-87DE-4229-AAEA-183EB87A8AB7}" type="pres">
      <dgm:prSet presAssocID="{1BE3105D-F271-4CDD-B7EE-8015D56A07B2}" presName="root2" presStyleCnt="0"/>
      <dgm:spPr/>
    </dgm:pt>
    <dgm:pt modelId="{CF35EF28-BC51-414B-B4F9-147E30DA4A22}" type="pres">
      <dgm:prSet presAssocID="{1BE3105D-F271-4CDD-B7EE-8015D56A07B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0A768C-AB31-4807-9812-3C33E31B90C3}" type="pres">
      <dgm:prSet presAssocID="{1BE3105D-F271-4CDD-B7EE-8015D56A07B2}" presName="level3hierChild" presStyleCnt="0"/>
      <dgm:spPr/>
    </dgm:pt>
    <dgm:pt modelId="{1E8EEEF1-5987-44B5-B12E-36C957DA6C81}" type="pres">
      <dgm:prSet presAssocID="{D84407DC-759D-43FE-9DC2-28DA16895FD4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88723C6D-BDE3-4D9B-A5AB-88E42A0B0F6A}" type="pres">
      <dgm:prSet presAssocID="{D84407DC-759D-43FE-9DC2-28DA16895FD4}" presName="connTx" presStyleLbl="parChTrans1D3" presStyleIdx="2" presStyleCnt="3"/>
      <dgm:spPr/>
      <dgm:t>
        <a:bodyPr/>
        <a:lstStyle/>
        <a:p>
          <a:endParaRPr lang="en-US"/>
        </a:p>
      </dgm:t>
    </dgm:pt>
    <dgm:pt modelId="{F64CE553-C316-4F5B-BFD5-8B73995F6C78}" type="pres">
      <dgm:prSet presAssocID="{33A451F3-55B6-45A3-9554-092705F350FB}" presName="root2" presStyleCnt="0"/>
      <dgm:spPr/>
    </dgm:pt>
    <dgm:pt modelId="{AE06764C-5B68-411B-AED0-91223EAB4D7F}" type="pres">
      <dgm:prSet presAssocID="{33A451F3-55B6-45A3-9554-092705F350FB}" presName="LevelTwoTextNode" presStyleLbl="node3" presStyleIdx="2" presStyleCnt="3" custLinFactNeighborX="-891" custLinFactNeighborY="-5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1A4FFA-BA8E-4A99-B94D-7F83F8F7923E}" type="pres">
      <dgm:prSet presAssocID="{33A451F3-55B6-45A3-9554-092705F350FB}" presName="level3hierChild" presStyleCnt="0"/>
      <dgm:spPr/>
    </dgm:pt>
    <dgm:pt modelId="{06270BF2-BFC7-4005-84AC-EA402388C99D}" type="pres">
      <dgm:prSet presAssocID="{D0434CAB-A218-4839-9324-BEA07A3046C1}" presName="root1" presStyleCnt="0"/>
      <dgm:spPr/>
    </dgm:pt>
    <dgm:pt modelId="{F1464865-3026-41CA-A155-C309F7771B6D}" type="pres">
      <dgm:prSet presAssocID="{D0434CAB-A218-4839-9324-BEA07A3046C1}" presName="LevelOneTextNode" presStyleLbl="node0" presStyleIdx="1" presStyleCnt="2" custLinFactX="100000" custLinFactNeighborX="182079" custLinFactNeighborY="513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74F549-0170-450B-8BF5-FE04D1CAD2A6}" type="pres">
      <dgm:prSet presAssocID="{D0434CAB-A218-4839-9324-BEA07A3046C1}" presName="level2hierChild" presStyleCnt="0"/>
      <dgm:spPr/>
    </dgm:pt>
  </dgm:ptLst>
  <dgm:cxnLst>
    <dgm:cxn modelId="{311433A1-395C-492C-B31B-34AD61C32DDD}" type="presOf" srcId="{D84407DC-759D-43FE-9DC2-28DA16895FD4}" destId="{88723C6D-BDE3-4D9B-A5AB-88E42A0B0F6A}" srcOrd="1" destOrd="0" presId="urn:microsoft.com/office/officeart/2005/8/layout/hierarchy2"/>
    <dgm:cxn modelId="{3A3E8C1A-E0FE-4616-B8D5-AD311CB91C38}" type="presOf" srcId="{62B4D4A7-67CD-43C8-A9DE-6F255F61775A}" destId="{0F7E27EB-4366-47E5-A945-C9E7D3B34F77}" srcOrd="1" destOrd="0" presId="urn:microsoft.com/office/officeart/2005/8/layout/hierarchy2"/>
    <dgm:cxn modelId="{FCB52FB6-494E-4591-9BE5-CA71C7D6F5CE}" type="presOf" srcId="{33A451F3-55B6-45A3-9554-092705F350FB}" destId="{AE06764C-5B68-411B-AED0-91223EAB4D7F}" srcOrd="0" destOrd="0" presId="urn:microsoft.com/office/officeart/2005/8/layout/hierarchy2"/>
    <dgm:cxn modelId="{A30F18D1-3EE0-4C17-8E6E-C2198CDA1060}" type="presOf" srcId="{DC3DC8B6-3E99-4380-ACD1-11853FEACCD1}" destId="{EC1B6538-CDCA-4E2A-B6A1-7F47A4C4CD2E}" srcOrd="1" destOrd="0" presId="urn:microsoft.com/office/officeart/2005/8/layout/hierarchy2"/>
    <dgm:cxn modelId="{ADA50ABA-E4B4-4CC7-AADD-46058DD3658B}" type="presOf" srcId="{C3234401-EB3F-43C8-8A01-626F83663EB9}" destId="{BD8E7BD4-5A4E-4E34-8D5E-28DF200614F9}" srcOrd="0" destOrd="0" presId="urn:microsoft.com/office/officeart/2005/8/layout/hierarchy2"/>
    <dgm:cxn modelId="{506893D8-39BF-4C68-96F4-6FF7B2102E6C}" type="presOf" srcId="{DC3DC8B6-3E99-4380-ACD1-11853FEACCD1}" destId="{14B0ADA7-9A62-4AEE-B592-AAB0DB5795A6}" srcOrd="0" destOrd="0" presId="urn:microsoft.com/office/officeart/2005/8/layout/hierarchy2"/>
    <dgm:cxn modelId="{C3E60A19-5F8A-4E99-8423-57051A84BD21}" srcId="{1BE3105D-F271-4CDD-B7EE-8015D56A07B2}" destId="{33A451F3-55B6-45A3-9554-092705F350FB}" srcOrd="0" destOrd="0" parTransId="{D84407DC-759D-43FE-9DC2-28DA16895FD4}" sibTransId="{C486DBF1-2AD0-4C55-BD0A-382B39F90D57}"/>
    <dgm:cxn modelId="{8DD1A4D6-2D10-4ED4-8CE5-DC21DCA76695}" srcId="{CBAB4256-8AFC-4CCA-A6F0-E8D386578E7E}" destId="{A1BA6E83-096D-4D17-B229-63C3B29F01F3}" srcOrd="0" destOrd="0" parTransId="{DC3DC8B6-3E99-4380-ACD1-11853FEACCD1}" sibTransId="{46D56774-EEB7-43D0-AC40-8EBB08F2E156}"/>
    <dgm:cxn modelId="{D942EF31-64A1-4CF2-B342-9699AA448303}" type="presOf" srcId="{37427822-126A-4196-9D1B-9805BF97F629}" destId="{2D8E9D12-B07F-499C-BFF7-8A4FAD4BDC90}" srcOrd="0" destOrd="0" presId="urn:microsoft.com/office/officeart/2005/8/layout/hierarchy2"/>
    <dgm:cxn modelId="{D1AD37C7-4D3D-4004-BC3B-79B1CE11D50F}" srcId="{CBAB4256-8AFC-4CCA-A6F0-E8D386578E7E}" destId="{276B205B-1941-41B4-8E50-F7D4352A0773}" srcOrd="1" destOrd="0" parTransId="{62B4D4A7-67CD-43C8-A9DE-6F255F61775A}" sibTransId="{86CC109B-1254-4426-8BF3-AB2E8F68B16D}"/>
    <dgm:cxn modelId="{846ABA7B-37BD-4AE8-AE35-E21AE975409D}" srcId="{37427822-126A-4196-9D1B-9805BF97F629}" destId="{CBAB4256-8AFC-4CCA-A6F0-E8D386578E7E}" srcOrd="0" destOrd="0" parTransId="{255CCE9C-BE72-4D2E-8AC9-F05641DC548F}" sibTransId="{4652EC4B-873A-4D59-8A6D-AD72D434111A}"/>
    <dgm:cxn modelId="{E5252A89-4FA0-416B-AB9E-F00A4A31E6F2}" srcId="{37427822-126A-4196-9D1B-9805BF97F629}" destId="{1BE3105D-F271-4CDD-B7EE-8015D56A07B2}" srcOrd="1" destOrd="0" parTransId="{C3234401-EB3F-43C8-8A01-626F83663EB9}" sibTransId="{3C45AB87-7822-4C95-B36C-6C64AD906621}"/>
    <dgm:cxn modelId="{2E1A0D31-A149-4D26-A244-6358167A8DC1}" srcId="{D9B5747D-B9DF-43A4-90D2-8E384C264B2C}" destId="{37427822-126A-4196-9D1B-9805BF97F629}" srcOrd="0" destOrd="0" parTransId="{DE3B757A-8D68-4CDB-8DEB-76AB495F9C05}" sibTransId="{41EE28C6-F569-4F67-B294-EFE473FC592F}"/>
    <dgm:cxn modelId="{8B93C283-DFCB-4EF2-B63F-38254150C3B3}" type="presOf" srcId="{A1BA6E83-096D-4D17-B229-63C3B29F01F3}" destId="{8A11436F-52E4-48C3-B63B-8877E4D4ECC2}" srcOrd="0" destOrd="0" presId="urn:microsoft.com/office/officeart/2005/8/layout/hierarchy2"/>
    <dgm:cxn modelId="{3C112E18-FF96-40FA-A010-9A385DDA8951}" type="presOf" srcId="{255CCE9C-BE72-4D2E-8AC9-F05641DC548F}" destId="{92FA1651-CC33-4014-9721-13F4D5A2F389}" srcOrd="0" destOrd="0" presId="urn:microsoft.com/office/officeart/2005/8/layout/hierarchy2"/>
    <dgm:cxn modelId="{3E7D00AF-9B03-4CE3-A2E8-4C4B712BB5AF}" type="presOf" srcId="{CBAB4256-8AFC-4CCA-A6F0-E8D386578E7E}" destId="{52BF7C9E-0763-48D4-AD14-F14B82582AD6}" srcOrd="0" destOrd="0" presId="urn:microsoft.com/office/officeart/2005/8/layout/hierarchy2"/>
    <dgm:cxn modelId="{6A04DBB8-51CE-41DE-80FB-08AEA5F2B3DA}" type="presOf" srcId="{255CCE9C-BE72-4D2E-8AC9-F05641DC548F}" destId="{8F5A311D-A0A7-4CFD-B12A-40C8DA810A5F}" srcOrd="1" destOrd="0" presId="urn:microsoft.com/office/officeart/2005/8/layout/hierarchy2"/>
    <dgm:cxn modelId="{E48C32F7-8287-490B-9B6F-8957FF003E37}" type="presOf" srcId="{1BE3105D-F271-4CDD-B7EE-8015D56A07B2}" destId="{CF35EF28-BC51-414B-B4F9-147E30DA4A22}" srcOrd="0" destOrd="0" presId="urn:microsoft.com/office/officeart/2005/8/layout/hierarchy2"/>
    <dgm:cxn modelId="{7B3E3C7D-E2D3-48F0-B162-A36A1EF7AF6D}" srcId="{D9B5747D-B9DF-43A4-90D2-8E384C264B2C}" destId="{D0434CAB-A218-4839-9324-BEA07A3046C1}" srcOrd="1" destOrd="0" parTransId="{AC1C5589-D98E-4AC5-835A-295F362BE801}" sibTransId="{9E54C095-4A51-4D7C-B5C2-3A8E5DB4BDA4}"/>
    <dgm:cxn modelId="{EFDF35FC-15D0-45BD-A07E-7A8C1CD23405}" type="presOf" srcId="{D84407DC-759D-43FE-9DC2-28DA16895FD4}" destId="{1E8EEEF1-5987-44B5-B12E-36C957DA6C81}" srcOrd="0" destOrd="0" presId="urn:microsoft.com/office/officeart/2005/8/layout/hierarchy2"/>
    <dgm:cxn modelId="{90E82155-1E23-4C81-8237-8B069B70B0F4}" type="presOf" srcId="{D0434CAB-A218-4839-9324-BEA07A3046C1}" destId="{F1464865-3026-41CA-A155-C309F7771B6D}" srcOrd="0" destOrd="0" presId="urn:microsoft.com/office/officeart/2005/8/layout/hierarchy2"/>
    <dgm:cxn modelId="{52C1E787-B1B3-4FEF-834E-93A50A18FF35}" type="presOf" srcId="{D9B5747D-B9DF-43A4-90D2-8E384C264B2C}" destId="{64CA22BE-CE9E-410B-8A1B-F204D496CC01}" srcOrd="0" destOrd="0" presId="urn:microsoft.com/office/officeart/2005/8/layout/hierarchy2"/>
    <dgm:cxn modelId="{01DA6FA1-18E8-4E28-B8CF-91964DEAA71B}" type="presOf" srcId="{62B4D4A7-67CD-43C8-A9DE-6F255F61775A}" destId="{38F96F19-48EE-4226-B3E0-8E4F87EBEAA1}" srcOrd="0" destOrd="0" presId="urn:microsoft.com/office/officeart/2005/8/layout/hierarchy2"/>
    <dgm:cxn modelId="{DA842483-FDF3-4A12-A56E-DE2F6B2DB803}" type="presOf" srcId="{C3234401-EB3F-43C8-8A01-626F83663EB9}" destId="{C2B91705-9EC5-4768-B245-E6A504FA9F7D}" srcOrd="1" destOrd="0" presId="urn:microsoft.com/office/officeart/2005/8/layout/hierarchy2"/>
    <dgm:cxn modelId="{B292AFB0-0B92-48AA-BBAF-78A63148D585}" type="presOf" srcId="{276B205B-1941-41B4-8E50-F7D4352A0773}" destId="{F03C4FCE-6580-4DEE-8E02-7EBF1EC05417}" srcOrd="0" destOrd="0" presId="urn:microsoft.com/office/officeart/2005/8/layout/hierarchy2"/>
    <dgm:cxn modelId="{4FD544A6-37B5-40A5-872B-4397050D732C}" type="presParOf" srcId="{64CA22BE-CE9E-410B-8A1B-F204D496CC01}" destId="{2A0F3CD2-9DA1-4772-99AC-DF934ACB77F8}" srcOrd="0" destOrd="0" presId="urn:microsoft.com/office/officeart/2005/8/layout/hierarchy2"/>
    <dgm:cxn modelId="{23FBF5E8-C8D7-4D51-98BA-5A4093E87212}" type="presParOf" srcId="{2A0F3CD2-9DA1-4772-99AC-DF934ACB77F8}" destId="{2D8E9D12-B07F-499C-BFF7-8A4FAD4BDC90}" srcOrd="0" destOrd="0" presId="urn:microsoft.com/office/officeart/2005/8/layout/hierarchy2"/>
    <dgm:cxn modelId="{4DE70B85-389C-43F0-A042-1F4AB936F60F}" type="presParOf" srcId="{2A0F3CD2-9DA1-4772-99AC-DF934ACB77F8}" destId="{EBF49ADB-95EC-40CB-AB22-56D4504A32CB}" srcOrd="1" destOrd="0" presId="urn:microsoft.com/office/officeart/2005/8/layout/hierarchy2"/>
    <dgm:cxn modelId="{4D43F57C-CDF9-48C2-A3C0-6BB73647DAB7}" type="presParOf" srcId="{EBF49ADB-95EC-40CB-AB22-56D4504A32CB}" destId="{92FA1651-CC33-4014-9721-13F4D5A2F389}" srcOrd="0" destOrd="0" presId="urn:microsoft.com/office/officeart/2005/8/layout/hierarchy2"/>
    <dgm:cxn modelId="{C0DBF62B-B454-4499-9433-23443F061A2F}" type="presParOf" srcId="{92FA1651-CC33-4014-9721-13F4D5A2F389}" destId="{8F5A311D-A0A7-4CFD-B12A-40C8DA810A5F}" srcOrd="0" destOrd="0" presId="urn:microsoft.com/office/officeart/2005/8/layout/hierarchy2"/>
    <dgm:cxn modelId="{5BFF4454-890E-46CD-A0BF-0F1F17D0521C}" type="presParOf" srcId="{EBF49ADB-95EC-40CB-AB22-56D4504A32CB}" destId="{6E483EF9-9F73-400C-A870-4A8FCE258E3F}" srcOrd="1" destOrd="0" presId="urn:microsoft.com/office/officeart/2005/8/layout/hierarchy2"/>
    <dgm:cxn modelId="{B16DF532-D906-4CBF-8BCE-87F307FCD57A}" type="presParOf" srcId="{6E483EF9-9F73-400C-A870-4A8FCE258E3F}" destId="{52BF7C9E-0763-48D4-AD14-F14B82582AD6}" srcOrd="0" destOrd="0" presId="urn:microsoft.com/office/officeart/2005/8/layout/hierarchy2"/>
    <dgm:cxn modelId="{5A694FD7-3188-4F9B-8888-E214B1EEB641}" type="presParOf" srcId="{6E483EF9-9F73-400C-A870-4A8FCE258E3F}" destId="{2703DEEE-3E2D-44E6-B1B6-F59781CC3D0D}" srcOrd="1" destOrd="0" presId="urn:microsoft.com/office/officeart/2005/8/layout/hierarchy2"/>
    <dgm:cxn modelId="{AA16E0D1-EDD0-4D40-8657-651B8F9333EE}" type="presParOf" srcId="{2703DEEE-3E2D-44E6-B1B6-F59781CC3D0D}" destId="{14B0ADA7-9A62-4AEE-B592-AAB0DB5795A6}" srcOrd="0" destOrd="0" presId="urn:microsoft.com/office/officeart/2005/8/layout/hierarchy2"/>
    <dgm:cxn modelId="{1A397E58-FCE1-4104-9F04-97F08F383670}" type="presParOf" srcId="{14B0ADA7-9A62-4AEE-B592-AAB0DB5795A6}" destId="{EC1B6538-CDCA-4E2A-B6A1-7F47A4C4CD2E}" srcOrd="0" destOrd="0" presId="urn:microsoft.com/office/officeart/2005/8/layout/hierarchy2"/>
    <dgm:cxn modelId="{ED0BD1E9-9074-438C-98A9-F0C10BFDB214}" type="presParOf" srcId="{2703DEEE-3E2D-44E6-B1B6-F59781CC3D0D}" destId="{4032DE26-54EB-43B9-BEA9-0C0818996AD7}" srcOrd="1" destOrd="0" presId="urn:microsoft.com/office/officeart/2005/8/layout/hierarchy2"/>
    <dgm:cxn modelId="{066C0889-13B0-483B-BD75-1F9505F9F961}" type="presParOf" srcId="{4032DE26-54EB-43B9-BEA9-0C0818996AD7}" destId="{8A11436F-52E4-48C3-B63B-8877E4D4ECC2}" srcOrd="0" destOrd="0" presId="urn:microsoft.com/office/officeart/2005/8/layout/hierarchy2"/>
    <dgm:cxn modelId="{7512314C-2DCE-47FF-901C-C76B4DDA788B}" type="presParOf" srcId="{4032DE26-54EB-43B9-BEA9-0C0818996AD7}" destId="{4BBCDF85-2132-4F09-8B8B-DF72098D9655}" srcOrd="1" destOrd="0" presId="urn:microsoft.com/office/officeart/2005/8/layout/hierarchy2"/>
    <dgm:cxn modelId="{733ED8C1-7E65-4E53-9FAE-9C5397A4FD90}" type="presParOf" srcId="{2703DEEE-3E2D-44E6-B1B6-F59781CC3D0D}" destId="{38F96F19-48EE-4226-B3E0-8E4F87EBEAA1}" srcOrd="2" destOrd="0" presId="urn:microsoft.com/office/officeart/2005/8/layout/hierarchy2"/>
    <dgm:cxn modelId="{CC601A38-E43C-4C54-BDFB-A49AEF6D959F}" type="presParOf" srcId="{38F96F19-48EE-4226-B3E0-8E4F87EBEAA1}" destId="{0F7E27EB-4366-47E5-A945-C9E7D3B34F77}" srcOrd="0" destOrd="0" presId="urn:microsoft.com/office/officeart/2005/8/layout/hierarchy2"/>
    <dgm:cxn modelId="{06068D0E-3C31-4C9C-962B-6151B9ECE458}" type="presParOf" srcId="{2703DEEE-3E2D-44E6-B1B6-F59781CC3D0D}" destId="{B7E69E5A-9890-4CCD-B64B-C41721CAE543}" srcOrd="3" destOrd="0" presId="urn:microsoft.com/office/officeart/2005/8/layout/hierarchy2"/>
    <dgm:cxn modelId="{1CF619A6-F239-4D55-A0F7-00F654E2F12E}" type="presParOf" srcId="{B7E69E5A-9890-4CCD-B64B-C41721CAE543}" destId="{F03C4FCE-6580-4DEE-8E02-7EBF1EC05417}" srcOrd="0" destOrd="0" presId="urn:microsoft.com/office/officeart/2005/8/layout/hierarchy2"/>
    <dgm:cxn modelId="{D1D494A0-44AA-4EC8-8CDE-B8D13423657F}" type="presParOf" srcId="{B7E69E5A-9890-4CCD-B64B-C41721CAE543}" destId="{83438033-3B7A-4ACC-97F6-9B07A75D0F04}" srcOrd="1" destOrd="0" presId="urn:microsoft.com/office/officeart/2005/8/layout/hierarchy2"/>
    <dgm:cxn modelId="{7A0F251A-0222-45CB-92A3-5979A1AF5CCA}" type="presParOf" srcId="{EBF49ADB-95EC-40CB-AB22-56D4504A32CB}" destId="{BD8E7BD4-5A4E-4E34-8D5E-28DF200614F9}" srcOrd="2" destOrd="0" presId="urn:microsoft.com/office/officeart/2005/8/layout/hierarchy2"/>
    <dgm:cxn modelId="{B3164076-A09D-49E8-825D-C493DBE1D484}" type="presParOf" srcId="{BD8E7BD4-5A4E-4E34-8D5E-28DF200614F9}" destId="{C2B91705-9EC5-4768-B245-E6A504FA9F7D}" srcOrd="0" destOrd="0" presId="urn:microsoft.com/office/officeart/2005/8/layout/hierarchy2"/>
    <dgm:cxn modelId="{324E8495-EEF1-4E92-BF6A-21DDB9429A6E}" type="presParOf" srcId="{EBF49ADB-95EC-40CB-AB22-56D4504A32CB}" destId="{C2431175-87DE-4229-AAEA-183EB87A8AB7}" srcOrd="3" destOrd="0" presId="urn:microsoft.com/office/officeart/2005/8/layout/hierarchy2"/>
    <dgm:cxn modelId="{0D5D8837-78AD-46C1-A714-E293474C94E5}" type="presParOf" srcId="{C2431175-87DE-4229-AAEA-183EB87A8AB7}" destId="{CF35EF28-BC51-414B-B4F9-147E30DA4A22}" srcOrd="0" destOrd="0" presId="urn:microsoft.com/office/officeart/2005/8/layout/hierarchy2"/>
    <dgm:cxn modelId="{DE838CEF-7D9D-4FA2-93BF-0D56EBCC91A2}" type="presParOf" srcId="{C2431175-87DE-4229-AAEA-183EB87A8AB7}" destId="{900A768C-AB31-4807-9812-3C33E31B90C3}" srcOrd="1" destOrd="0" presId="urn:microsoft.com/office/officeart/2005/8/layout/hierarchy2"/>
    <dgm:cxn modelId="{D3A76498-2FF8-4783-A264-EC3362705DB3}" type="presParOf" srcId="{900A768C-AB31-4807-9812-3C33E31B90C3}" destId="{1E8EEEF1-5987-44B5-B12E-36C957DA6C81}" srcOrd="0" destOrd="0" presId="urn:microsoft.com/office/officeart/2005/8/layout/hierarchy2"/>
    <dgm:cxn modelId="{96EC176F-8EE0-48D1-B8BB-07F0D15EE3BB}" type="presParOf" srcId="{1E8EEEF1-5987-44B5-B12E-36C957DA6C81}" destId="{88723C6D-BDE3-4D9B-A5AB-88E42A0B0F6A}" srcOrd="0" destOrd="0" presId="urn:microsoft.com/office/officeart/2005/8/layout/hierarchy2"/>
    <dgm:cxn modelId="{0BE838D8-3629-427F-9F4A-EB7C14C23942}" type="presParOf" srcId="{900A768C-AB31-4807-9812-3C33E31B90C3}" destId="{F64CE553-C316-4F5B-BFD5-8B73995F6C78}" srcOrd="1" destOrd="0" presId="urn:microsoft.com/office/officeart/2005/8/layout/hierarchy2"/>
    <dgm:cxn modelId="{98225B08-0B5A-47E3-A764-E0EE9431188C}" type="presParOf" srcId="{F64CE553-C316-4F5B-BFD5-8B73995F6C78}" destId="{AE06764C-5B68-411B-AED0-91223EAB4D7F}" srcOrd="0" destOrd="0" presId="urn:microsoft.com/office/officeart/2005/8/layout/hierarchy2"/>
    <dgm:cxn modelId="{351B36C5-DF20-4B89-B04E-A4812A37DD58}" type="presParOf" srcId="{F64CE553-C316-4F5B-BFD5-8B73995F6C78}" destId="{501A4FFA-BA8E-4A99-B94D-7F83F8F7923E}" srcOrd="1" destOrd="0" presId="urn:microsoft.com/office/officeart/2005/8/layout/hierarchy2"/>
    <dgm:cxn modelId="{0549168B-1E42-431D-A6B1-478D05D95186}" type="presParOf" srcId="{64CA22BE-CE9E-410B-8A1B-F204D496CC01}" destId="{06270BF2-BFC7-4005-84AC-EA402388C99D}" srcOrd="1" destOrd="0" presId="urn:microsoft.com/office/officeart/2005/8/layout/hierarchy2"/>
    <dgm:cxn modelId="{AC5C4D69-7AFB-454F-B754-6851F6C6C406}" type="presParOf" srcId="{06270BF2-BFC7-4005-84AC-EA402388C99D}" destId="{F1464865-3026-41CA-A155-C309F7771B6D}" srcOrd="0" destOrd="0" presId="urn:microsoft.com/office/officeart/2005/8/layout/hierarchy2"/>
    <dgm:cxn modelId="{81E4873A-FFE7-4F97-B300-3BC967AD7FDF}" type="presParOf" srcId="{06270BF2-BFC7-4005-84AC-EA402388C99D}" destId="{3774F549-0170-450B-8BF5-FE04D1CAD2A6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22960" y="6419883"/>
            <a:ext cx="13807440" cy="2857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609600" y="5824094"/>
            <a:ext cx="13533120" cy="1466850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4663440"/>
            <a:ext cx="13533120" cy="1097280"/>
          </a:xfrm>
        </p:spPr>
        <p:txBody>
          <a:bodyPr anchor="b"/>
          <a:lstStyle>
            <a:lvl1pPr marL="0" indent="0" algn="l">
              <a:buNone/>
              <a:defRPr sz="3400">
                <a:solidFill>
                  <a:schemeClr val="tx2">
                    <a:shade val="75000"/>
                  </a:schemeClr>
                </a:solidFill>
              </a:defRPr>
            </a:lvl1pPr>
            <a:lvl2pPr marL="653110" indent="0" algn="ctr">
              <a:buNone/>
            </a:lvl2pPr>
            <a:lvl3pPr marL="1306220" indent="0" algn="ctr">
              <a:buNone/>
            </a:lvl3pPr>
            <a:lvl4pPr marL="1959331" indent="0" algn="ctr">
              <a:buNone/>
            </a:lvl4pPr>
            <a:lvl5pPr marL="2612441" indent="0" algn="ctr">
              <a:buNone/>
            </a:lvl5pPr>
            <a:lvl6pPr marL="3265551" indent="0" algn="ctr">
              <a:buNone/>
            </a:lvl6pPr>
            <a:lvl7pPr marL="3918661" indent="0" algn="ctr">
              <a:buNone/>
            </a:lvl7pPr>
            <a:lvl8pPr marL="4571771" indent="0" algn="ctr">
              <a:buNone/>
            </a:lvl8pPr>
            <a:lvl9pPr marL="522488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FE7E-8ED2-40BE-BC26-F33854ABF131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3167360" y="7768742"/>
            <a:ext cx="1214323" cy="296266"/>
          </a:xfrm>
        </p:spPr>
        <p:txBody>
          <a:bodyPr/>
          <a:lstStyle/>
          <a:p>
            <a:fld id="{97626DC3-700A-4489-BA39-D563F63C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FE7E-8ED2-40BE-BC26-F33854ABF131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6DC3-700A-4489-BA39-D563F63C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72800" y="659132"/>
            <a:ext cx="2926080" cy="702183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659132"/>
            <a:ext cx="9997440" cy="702183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FE7E-8ED2-40BE-BC26-F33854ABF131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6DC3-700A-4489-BA39-D563F63C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FE7E-8ED2-40BE-BC26-F33854ABF131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5730240" y="91441"/>
            <a:ext cx="4632960" cy="34671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3167360" y="7768742"/>
            <a:ext cx="1214323" cy="296266"/>
          </a:xfrm>
        </p:spPr>
        <p:txBody>
          <a:bodyPr/>
          <a:lstStyle/>
          <a:p>
            <a:fld id="{97626DC3-700A-4489-BA39-D563F63C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22960" y="4133883"/>
            <a:ext cx="13807440" cy="2857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09600" y="2011680"/>
            <a:ext cx="13533120" cy="1463040"/>
          </a:xfrm>
        </p:spPr>
        <p:txBody>
          <a:bodyPr anchor="b"/>
          <a:lstStyle>
            <a:lvl1pPr marL="0" indent="0" algn="r">
              <a:buNone/>
              <a:defRPr sz="29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FE7E-8ED2-40BE-BC26-F33854ABF131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6DC3-700A-4489-BA39-D563F63CE4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8760" y="3536503"/>
            <a:ext cx="13898880" cy="1421790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82803" y="548640"/>
            <a:ext cx="13898880" cy="100949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87680" y="1920240"/>
            <a:ext cx="6705600" cy="566928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949440" cy="566928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FE7E-8ED2-40BE-BC26-F33854ABF131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6DC3-700A-4489-BA39-D563F63C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87680" y="6492240"/>
            <a:ext cx="13776960" cy="105918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0310" y="800100"/>
            <a:ext cx="6864890" cy="767714"/>
          </a:xfrm>
        </p:spPr>
        <p:txBody>
          <a:bodyPr anchor="ctr"/>
          <a:lstStyle>
            <a:lvl1pPr marL="0" indent="0">
              <a:buNone/>
              <a:defRPr sz="26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9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7432041" y="800100"/>
            <a:ext cx="6867586" cy="767714"/>
          </a:xfrm>
        </p:spPr>
        <p:txBody>
          <a:bodyPr anchor="ctr"/>
          <a:lstStyle>
            <a:lvl1pPr marL="0" indent="0">
              <a:buNone/>
              <a:defRPr sz="26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9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0310" y="1579245"/>
            <a:ext cx="6864890" cy="473011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7437968" y="1579245"/>
            <a:ext cx="6861658" cy="473011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FE7E-8ED2-40BE-BC26-F33854ABF131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167360" y="7772400"/>
            <a:ext cx="1219200" cy="296266"/>
          </a:xfrm>
        </p:spPr>
        <p:txBody>
          <a:bodyPr/>
          <a:lstStyle/>
          <a:p>
            <a:fld id="{97626DC3-700A-4489-BA39-D563F63CE4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22960" y="7223761"/>
            <a:ext cx="13807440" cy="2857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82803" y="548640"/>
            <a:ext cx="13898880" cy="100949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FE7E-8ED2-40BE-BC26-F33854ABF131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6DC3-700A-4489-BA39-D563F63C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FE7E-8ED2-40BE-BC26-F33854ABF131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6DC3-700A-4489-BA39-D563F63C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22960" y="7018941"/>
            <a:ext cx="13807440" cy="2857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731520" y="6583680"/>
            <a:ext cx="13533120" cy="624840"/>
          </a:xfrm>
        </p:spPr>
        <p:txBody>
          <a:bodyPr anchor="ctr"/>
          <a:lstStyle>
            <a:lvl1pPr algn="l">
              <a:buNone/>
              <a:defRPr sz="29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731521" y="731520"/>
            <a:ext cx="4813301" cy="5760720"/>
          </a:xfrm>
        </p:spPr>
        <p:txBody>
          <a:bodyPr/>
          <a:lstStyle>
            <a:lvl1pPr marL="0" indent="0">
              <a:buNone/>
              <a:defRPr sz="20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5720080" y="731520"/>
            <a:ext cx="8544560" cy="5760720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FE7E-8ED2-40BE-BC26-F33854ABF131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6DC3-700A-4489-BA39-D563F63C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5608320" y="739961"/>
            <a:ext cx="8046720" cy="438912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4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FE7E-8ED2-40BE-BC26-F33854ABF131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6DC3-700A-4489-BA39-D563F63CE4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09600" y="5992512"/>
            <a:ext cx="9387840" cy="626746"/>
          </a:xfrm>
        </p:spPr>
        <p:txBody>
          <a:bodyPr anchor="ctr"/>
          <a:lstStyle>
            <a:lvl1pPr algn="l">
              <a:buNone/>
              <a:defRPr sz="29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609600" y="6639862"/>
            <a:ext cx="9387840" cy="922020"/>
          </a:xfrm>
        </p:spPr>
        <p:txBody>
          <a:bodyPr lIns="156746" tIns="0"/>
          <a:lstStyle>
            <a:lvl1pPr marL="0" indent="0">
              <a:buNone/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22960" y="1261078"/>
            <a:ext cx="13807440" cy="2857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87680" y="1864995"/>
            <a:ext cx="13898880" cy="5431156"/>
          </a:xfrm>
          <a:prstGeom prst="rect">
            <a:avLst/>
          </a:prstGeom>
        </p:spPr>
        <p:txBody>
          <a:bodyPr vert="horz" lIns="130622" tIns="65311" rIns="130622" bIns="6531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10363200" y="91441"/>
            <a:ext cx="4023360" cy="346710"/>
          </a:xfrm>
          <a:prstGeom prst="rect">
            <a:avLst/>
          </a:prstGeom>
        </p:spPr>
        <p:txBody>
          <a:bodyPr vert="horz" lIns="130622" tIns="65311" rIns="130622" bIns="65311"/>
          <a:lstStyle>
            <a:lvl1pPr algn="l" eaLnBrk="1" latinLnBrk="0" hangingPunct="1">
              <a:defRPr kumimoji="0" sz="17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ECFE7E-8ED2-40BE-BC26-F33854ABF131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998720" y="91441"/>
            <a:ext cx="5364480" cy="346710"/>
          </a:xfrm>
          <a:prstGeom prst="rect">
            <a:avLst/>
          </a:prstGeom>
        </p:spPr>
        <p:txBody>
          <a:bodyPr vert="horz" lIns="130622" tIns="65311" rIns="130622" bIns="65311"/>
          <a:lstStyle>
            <a:lvl1pPr algn="r" eaLnBrk="1" latinLnBrk="0" hangingPunct="1">
              <a:defRPr kumimoji="0" sz="17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3167360" y="7772401"/>
            <a:ext cx="1219200" cy="293370"/>
          </a:xfrm>
          <a:prstGeom prst="rect">
            <a:avLst/>
          </a:prstGeom>
        </p:spPr>
        <p:txBody>
          <a:bodyPr vert="horz" lIns="130622" tIns="65311" rIns="130622" bIns="65311"/>
          <a:lstStyle>
            <a:lvl1pPr algn="r" eaLnBrk="1" latinLnBrk="0" hangingPunct="1">
              <a:defRPr kumimoji="0" sz="17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626DC3-700A-4489-BA39-D563F63CE4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87680" y="548640"/>
            <a:ext cx="13898880" cy="1005840"/>
          </a:xfrm>
          <a:prstGeom prst="rect">
            <a:avLst/>
          </a:prstGeom>
        </p:spPr>
        <p:txBody>
          <a:bodyPr vert="horz" lIns="130622" tIns="65311" rIns="130622" bIns="65311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2960" y="1261078"/>
            <a:ext cx="13807440" cy="2857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22960" y="1269584"/>
            <a:ext cx="13807440" cy="2857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1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489833" indent="-489833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4600" kern="1200">
          <a:solidFill>
            <a:schemeClr val="tx2"/>
          </a:solidFill>
          <a:latin typeface="+mn-lt"/>
          <a:ea typeface="+mn-ea"/>
          <a:cs typeface="+mn-cs"/>
        </a:defRPr>
      </a:lvl1pPr>
      <a:lvl2pPr marL="1061304" indent="-408194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4000" kern="1200">
          <a:solidFill>
            <a:schemeClr val="tx2"/>
          </a:solidFill>
          <a:latin typeface="+mn-lt"/>
          <a:ea typeface="+mn-ea"/>
          <a:cs typeface="+mn-cs"/>
        </a:defRPr>
      </a:lvl2pPr>
      <a:lvl3pPr marL="1632776" indent="-326555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3400" kern="1200">
          <a:solidFill>
            <a:schemeClr val="tx2"/>
          </a:solidFill>
          <a:latin typeface="+mn-lt"/>
          <a:ea typeface="+mn-ea"/>
          <a:cs typeface="+mn-cs"/>
        </a:defRPr>
      </a:lvl3pPr>
      <a:lvl4pPr marL="2285886" indent="-326555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900" kern="1200">
          <a:solidFill>
            <a:schemeClr val="tx2"/>
          </a:solidFill>
          <a:latin typeface="+mn-lt"/>
          <a:ea typeface="+mn-ea"/>
          <a:cs typeface="+mn-cs"/>
        </a:defRPr>
      </a:lvl4pPr>
      <a:lvl5pPr marL="2938996" indent="-32655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5pPr>
      <a:lvl6pPr marL="3592106" indent="-32655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6pPr>
      <a:lvl7pPr marL="4245216" indent="-32655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7pPr>
      <a:lvl8pPr marL="4898327" indent="-32655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23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5551437" indent="-32655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20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ownloads\Regal%20Furniture%20Discount%20offer%202019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2640" y="1280161"/>
            <a:ext cx="10485120" cy="110139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bn-IN" sz="63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হিসাববিজ্ঞান ক্লাসে সকলকে স্বাগতম </a:t>
            </a:r>
            <a:endParaRPr lang="en-US" sz="63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ACCOUN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828925"/>
            <a:ext cx="8534400" cy="3754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685800"/>
            <a:ext cx="1074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একটি ভিডিও দেখি... </a:t>
            </a:r>
            <a:endParaRPr lang="en-US" dirty="0"/>
          </a:p>
        </p:txBody>
      </p:sp>
      <p:pic>
        <p:nvPicPr>
          <p:cNvPr id="6" name="Regal Furniture Discount offer 201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76400" y="1600200"/>
            <a:ext cx="114300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14300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আলোচ্য বিষয়ঃ</a:t>
            </a:r>
          </a:p>
          <a:p>
            <a:pPr algn="ctr"/>
            <a:r>
              <a:rPr lang="bn-IN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বাট্টা ও এর প্রকারভেদ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4200" y="2971800"/>
            <a:ext cx="6553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উপস্থাপনায়ঃ</a:t>
            </a:r>
          </a:p>
          <a:p>
            <a:r>
              <a:rPr lang="bn-IN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 কামরুল হাসান 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প্রভাষক(হিসাববজ্ঞান) 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চুয়াডাঙ্গা সরকারি কলেজ, চুয়াডাঙ্গা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4" name="Picture 3" descr="Pict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200400"/>
            <a:ext cx="2209800" cy="2362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371600"/>
            <a:ext cx="2743200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7030A0"/>
                </a:solidFill>
              </a:rPr>
              <a:t>শিখনফলঃ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5600" y="2590800"/>
            <a:ext cx="4343400" cy="492443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b="1" dirty="0" smtClean="0">
                <a:solidFill>
                  <a:srgbClr val="FFFF00"/>
                </a:solidFill>
              </a:rPr>
              <a:t>এই পাঠ শেষে শিক্ষার্থীরা-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4191000"/>
            <a:ext cx="8915400" cy="646331"/>
          </a:xfrm>
          <a:prstGeom prst="rect">
            <a:avLst/>
          </a:prstGeom>
          <a:solidFill>
            <a:srgbClr val="92D05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কারবারি বাট্টা ও নগদ বাট্টা সংঘটনের সময় বলতে পারবে।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4953000"/>
            <a:ext cx="8915400" cy="646331"/>
          </a:xfrm>
          <a:prstGeom prst="rect">
            <a:avLst/>
          </a:prstGeom>
          <a:solidFill>
            <a:srgbClr val="92D05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কারবারি বাট্টা ও নগদ বাট্টার পার্থক্য করতে পারবে।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3352800"/>
            <a:ext cx="8915400" cy="646331"/>
          </a:xfrm>
          <a:prstGeom prst="rect">
            <a:avLst/>
          </a:prstGeom>
          <a:solidFill>
            <a:srgbClr val="92D05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বাট্টা কি তা বুঝিয়ে বলতে পারবে।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34000" y="990600"/>
            <a:ext cx="2895600" cy="1295400"/>
          </a:xfrm>
          <a:prstGeom prst="ellipse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বাট্টা</a:t>
            </a:r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5486400"/>
            <a:ext cx="10363200" cy="14478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as-IN" sz="2800" dirty="0" smtClean="0">
                <a:solidFill>
                  <a:srgbClr val="202122"/>
                </a:solidFill>
                <a:latin typeface="Arial"/>
              </a:rPr>
              <a:t>ব্যবসা ক্ষেত্রে প্রচলিত নিয়ম অনুসারে প্রাপ্য টাকা বা বিক্রয় মূল্য থেকে নির্দিষ্ট হারে যে পরিমাণ টাকা ছেড়ে দেয়া হয় বা ক্রয়ের ক্ষেত্রে যে অর্থ কম দেয়া হয় তাকে বাট্টা বলে</a:t>
            </a:r>
            <a:r>
              <a:rPr lang="en-US" sz="2800" dirty="0" smtClean="0">
                <a:solidFill>
                  <a:srgbClr val="202122"/>
                </a:solidFill>
                <a:latin typeface="Arial"/>
              </a:rPr>
              <a:t>।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819400"/>
            <a:ext cx="4343400" cy="2133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" name="Picture 9" descr="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2819400"/>
            <a:ext cx="5334000" cy="21336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2438400" y="863600"/>
          <a:ext cx="9753600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>
          <a:xfrm rot="16200000" flipH="1">
            <a:off x="8610600" y="5410200"/>
            <a:ext cx="990600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590800"/>
          <a:ext cx="120396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431"/>
                <a:gridCol w="4454769"/>
                <a:gridCol w="43434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chemeClr val="bg1"/>
                          </a:solidFill>
                        </a:rPr>
                        <a:t>পার্থক্যের</a:t>
                      </a:r>
                      <a:r>
                        <a:rPr lang="bn-IN" sz="2400" baseline="0" dirty="0" smtClean="0">
                          <a:solidFill>
                            <a:schemeClr val="bg1"/>
                          </a:solidFill>
                        </a:rPr>
                        <a:t> বিষয়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chemeClr val="bg1"/>
                          </a:solidFill>
                        </a:rPr>
                        <a:t>কারবারি বাট্টা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chemeClr val="bg1"/>
                          </a:solidFill>
                        </a:rPr>
                        <a:t>নগদ বাট্টা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33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(১) সংজ্ঞা</a:t>
                      </a:r>
                      <a:r>
                        <a:rPr lang="bn-IN" sz="2000" baseline="0" dirty="0" smtClean="0"/>
                        <a:t> </a:t>
                      </a:r>
                      <a:endParaRPr lang="en-US" sz="2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IN" sz="2000" dirty="0" smtClean="0"/>
                        <a:t>পণ্য ক্রয় –বিক্রয়ের সময় পণ্যের মূল্য তালিকার উপর যে ছাড়</a:t>
                      </a:r>
                      <a:r>
                        <a:rPr lang="bn-IN" sz="2000" baseline="0" dirty="0" smtClean="0"/>
                        <a:t> দেয়া হয় তাকে কারবারি বাট্টা বলে। </a:t>
                      </a:r>
                      <a:endParaRPr lang="en-US" sz="20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IN" sz="2000" dirty="0" smtClean="0"/>
                        <a:t>পাওনা টাকা যথাসময়ে</a:t>
                      </a:r>
                      <a:r>
                        <a:rPr lang="bn-IN" sz="2000" baseline="0" dirty="0" smtClean="0"/>
                        <a:t> বা দ্রুত আদায়ের জন্য দেনাদারকে যে ছাড় দেয়া হয় তাকে নগদ বাট্টা বলে। </a:t>
                      </a:r>
                      <a:endParaRPr lang="en-US" sz="20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(২) উদ্দেশ্য </a:t>
                      </a:r>
                      <a:endParaRPr lang="en-US" sz="2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IN" sz="2000" dirty="0" smtClean="0"/>
                        <a:t>বিক্রয় বৃদ্ধি</a:t>
                      </a:r>
                      <a:r>
                        <a:rPr lang="bn-IN" sz="2000" baseline="0" dirty="0" smtClean="0"/>
                        <a:t> করা। </a:t>
                      </a:r>
                      <a:endParaRPr lang="en-US" sz="20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IN" sz="2000" dirty="0" smtClean="0"/>
                        <a:t>পাওনা টাকা দ্রুত আদায় করা। </a:t>
                      </a:r>
                      <a:endParaRPr lang="en-US" sz="20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(৩) উদ্ভব </a:t>
                      </a:r>
                      <a:endParaRPr lang="en-US" sz="2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IN" sz="2000" dirty="0" smtClean="0"/>
                        <a:t>পণ্য বিক্রয়ের সময়। </a:t>
                      </a:r>
                      <a:endParaRPr lang="en-US" sz="20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IN" sz="2000" dirty="0" smtClean="0"/>
                        <a:t>পাওনা টাকা আদায়ের সময়। </a:t>
                      </a:r>
                      <a:endParaRPr lang="en-US" sz="20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(৪) আর্থিক</a:t>
                      </a:r>
                      <a:r>
                        <a:rPr lang="bn-IN" sz="2000" baseline="0" dirty="0" smtClean="0"/>
                        <a:t> অবস্থার পরিবর্তন </a:t>
                      </a:r>
                      <a:endParaRPr lang="en-US" sz="2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IN" sz="2000" dirty="0" smtClean="0"/>
                        <a:t>আর্থিক</a:t>
                      </a:r>
                      <a:r>
                        <a:rPr lang="bn-IN" sz="2000" baseline="0" dirty="0" smtClean="0"/>
                        <a:t> অবস্থার পরিবর্তন ঘটায় না। </a:t>
                      </a:r>
                      <a:endParaRPr lang="en-US" sz="20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IN" sz="2000" dirty="0" smtClean="0"/>
                        <a:t>আর্থিক</a:t>
                      </a:r>
                      <a:r>
                        <a:rPr lang="bn-IN" sz="2000" baseline="0" dirty="0" smtClean="0"/>
                        <a:t> অবস্থার পরিবর্তন ঘটায়। </a:t>
                      </a:r>
                      <a:endParaRPr lang="en-US" sz="20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(৫) হিসাবভুক্তকরণ </a:t>
                      </a:r>
                      <a:endParaRPr lang="en-US" sz="2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IN" sz="2000" dirty="0" smtClean="0"/>
                        <a:t>হিসাবভুক্ত হয় না। </a:t>
                      </a:r>
                      <a:endParaRPr lang="en-US" sz="20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IN" sz="2000" dirty="0" smtClean="0"/>
                        <a:t>হিসাবভুক্ত হয়। </a:t>
                      </a:r>
                      <a:endParaRPr lang="en-US" sz="20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1295400"/>
            <a:ext cx="11963400" cy="492443"/>
          </a:xfrm>
          <a:prstGeom prst="rect">
            <a:avLst/>
          </a:prstGeom>
          <a:solidFill>
            <a:srgbClr val="00FFFF"/>
          </a:solidFill>
          <a:ln w="63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কারবারি বাট্টা ও নগদ বাট্টার মধ্যে পার্থক্য </a:t>
            </a:r>
            <a:endParaRPr lang="en-US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2971800"/>
            <a:ext cx="12877800" cy="49244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/>
              <a:t>নিচের </a:t>
            </a:r>
            <a:r>
              <a:rPr lang="en-US" dirty="0" err="1" smtClean="0"/>
              <a:t>লেনদেন</a:t>
            </a:r>
            <a:r>
              <a:rPr lang="bn-IN" dirty="0" smtClean="0"/>
              <a:t>গুলোর মধ্যে কোনটি </a:t>
            </a:r>
            <a:r>
              <a:rPr lang="en-US" dirty="0" smtClean="0"/>
              <a:t> </a:t>
            </a:r>
            <a:r>
              <a:rPr lang="bn-IN" dirty="0" smtClean="0"/>
              <a:t>কারবারি বাট্টা ও কোনটি নগদ বাট্টা তা  </a:t>
            </a:r>
            <a:r>
              <a:rPr lang="en-US" dirty="0" err="1" smtClean="0"/>
              <a:t>চিহ্নিত</a:t>
            </a:r>
            <a:r>
              <a:rPr lang="en-US" dirty="0" smtClean="0"/>
              <a:t> </a:t>
            </a:r>
            <a:r>
              <a:rPr lang="bn-IN" dirty="0" smtClean="0"/>
              <a:t>করঃ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3886200"/>
            <a:ext cx="12877800" cy="301896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dirty="0" smtClean="0"/>
              <a:t>(১) </a:t>
            </a:r>
            <a:r>
              <a:rPr lang="as-IN" dirty="0"/>
              <a:t> </a:t>
            </a:r>
            <a:r>
              <a:rPr lang="bn-IN" dirty="0" smtClean="0"/>
              <a:t>১০% বাট্টায় ১০,০০০ টাকার পণ্য বিক্রয়।  </a:t>
            </a:r>
          </a:p>
          <a:p>
            <a:pPr>
              <a:lnSpc>
                <a:spcPct val="150000"/>
              </a:lnSpc>
            </a:pPr>
            <a:r>
              <a:rPr lang="bn-IN" dirty="0" smtClean="0"/>
              <a:t>(২) বেলালের নিকট পাওনা ১০,০০০ টাকার পূর্ণ নিষ্পত্তিতে ৯,৭৫০ টাকা পাওয়া গেল। </a:t>
            </a:r>
          </a:p>
          <a:p>
            <a:pPr>
              <a:lnSpc>
                <a:spcPct val="150000"/>
              </a:lnSpc>
            </a:pPr>
            <a:r>
              <a:rPr lang="bn-IN" dirty="0" smtClean="0"/>
              <a:t>(৩) কালামকে তার পাওনা ৩০,০০০ টাকার পূর্ণ নিষ্পত্তিতে ২৮,০০০ টাকা পরিশোধ করা হল।  </a:t>
            </a:r>
          </a:p>
          <a:p>
            <a:pPr>
              <a:lnSpc>
                <a:spcPct val="150000"/>
              </a:lnSpc>
            </a:pPr>
            <a:r>
              <a:rPr lang="bn-IN" dirty="0" smtClean="0"/>
              <a:t>(৪) ৫% বাট্টায় পণ্য ক্রয় ২০,০০০ টাকা।  </a:t>
            </a:r>
          </a:p>
          <a:p>
            <a:pPr>
              <a:lnSpc>
                <a:spcPct val="150000"/>
              </a:lnSpc>
            </a:pPr>
            <a:r>
              <a:rPr lang="bn-IN" dirty="0" smtClean="0"/>
              <a:t>(৫) আজাদকে ১২,২৫০ টাকা পরিশোধ করা হল ও ৭৫০ টাকা বাট্টা পাওয়া গেল।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1600200"/>
            <a:ext cx="12877800" cy="707886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বাড়ির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ত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2895600"/>
            <a:ext cx="7391399" cy="2143125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711</TotalTime>
  <Words>227</Words>
  <Application>Microsoft Office PowerPoint</Application>
  <PresentationFormat>Custom</PresentationFormat>
  <Paragraphs>48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203</cp:revision>
  <dcterms:created xsi:type="dcterms:W3CDTF">2022-06-20T03:49:34Z</dcterms:created>
  <dcterms:modified xsi:type="dcterms:W3CDTF">2022-06-22T10:28:59Z</dcterms:modified>
</cp:coreProperties>
</file>