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0271-A07D-33DD-5483-08F33D927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D9BCB-C506-8502-D93D-F92FEF023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11580-6773-F295-C6BB-193F8C2D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4056-9B25-4551-99EE-381150787F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B996B-05DC-530E-3D27-A2121258C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357A9-E6D0-3576-B016-1DE0BE90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EB89C-EB30-41D5-B8DC-492C4449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7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ED9A-F73E-9128-96C8-11A05ED3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367DB-70F6-B162-A812-9688FEDF0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A4C04-8C7A-55E8-1BD0-CE5E19A7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4056-9B25-4551-99EE-381150787F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AFE36-DA6C-FD15-9963-61591239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5787-D2A1-22EE-BC0C-384BE5F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EB89C-EB30-41D5-B8DC-492C4449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1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8ABDDD-7918-B16A-C82F-8A5FCE165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B9462-F05D-9345-76BF-A5F5A03C0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0D267-ADE4-105A-2A34-90917D65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4056-9B25-4551-99EE-381150787F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FED4E-EE56-4CD1-4801-DC90677B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8755-0E32-06DF-1C53-7BFEE8F6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EB89C-EB30-41D5-B8DC-492C4449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AD18-5B56-6551-E26B-38FC8266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12375-1D74-A330-D4EC-980CA6CFA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F56B9-E13C-C026-143B-0E9721C6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4056-9B25-4551-99EE-381150787F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1CF5F-426B-C837-98BE-DCECCAD0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893A1-37C5-EBDA-ECDF-76DBCB09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EB89C-EB30-41D5-B8DC-492C4449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E0B5-C96C-5072-85FE-850276FA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138C2-31E0-A945-CA96-CBF94C76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FF845-D4F7-5670-B911-8359DABD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4056-9B25-4551-99EE-381150787F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646C9-31C5-E059-975A-39A72DDD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37689-05E3-424F-FABF-1A0337A0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EB89C-EB30-41D5-B8DC-492C4449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1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3D74-F4BD-8B1A-54BF-D4236F7D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1906C-B4E7-C750-35AA-213B2EB29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169F5-F4DA-74CA-0868-D8B3FC60F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BFA85-D491-444B-76C1-03F1336C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4056-9B25-4551-99EE-381150787F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E5DDB-1473-FBEC-88DE-C45C9BD2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98BD5-BD48-7410-5AD7-A48B7D43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EB89C-EB30-41D5-B8DC-492C4449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0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375C-40D0-BF41-F07A-3E221607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CBB4E-DCDE-2AD1-C78E-5424AD9F1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3B521-B2F4-3327-2708-61E41458E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C868F-2E80-84BD-0193-4BF04D94A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8EBA5-EE5A-2577-5A90-2E50766B7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C1D9B-C0A3-F00F-7519-BBF55E58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4056-9B25-4551-99EE-381150787F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A2CA2-C3CE-15E9-3B99-E32EA51A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8E148-8189-EDAC-1FAA-E3791FAC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EB89C-EB30-41D5-B8DC-492C4449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1640E-3C22-2E17-A818-6AEF0C8C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254C8-B9B6-394A-E2D4-3874329E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4056-9B25-4551-99EE-381150787F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E59F2-04A2-E8F7-D643-EB889C6B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A6545-1FA7-9B44-C3AC-F94373AD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EB89C-EB30-41D5-B8DC-492C4449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4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9EE85-C08D-8274-D0F4-B4FF391F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4056-9B25-4551-99EE-381150787F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4ECAA-125B-269E-34F7-7A74D1FB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1E0C8-3FCB-0CB8-A9C8-134BDAA3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EB89C-EB30-41D5-B8DC-492C4449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B04D-69AD-1D6F-8C1C-ED676404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A08DB-2C78-F1A4-2149-3680BDBB8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34FDF-94E0-C1F2-46EE-ADFF4F350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98E59-3645-E02A-1B18-F6E1F6D8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4056-9B25-4551-99EE-381150787F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BBCCA-2815-7603-58E6-44B2083C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2459D-BEE6-5F05-5BDE-61614A95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EB89C-EB30-41D5-B8DC-492C4449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1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DD42-3C03-5D71-8CD0-170604B1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147362-5284-526F-E33C-DB963CE1F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373CE-4A9E-857E-4D99-1E1D9FE72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5EE4D-E612-4A25-3079-3E7AC050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4056-9B25-4551-99EE-381150787FE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1945-DECE-7BF6-995B-FEA69383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4028C-1950-CD43-9B0C-3888A629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EB89C-EB30-41D5-B8DC-492C4449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5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ixabay.com/en/rainbow-colour-bright-background-882897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32A1995-8657-7FF3-E288-3D7A8468DD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52"/>
            </a:avLst>
          </a:prstGeom>
          <a:blipFill>
            <a:blip r:embed="rId13">
              <a:extLs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85A50-BC20-E7DB-552F-B01DE0F4A296}"/>
              </a:ext>
            </a:extLst>
          </p:cNvPr>
          <p:cNvSpPr txBox="1"/>
          <p:nvPr userDrawn="1"/>
        </p:nvSpPr>
        <p:spPr>
          <a:xfrm>
            <a:off x="9007814" y="6420413"/>
            <a:ext cx="215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arlow Solid Italic" panose="04030604020F02020D02" pitchFamily="82" charset="0"/>
              </a:rPr>
              <a:t>Md: Lutfor Rahman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210319-24DF-F599-AD1F-E2FA4C64639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349" y="5768341"/>
            <a:ext cx="1021404" cy="10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ainbow-colour-bright-background-882897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commons.wikimedia.org/wiki/File:Hexagonal_tiling_7-colors.svg" TargetMode="External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gif"/><Relationship Id="rId5" Type="http://schemas.microsoft.com/office/2007/relationships/hdphoto" Target="../media/hdphoto1.wdp"/><Relationship Id="rId10" Type="http://schemas.openxmlformats.org/officeDocument/2006/relationships/image" Target="../media/image13.gif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83A2DF3-0588-002D-A6E2-2A3C640ED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52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E745A-8827-02E1-D2BC-2055328371CE}"/>
              </a:ext>
            </a:extLst>
          </p:cNvPr>
          <p:cNvSpPr txBox="1"/>
          <p:nvPr/>
        </p:nvSpPr>
        <p:spPr>
          <a:xfrm>
            <a:off x="9007814" y="6420413"/>
            <a:ext cx="215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arlow Solid Italic" panose="04030604020F02020D02" pitchFamily="82" charset="0"/>
              </a:rPr>
              <a:t>Md: Lutfor Rahman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7FA3C-2170-1184-9B5D-3A81418622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349" y="5768341"/>
            <a:ext cx="1021404" cy="10214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79021C6-E338-4E9D-9C87-FB3EB4222C4F}"/>
              </a:ext>
            </a:extLst>
          </p:cNvPr>
          <p:cNvGrpSpPr/>
          <p:nvPr/>
        </p:nvGrpSpPr>
        <p:grpSpPr>
          <a:xfrm>
            <a:off x="9638277" y="1573907"/>
            <a:ext cx="672014" cy="1167269"/>
            <a:chOff x="9638277" y="1573907"/>
            <a:chExt cx="672014" cy="116726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0261872-2EAF-D0C7-C9A1-CE281A149E4C}"/>
                </a:ext>
              </a:extLst>
            </p:cNvPr>
            <p:cNvSpPr/>
            <p:nvPr/>
          </p:nvSpPr>
          <p:spPr>
            <a:xfrm>
              <a:off x="9638277" y="1573907"/>
              <a:ext cx="672014" cy="1167269"/>
            </a:xfrm>
            <a:custGeom>
              <a:avLst/>
              <a:gdLst>
                <a:gd name="connsiteX0" fmla="*/ 0 w 672014"/>
                <a:gd name="connsiteY0" fmla="*/ 0 h 1167269"/>
                <a:gd name="connsiteX1" fmla="*/ 590290 w 672014"/>
                <a:gd name="connsiteY1" fmla="*/ 0 h 1167269"/>
                <a:gd name="connsiteX2" fmla="*/ 635416 w 672014"/>
                <a:gd name="connsiteY2" fmla="*/ 184824 h 1167269"/>
                <a:gd name="connsiteX3" fmla="*/ 589668 w 672014"/>
                <a:gd name="connsiteY3" fmla="*/ 1135894 h 1167269"/>
                <a:gd name="connsiteX4" fmla="*/ 578693 w 672014"/>
                <a:gd name="connsiteY4" fmla="*/ 1167269 h 1167269"/>
                <a:gd name="connsiteX5" fmla="*/ 0 w 672014"/>
                <a:gd name="connsiteY5" fmla="*/ 1167269 h 116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014" h="1167269">
                  <a:moveTo>
                    <a:pt x="0" y="0"/>
                  </a:moveTo>
                  <a:lnTo>
                    <a:pt x="590290" y="0"/>
                  </a:lnTo>
                  <a:lnTo>
                    <a:pt x="635416" y="184824"/>
                  </a:lnTo>
                  <a:cubicBezTo>
                    <a:pt x="696413" y="499873"/>
                    <a:pt x="681164" y="826766"/>
                    <a:pt x="589668" y="1135894"/>
                  </a:cubicBezTo>
                  <a:lnTo>
                    <a:pt x="578693" y="1167269"/>
                  </a:lnTo>
                  <a:lnTo>
                    <a:pt x="0" y="1167269"/>
                  </a:lnTo>
                  <a:close/>
                </a:path>
              </a:pathLst>
            </a:custGeom>
            <a:solidFill>
              <a:srgbClr val="173F5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07680-5F80-ED8B-10D6-08C25135D035}"/>
                </a:ext>
              </a:extLst>
            </p:cNvPr>
            <p:cNvSpPr txBox="1"/>
            <p:nvPr/>
          </p:nvSpPr>
          <p:spPr>
            <a:xfrm>
              <a:off x="9907954" y="2018338"/>
              <a:ext cx="380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C01A8F-7AB9-7FFB-CD08-4BDD12AF6B5B}"/>
              </a:ext>
            </a:extLst>
          </p:cNvPr>
          <p:cNvGrpSpPr/>
          <p:nvPr/>
        </p:nvGrpSpPr>
        <p:grpSpPr>
          <a:xfrm>
            <a:off x="8908091" y="2727053"/>
            <a:ext cx="1325648" cy="1167269"/>
            <a:chOff x="8908091" y="2727053"/>
            <a:chExt cx="1325648" cy="116726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6323DF-81A7-B959-378D-8488484A555D}"/>
                </a:ext>
              </a:extLst>
            </p:cNvPr>
            <p:cNvSpPr/>
            <p:nvPr/>
          </p:nvSpPr>
          <p:spPr>
            <a:xfrm>
              <a:off x="8908091" y="2727053"/>
              <a:ext cx="1325648" cy="1167269"/>
            </a:xfrm>
            <a:custGeom>
              <a:avLst/>
              <a:gdLst>
                <a:gd name="connsiteX0" fmla="*/ 0 w 1325648"/>
                <a:gd name="connsiteY0" fmla="*/ 0 h 1167269"/>
                <a:gd name="connsiteX1" fmla="*/ 1325648 w 1325648"/>
                <a:gd name="connsiteY1" fmla="*/ 0 h 1167269"/>
                <a:gd name="connsiteX2" fmla="*/ 1317325 w 1325648"/>
                <a:gd name="connsiteY2" fmla="*/ 34088 h 1167269"/>
                <a:gd name="connsiteX3" fmla="*/ 814098 w 1325648"/>
                <a:gd name="connsiteY3" fmla="*/ 878567 h 1167269"/>
                <a:gd name="connsiteX4" fmla="*/ 525396 w 1325648"/>
                <a:gd name="connsiteY4" fmla="*/ 1167269 h 1167269"/>
                <a:gd name="connsiteX5" fmla="*/ 0 w 1325648"/>
                <a:gd name="connsiteY5" fmla="*/ 1167269 h 116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5648" h="1167269">
                  <a:moveTo>
                    <a:pt x="0" y="0"/>
                  </a:moveTo>
                  <a:lnTo>
                    <a:pt x="1325648" y="0"/>
                  </a:lnTo>
                  <a:lnTo>
                    <a:pt x="1317325" y="34088"/>
                  </a:lnTo>
                  <a:cubicBezTo>
                    <a:pt x="1225829" y="343216"/>
                    <a:pt x="1058087" y="634578"/>
                    <a:pt x="814098" y="878567"/>
                  </a:cubicBezTo>
                  <a:lnTo>
                    <a:pt x="525396" y="1167269"/>
                  </a:lnTo>
                  <a:lnTo>
                    <a:pt x="0" y="1167269"/>
                  </a:lnTo>
                  <a:close/>
                </a:path>
              </a:pathLst>
            </a:custGeom>
            <a:solidFill>
              <a:srgbClr val="3CAE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7F5715-68CF-4263-340D-0BF8C8B2E9EC}"/>
                </a:ext>
              </a:extLst>
            </p:cNvPr>
            <p:cNvSpPr txBox="1"/>
            <p:nvPr/>
          </p:nvSpPr>
          <p:spPr>
            <a:xfrm>
              <a:off x="9551126" y="3081487"/>
              <a:ext cx="380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58D25D-ED19-61A2-E4CE-79EE6F6AADFF}"/>
              </a:ext>
            </a:extLst>
          </p:cNvPr>
          <p:cNvGrpSpPr/>
          <p:nvPr/>
        </p:nvGrpSpPr>
        <p:grpSpPr>
          <a:xfrm>
            <a:off x="7529772" y="3852619"/>
            <a:ext cx="1929908" cy="1167269"/>
            <a:chOff x="7529772" y="3852619"/>
            <a:chExt cx="1929908" cy="116726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6E18C0-7495-8E10-AD14-E831A5AB73DC}"/>
                </a:ext>
              </a:extLst>
            </p:cNvPr>
            <p:cNvSpPr/>
            <p:nvPr/>
          </p:nvSpPr>
          <p:spPr>
            <a:xfrm>
              <a:off x="7529772" y="3852619"/>
              <a:ext cx="1929908" cy="1167269"/>
            </a:xfrm>
            <a:custGeom>
              <a:avLst/>
              <a:gdLst>
                <a:gd name="connsiteX0" fmla="*/ 0 w 1929908"/>
                <a:gd name="connsiteY0" fmla="*/ 0 h 1167269"/>
                <a:gd name="connsiteX1" fmla="*/ 1929908 w 1929908"/>
                <a:gd name="connsiteY1" fmla="*/ 0 h 1167269"/>
                <a:gd name="connsiteX2" fmla="*/ 762639 w 1929908"/>
                <a:gd name="connsiteY2" fmla="*/ 1167269 h 1167269"/>
                <a:gd name="connsiteX3" fmla="*/ 0 w 1929908"/>
                <a:gd name="connsiteY3" fmla="*/ 1167269 h 116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908" h="1167269">
                  <a:moveTo>
                    <a:pt x="0" y="0"/>
                  </a:moveTo>
                  <a:lnTo>
                    <a:pt x="1929908" y="0"/>
                  </a:lnTo>
                  <a:lnTo>
                    <a:pt x="762639" y="1167269"/>
                  </a:lnTo>
                  <a:lnTo>
                    <a:pt x="0" y="1167269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C257EA-AA62-3F18-9525-1582C65246A7}"/>
                </a:ext>
              </a:extLst>
            </p:cNvPr>
            <p:cNvSpPr txBox="1"/>
            <p:nvPr/>
          </p:nvSpPr>
          <p:spPr>
            <a:xfrm>
              <a:off x="8438283" y="4242685"/>
              <a:ext cx="380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43D239-6FF4-05C8-3C43-761B85D20A43}"/>
              </a:ext>
            </a:extLst>
          </p:cNvPr>
          <p:cNvGrpSpPr/>
          <p:nvPr/>
        </p:nvGrpSpPr>
        <p:grpSpPr>
          <a:xfrm>
            <a:off x="6673662" y="5000201"/>
            <a:ext cx="1619684" cy="1167269"/>
            <a:chOff x="6673662" y="5000201"/>
            <a:chExt cx="1619684" cy="116726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5FA31B-C1EE-2D2F-3CD9-E360BCCE3066}"/>
                </a:ext>
              </a:extLst>
            </p:cNvPr>
            <p:cNvSpPr/>
            <p:nvPr/>
          </p:nvSpPr>
          <p:spPr>
            <a:xfrm>
              <a:off x="6673662" y="5000201"/>
              <a:ext cx="1619684" cy="1167269"/>
            </a:xfrm>
            <a:custGeom>
              <a:avLst/>
              <a:gdLst>
                <a:gd name="connsiteX0" fmla="*/ 0 w 1619684"/>
                <a:gd name="connsiteY0" fmla="*/ 0 h 1167269"/>
                <a:gd name="connsiteX1" fmla="*/ 1619684 w 1619684"/>
                <a:gd name="connsiteY1" fmla="*/ 0 h 1167269"/>
                <a:gd name="connsiteX2" fmla="*/ 452415 w 1619684"/>
                <a:gd name="connsiteY2" fmla="*/ 1167269 h 1167269"/>
                <a:gd name="connsiteX3" fmla="*/ 0 w 1619684"/>
                <a:gd name="connsiteY3" fmla="*/ 1167269 h 116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684" h="1167269">
                  <a:moveTo>
                    <a:pt x="0" y="0"/>
                  </a:moveTo>
                  <a:lnTo>
                    <a:pt x="1619684" y="0"/>
                  </a:lnTo>
                  <a:lnTo>
                    <a:pt x="452415" y="1167269"/>
                  </a:lnTo>
                  <a:lnTo>
                    <a:pt x="0" y="1167269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FE6E04-3D4C-0A5B-DD1F-7AAEE8F2450E}"/>
                </a:ext>
              </a:extLst>
            </p:cNvPr>
            <p:cNvSpPr txBox="1"/>
            <p:nvPr/>
          </p:nvSpPr>
          <p:spPr>
            <a:xfrm>
              <a:off x="7385105" y="5322531"/>
              <a:ext cx="380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068FC13-948E-67C9-982B-AA22014668DA}"/>
              </a:ext>
            </a:extLst>
          </p:cNvPr>
          <p:cNvSpPr/>
          <p:nvPr/>
        </p:nvSpPr>
        <p:spPr>
          <a:xfrm rot="18900000" flipH="1">
            <a:off x="3758954" y="1041568"/>
            <a:ext cx="6598834" cy="3998549"/>
          </a:xfrm>
          <a:custGeom>
            <a:avLst/>
            <a:gdLst>
              <a:gd name="connsiteX0" fmla="*/ 346468 w 3904344"/>
              <a:gd name="connsiteY0" fmla="*/ 346468 h 2365829"/>
              <a:gd name="connsiteX1" fmla="*/ 1182914 w 3904344"/>
              <a:gd name="connsiteY1" fmla="*/ 1 h 2365829"/>
              <a:gd name="connsiteX2" fmla="*/ 1541150 w 3904344"/>
              <a:gd name="connsiteY2" fmla="*/ 1 h 2365829"/>
              <a:gd name="connsiteX3" fmla="*/ 3904344 w 3904344"/>
              <a:gd name="connsiteY3" fmla="*/ 2363195 h 2365829"/>
              <a:gd name="connsiteX4" fmla="*/ 3904343 w 3904344"/>
              <a:gd name="connsiteY4" fmla="*/ 2363195 h 2365829"/>
              <a:gd name="connsiteX5" fmla="*/ 3904343 w 3904344"/>
              <a:gd name="connsiteY5" fmla="*/ 2365829 h 2365829"/>
              <a:gd name="connsiteX6" fmla="*/ 1182914 w 3904344"/>
              <a:gd name="connsiteY6" fmla="*/ 2365829 h 2365829"/>
              <a:gd name="connsiteX7" fmla="*/ 0 w 3904344"/>
              <a:gd name="connsiteY7" fmla="*/ 1182915 h 2365829"/>
              <a:gd name="connsiteX8" fmla="*/ 346468 w 3904344"/>
              <a:gd name="connsiteY8" fmla="*/ 346468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4344" h="2365829">
                <a:moveTo>
                  <a:pt x="346468" y="346468"/>
                </a:moveTo>
                <a:cubicBezTo>
                  <a:pt x="560533" y="132403"/>
                  <a:pt x="856262" y="0"/>
                  <a:pt x="1182914" y="1"/>
                </a:cubicBezTo>
                <a:lnTo>
                  <a:pt x="1541150" y="1"/>
                </a:lnTo>
                <a:lnTo>
                  <a:pt x="3904344" y="2363195"/>
                </a:lnTo>
                <a:lnTo>
                  <a:pt x="3904343" y="2363195"/>
                </a:lnTo>
                <a:lnTo>
                  <a:pt x="3904343" y="2365829"/>
                </a:lnTo>
                <a:lnTo>
                  <a:pt x="1182914" y="2365829"/>
                </a:lnTo>
                <a:cubicBezTo>
                  <a:pt x="529609" y="2365829"/>
                  <a:pt x="0" y="1836220"/>
                  <a:pt x="0" y="1182915"/>
                </a:cubicBezTo>
                <a:cubicBezTo>
                  <a:pt x="0" y="856262"/>
                  <a:pt x="132402" y="560534"/>
                  <a:pt x="346468" y="34646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173F5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E925DC-1D74-AF34-0E4D-E08582C02448}"/>
              </a:ext>
            </a:extLst>
          </p:cNvPr>
          <p:cNvGrpSpPr/>
          <p:nvPr/>
        </p:nvGrpSpPr>
        <p:grpSpPr>
          <a:xfrm flipH="1">
            <a:off x="6256046" y="954189"/>
            <a:ext cx="3718238" cy="5033923"/>
            <a:chOff x="2245437" y="928914"/>
            <a:chExt cx="3718238" cy="503392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72A162-76F4-835A-1102-A27F56B24F99}"/>
                </a:ext>
              </a:extLst>
            </p:cNvPr>
            <p:cNvCxnSpPr/>
            <p:nvPr/>
          </p:nvCxnSpPr>
          <p:spPr>
            <a:xfrm flipH="1">
              <a:off x="2728686" y="928914"/>
              <a:ext cx="2957314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231372-DD24-837D-911F-B1183B076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2886" y="1385761"/>
              <a:ext cx="3213114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72C0F3-963F-D48B-90DC-5C6BC48D86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7859" y="1856031"/>
              <a:ext cx="3612258" cy="7512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13C4B35-2FBB-5EE5-2F13-5D728664F5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5437" y="2340818"/>
              <a:ext cx="3612258" cy="7512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9ADC9E-18D5-D092-3972-610B186FDE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1214" y="2825605"/>
              <a:ext cx="3456481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BCBF67B-B6BF-FA4F-F355-404B2C9CE9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9520" y="3255695"/>
              <a:ext cx="3161794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104E2A-9DFE-FCFC-F043-CEDE091FE5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4712" y="3707500"/>
              <a:ext cx="2835405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ABC43E6-4242-DA81-C530-9B566307E3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0865" y="4138497"/>
              <a:ext cx="2320562" cy="20808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A65CC7-E452-2E5F-8735-BF4AB4050D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34585" y="4569494"/>
              <a:ext cx="1876842" cy="41616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E5E252-5C23-3DAA-5C78-E88D6D5C27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9173" y="5043066"/>
              <a:ext cx="1392254" cy="30871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9F01A9C-A285-701F-4924-6A9C3EC842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2479" y="5930239"/>
              <a:ext cx="701196" cy="32598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7CBA2D7-6101-BFBA-0688-999C13679A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8304" y="5470781"/>
              <a:ext cx="842256" cy="18675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601578A-A3F9-7B36-CCBD-E91C1CC94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120" y="-158643"/>
            <a:ext cx="4261410" cy="3806168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D017995-F204-6B00-78D1-0A036814260E}"/>
              </a:ext>
            </a:extLst>
          </p:cNvPr>
          <p:cNvSpPr/>
          <p:nvPr/>
        </p:nvSpPr>
        <p:spPr>
          <a:xfrm rot="18900000" flipH="1">
            <a:off x="3758954" y="1005566"/>
            <a:ext cx="6598834" cy="3998549"/>
          </a:xfrm>
          <a:custGeom>
            <a:avLst/>
            <a:gdLst>
              <a:gd name="connsiteX0" fmla="*/ 346468 w 3904344"/>
              <a:gd name="connsiteY0" fmla="*/ 346468 h 2365829"/>
              <a:gd name="connsiteX1" fmla="*/ 1182914 w 3904344"/>
              <a:gd name="connsiteY1" fmla="*/ 1 h 2365829"/>
              <a:gd name="connsiteX2" fmla="*/ 1541150 w 3904344"/>
              <a:gd name="connsiteY2" fmla="*/ 1 h 2365829"/>
              <a:gd name="connsiteX3" fmla="*/ 3904344 w 3904344"/>
              <a:gd name="connsiteY3" fmla="*/ 2363195 h 2365829"/>
              <a:gd name="connsiteX4" fmla="*/ 3904343 w 3904344"/>
              <a:gd name="connsiteY4" fmla="*/ 2363195 h 2365829"/>
              <a:gd name="connsiteX5" fmla="*/ 3904343 w 3904344"/>
              <a:gd name="connsiteY5" fmla="*/ 2365829 h 2365829"/>
              <a:gd name="connsiteX6" fmla="*/ 1182914 w 3904344"/>
              <a:gd name="connsiteY6" fmla="*/ 2365829 h 2365829"/>
              <a:gd name="connsiteX7" fmla="*/ 0 w 3904344"/>
              <a:gd name="connsiteY7" fmla="*/ 1182915 h 2365829"/>
              <a:gd name="connsiteX8" fmla="*/ 346468 w 3904344"/>
              <a:gd name="connsiteY8" fmla="*/ 346468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4344" h="2365829">
                <a:moveTo>
                  <a:pt x="346468" y="346468"/>
                </a:moveTo>
                <a:cubicBezTo>
                  <a:pt x="560533" y="132403"/>
                  <a:pt x="856262" y="0"/>
                  <a:pt x="1182914" y="1"/>
                </a:cubicBezTo>
                <a:lnTo>
                  <a:pt x="1541150" y="1"/>
                </a:lnTo>
                <a:lnTo>
                  <a:pt x="3904344" y="2363195"/>
                </a:lnTo>
                <a:lnTo>
                  <a:pt x="3904343" y="2363195"/>
                </a:lnTo>
                <a:lnTo>
                  <a:pt x="3904343" y="2365829"/>
                </a:lnTo>
                <a:lnTo>
                  <a:pt x="1182914" y="2365829"/>
                </a:lnTo>
                <a:cubicBezTo>
                  <a:pt x="529609" y="2365829"/>
                  <a:pt x="0" y="1836220"/>
                  <a:pt x="0" y="1182915"/>
                </a:cubicBezTo>
                <a:cubicBezTo>
                  <a:pt x="0" y="856262"/>
                  <a:pt x="132402" y="560534"/>
                  <a:pt x="346468" y="346468"/>
                </a:cubicBezTo>
                <a:close/>
              </a:path>
            </a:pathLst>
          </a:custGeom>
          <a:solidFill>
            <a:srgbClr val="C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4FEEDE-6DC0-1059-1FAD-494641EBB8F8}"/>
              </a:ext>
            </a:extLst>
          </p:cNvPr>
          <p:cNvGrpSpPr/>
          <p:nvPr/>
        </p:nvGrpSpPr>
        <p:grpSpPr>
          <a:xfrm>
            <a:off x="5962348" y="1197621"/>
            <a:ext cx="543653" cy="5220709"/>
            <a:chOff x="5801314" y="1197621"/>
            <a:chExt cx="704687" cy="522070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1851066-540D-7433-33AB-0269AD16C75B}"/>
                </a:ext>
              </a:extLst>
            </p:cNvPr>
            <p:cNvGrpSpPr/>
            <p:nvPr/>
          </p:nvGrpSpPr>
          <p:grpSpPr>
            <a:xfrm>
              <a:off x="5801314" y="1197621"/>
              <a:ext cx="704687" cy="250854"/>
              <a:chOff x="5801314" y="1197621"/>
              <a:chExt cx="704687" cy="25085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4BE65C7-B31F-6CD6-26D3-71BFA5A5FF56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Terminator 69">
                <a:extLst>
                  <a:ext uri="{FF2B5EF4-FFF2-40B4-BE49-F238E27FC236}">
                    <a16:creationId xmlns:a16="http://schemas.microsoft.com/office/drawing/2014/main" id="{EDAC7D6A-C86C-705F-5709-EBF0FED40058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CBC69DE-A9DD-7C43-276F-625A8084A07F}"/>
                </a:ext>
              </a:extLst>
            </p:cNvPr>
            <p:cNvGrpSpPr/>
            <p:nvPr/>
          </p:nvGrpSpPr>
          <p:grpSpPr>
            <a:xfrm>
              <a:off x="5801314" y="1649426"/>
              <a:ext cx="704687" cy="250854"/>
              <a:chOff x="5801314" y="1197621"/>
              <a:chExt cx="704687" cy="250854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6362A4B-7CFF-67E1-3FDF-4335C624FFC5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AD320597-E2E2-4484-8F09-A2B6F86AF317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A70C8BF-C7EE-83FB-04B3-72491179E37A}"/>
                </a:ext>
              </a:extLst>
            </p:cNvPr>
            <p:cNvGrpSpPr/>
            <p:nvPr/>
          </p:nvGrpSpPr>
          <p:grpSpPr>
            <a:xfrm>
              <a:off x="5801314" y="2101231"/>
              <a:ext cx="704687" cy="250854"/>
              <a:chOff x="5801314" y="1197621"/>
              <a:chExt cx="704687" cy="250854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743E6A4-E602-B3E1-12E9-99F21402E58A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Terminator 65">
                <a:extLst>
                  <a:ext uri="{FF2B5EF4-FFF2-40B4-BE49-F238E27FC236}">
                    <a16:creationId xmlns:a16="http://schemas.microsoft.com/office/drawing/2014/main" id="{4B691524-712D-7475-141C-BD50B13CD600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FD6682-3677-4951-A191-32C938F622A2}"/>
                </a:ext>
              </a:extLst>
            </p:cNvPr>
            <p:cNvGrpSpPr/>
            <p:nvPr/>
          </p:nvGrpSpPr>
          <p:grpSpPr>
            <a:xfrm>
              <a:off x="5801314" y="2553036"/>
              <a:ext cx="704687" cy="250854"/>
              <a:chOff x="5801314" y="1197621"/>
              <a:chExt cx="704687" cy="250854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F5BE7B4-0202-4CA3-CCB8-AF72ED0F3EE8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BBA8CC5A-F9D3-BC5A-13DD-59261DF9115B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CFCDD0D-5671-B38E-AF62-9BFE4369F9E9}"/>
                </a:ext>
              </a:extLst>
            </p:cNvPr>
            <p:cNvGrpSpPr/>
            <p:nvPr/>
          </p:nvGrpSpPr>
          <p:grpSpPr>
            <a:xfrm>
              <a:off x="5801314" y="3004841"/>
              <a:ext cx="704687" cy="250854"/>
              <a:chOff x="5801314" y="1197621"/>
              <a:chExt cx="704687" cy="250854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42518E3-91E1-C737-D627-E7A4C445040B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61">
                <a:extLst>
                  <a:ext uri="{FF2B5EF4-FFF2-40B4-BE49-F238E27FC236}">
                    <a16:creationId xmlns:a16="http://schemas.microsoft.com/office/drawing/2014/main" id="{FD2E6818-27C1-C491-7FFF-574A0CB980B6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DB7B772-2CE2-06E2-9581-3152754E4C35}"/>
                </a:ext>
              </a:extLst>
            </p:cNvPr>
            <p:cNvGrpSpPr/>
            <p:nvPr/>
          </p:nvGrpSpPr>
          <p:grpSpPr>
            <a:xfrm>
              <a:off x="5801314" y="3456646"/>
              <a:ext cx="704687" cy="250854"/>
              <a:chOff x="5801314" y="1197621"/>
              <a:chExt cx="704687" cy="250854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EAE8D1D-721A-CC4C-6395-8C8F335D7041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Terminator 59">
                <a:extLst>
                  <a:ext uri="{FF2B5EF4-FFF2-40B4-BE49-F238E27FC236}">
                    <a16:creationId xmlns:a16="http://schemas.microsoft.com/office/drawing/2014/main" id="{026F7AD7-83C8-AF2F-5E34-D9BA15B87503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B1F3E0C-5803-C39D-EA32-ADCF89B1DB0B}"/>
                </a:ext>
              </a:extLst>
            </p:cNvPr>
            <p:cNvGrpSpPr/>
            <p:nvPr/>
          </p:nvGrpSpPr>
          <p:grpSpPr>
            <a:xfrm>
              <a:off x="5801314" y="3908451"/>
              <a:ext cx="704687" cy="250854"/>
              <a:chOff x="5801314" y="1197621"/>
              <a:chExt cx="704687" cy="25085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D317CB9-0FBE-B6D3-B597-FD5BEB88A071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>
                <a:extLst>
                  <a:ext uri="{FF2B5EF4-FFF2-40B4-BE49-F238E27FC236}">
                    <a16:creationId xmlns:a16="http://schemas.microsoft.com/office/drawing/2014/main" id="{A67626F3-3D9F-8BBC-7CB6-52A92F9E3D41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73B8E78-E575-C94F-00E5-1C6E075FF785}"/>
                </a:ext>
              </a:extLst>
            </p:cNvPr>
            <p:cNvGrpSpPr/>
            <p:nvPr/>
          </p:nvGrpSpPr>
          <p:grpSpPr>
            <a:xfrm>
              <a:off x="5801314" y="4360256"/>
              <a:ext cx="704687" cy="250854"/>
              <a:chOff x="5801314" y="1197621"/>
              <a:chExt cx="704687" cy="250854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69C3A0F-41CA-C113-5A00-2150949166E4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0CCBDD6A-008F-8C87-5D67-19BA49B159C1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4F566D5-43D1-B333-2A15-7F0AE1294C26}"/>
                </a:ext>
              </a:extLst>
            </p:cNvPr>
            <p:cNvGrpSpPr/>
            <p:nvPr/>
          </p:nvGrpSpPr>
          <p:grpSpPr>
            <a:xfrm>
              <a:off x="5801314" y="4812061"/>
              <a:ext cx="704687" cy="250854"/>
              <a:chOff x="5801314" y="1197621"/>
              <a:chExt cx="704687" cy="250854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7801F6B-9E6C-DC4C-05F9-124202B8AA3D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id="{CC3F6DF9-208D-43B8-F392-D66CE69FB684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DA75926-F44D-AECD-60E7-C4847B557263}"/>
                </a:ext>
              </a:extLst>
            </p:cNvPr>
            <p:cNvGrpSpPr/>
            <p:nvPr/>
          </p:nvGrpSpPr>
          <p:grpSpPr>
            <a:xfrm>
              <a:off x="5801314" y="5263866"/>
              <a:ext cx="704687" cy="250854"/>
              <a:chOff x="5801314" y="1197621"/>
              <a:chExt cx="704687" cy="250854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D823226-4B39-19BB-1DF2-8991BE2DF619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3FDA3C01-C4E1-03C7-79ED-E1DFB6124B6E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2FF9C59-FE47-6193-CE4D-C6F5A51DF9F7}"/>
                </a:ext>
              </a:extLst>
            </p:cNvPr>
            <p:cNvGrpSpPr/>
            <p:nvPr/>
          </p:nvGrpSpPr>
          <p:grpSpPr>
            <a:xfrm>
              <a:off x="5801314" y="5715671"/>
              <a:ext cx="704687" cy="250854"/>
              <a:chOff x="5801314" y="1197621"/>
              <a:chExt cx="704687" cy="250854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785D1C5-48BE-C032-DAE6-B1D84729A54A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49">
                <a:extLst>
                  <a:ext uri="{FF2B5EF4-FFF2-40B4-BE49-F238E27FC236}">
                    <a16:creationId xmlns:a16="http://schemas.microsoft.com/office/drawing/2014/main" id="{480B5823-7129-A57C-401A-B1A5CE3FD292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A307708-AA8D-C27F-479A-E79F1480DADA}"/>
                </a:ext>
              </a:extLst>
            </p:cNvPr>
            <p:cNvGrpSpPr/>
            <p:nvPr/>
          </p:nvGrpSpPr>
          <p:grpSpPr>
            <a:xfrm>
              <a:off x="5801314" y="6167476"/>
              <a:ext cx="704687" cy="250854"/>
              <a:chOff x="5801314" y="1197621"/>
              <a:chExt cx="704687" cy="250854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44C5DF2-DF38-5761-5621-1BA7368D89BB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Terminator 47">
                <a:extLst>
                  <a:ext uri="{FF2B5EF4-FFF2-40B4-BE49-F238E27FC236}">
                    <a16:creationId xmlns:a16="http://schemas.microsoft.com/office/drawing/2014/main" id="{B4F120FC-A11C-9AF8-F92D-35B51191020A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CDDAD6E-856C-4956-2906-F5CA7EBD2859}"/>
              </a:ext>
            </a:extLst>
          </p:cNvPr>
          <p:cNvSpPr txBox="1"/>
          <p:nvPr/>
        </p:nvSpPr>
        <p:spPr>
          <a:xfrm>
            <a:off x="6012406" y="2362355"/>
            <a:ext cx="4281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Assalamualaikum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7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340B9-E21B-AEC3-3EA6-DAF3DEF040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07" y="1159886"/>
            <a:ext cx="9021148" cy="5023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C7A0DD-2A68-8C9B-A7F4-ED8B15C619B1}"/>
              </a:ext>
            </a:extLst>
          </p:cNvPr>
          <p:cNvSpPr txBox="1"/>
          <p:nvPr/>
        </p:nvSpPr>
        <p:spPr>
          <a:xfrm>
            <a:off x="3562737" y="139587"/>
            <a:ext cx="5609253" cy="858857"/>
          </a:xfrm>
          <a:prstGeom prst="horizontalScroll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/>
              </a:rPr>
              <a:t>Look, listen and say</a:t>
            </a:r>
          </a:p>
        </p:txBody>
      </p:sp>
    </p:spTree>
    <p:extLst>
      <p:ext uri="{BB962C8B-B14F-4D97-AF65-F5344CB8AC3E}">
        <p14:creationId xmlns:p14="http://schemas.microsoft.com/office/powerpoint/2010/main" val="22056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C4795C-0E65-2D4C-BE86-B413BC1B8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6" y="1323831"/>
            <a:ext cx="4844956" cy="483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4DE670-D3B7-7974-CD2C-395C8D0378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91868" y="1323832"/>
            <a:ext cx="5026217" cy="4838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0EAA38-2B18-6A7A-F591-9A7EDDAB851B}"/>
              </a:ext>
            </a:extLst>
          </p:cNvPr>
          <p:cNvSpPr txBox="1"/>
          <p:nvPr/>
        </p:nvSpPr>
        <p:spPr>
          <a:xfrm>
            <a:off x="3182991" y="208337"/>
            <a:ext cx="63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page 2</a:t>
            </a:r>
          </a:p>
        </p:txBody>
      </p:sp>
    </p:spTree>
    <p:extLst>
      <p:ext uri="{BB962C8B-B14F-4D97-AF65-F5344CB8AC3E}">
        <p14:creationId xmlns:p14="http://schemas.microsoft.com/office/powerpoint/2010/main" val="16754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147AC0-C909-F2F5-A120-282134B4B13B}"/>
              </a:ext>
            </a:extLst>
          </p:cNvPr>
          <p:cNvGrpSpPr/>
          <p:nvPr/>
        </p:nvGrpSpPr>
        <p:grpSpPr>
          <a:xfrm>
            <a:off x="811763" y="900405"/>
            <a:ext cx="9973866" cy="5565709"/>
            <a:chOff x="2265528" y="1705115"/>
            <a:chExt cx="6005015" cy="33582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8DB976-DC3D-5233-2DBB-9A93FCFD2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1" t="2" r="762" b="201"/>
            <a:stretch/>
          </p:blipFill>
          <p:spPr>
            <a:xfrm>
              <a:off x="2265528" y="1705115"/>
              <a:ext cx="6005015" cy="335820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6F2A30-5812-94CE-0961-DEEDAA957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4" t="2" r="57111" b="66715"/>
            <a:stretch/>
          </p:blipFill>
          <p:spPr>
            <a:xfrm>
              <a:off x="4271750" y="1733266"/>
              <a:ext cx="2620370" cy="11464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7EC000-5540-F029-2FD0-9D3E96F69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4" t="2" r="57111" b="66715"/>
            <a:stretch/>
          </p:blipFill>
          <p:spPr>
            <a:xfrm flipH="1">
              <a:off x="6933063" y="1719618"/>
              <a:ext cx="1282889" cy="96899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DDE7177D-5FBC-13AB-7495-0161D3936DE3}"/>
              </a:ext>
            </a:extLst>
          </p:cNvPr>
          <p:cNvSpPr/>
          <p:nvPr/>
        </p:nvSpPr>
        <p:spPr>
          <a:xfrm>
            <a:off x="2266658" y="1541848"/>
            <a:ext cx="3264583" cy="1182993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morning.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C72EFEAE-D11F-C86B-4E26-8342A7CAE8A2}"/>
              </a:ext>
            </a:extLst>
          </p:cNvPr>
          <p:cNvSpPr/>
          <p:nvPr/>
        </p:nvSpPr>
        <p:spPr>
          <a:xfrm>
            <a:off x="7004705" y="1503179"/>
            <a:ext cx="3264583" cy="1182993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25A0C-C61C-C0F7-FEF2-8F4AB84B067D}"/>
              </a:ext>
            </a:extLst>
          </p:cNvPr>
          <p:cNvSpPr txBox="1"/>
          <p:nvPr/>
        </p:nvSpPr>
        <p:spPr>
          <a:xfrm>
            <a:off x="1591390" y="61650"/>
            <a:ext cx="9103568" cy="760095"/>
          </a:xfrm>
          <a:prstGeom prst="plaque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/>
              </a:rPr>
              <a:t>Listen, say and do (practice in pair girl and boy)</a:t>
            </a:r>
          </a:p>
        </p:txBody>
      </p:sp>
    </p:spTree>
    <p:extLst>
      <p:ext uri="{BB962C8B-B14F-4D97-AF65-F5344CB8AC3E}">
        <p14:creationId xmlns:p14="http://schemas.microsoft.com/office/powerpoint/2010/main" val="38121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0C4E14-AB63-69CB-9B33-DBB0B4C58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0" y="1007706"/>
            <a:ext cx="10019003" cy="5477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ular Callout 3">
            <a:extLst>
              <a:ext uri="{FF2B5EF4-FFF2-40B4-BE49-F238E27FC236}">
                <a16:creationId xmlns:a16="http://schemas.microsoft.com/office/drawing/2014/main" id="{B3538112-3E59-8ED1-3821-46463C2E6EF0}"/>
              </a:ext>
            </a:extLst>
          </p:cNvPr>
          <p:cNvSpPr/>
          <p:nvPr/>
        </p:nvSpPr>
        <p:spPr>
          <a:xfrm>
            <a:off x="2302641" y="1990068"/>
            <a:ext cx="3175362" cy="1177606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morning.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</a:p>
        </p:txBody>
      </p:sp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2C3EDDCC-5E8E-42C8-E36F-0A09FCA3E79C}"/>
              </a:ext>
            </a:extLst>
          </p:cNvPr>
          <p:cNvSpPr/>
          <p:nvPr/>
        </p:nvSpPr>
        <p:spPr>
          <a:xfrm>
            <a:off x="6672200" y="2005990"/>
            <a:ext cx="3175362" cy="1177606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922E2-FF45-EB0B-66A1-3F4640D2501F}"/>
              </a:ext>
            </a:extLst>
          </p:cNvPr>
          <p:cNvSpPr txBox="1"/>
          <p:nvPr/>
        </p:nvSpPr>
        <p:spPr>
          <a:xfrm>
            <a:off x="1544216" y="154956"/>
            <a:ext cx="9103568" cy="760095"/>
          </a:xfrm>
          <a:prstGeom prst="plaque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/>
              </a:rPr>
              <a:t>Listen, say and do (practice in pair boy and girl)</a:t>
            </a:r>
          </a:p>
        </p:txBody>
      </p:sp>
    </p:spTree>
    <p:extLst>
      <p:ext uri="{BB962C8B-B14F-4D97-AF65-F5344CB8AC3E}">
        <p14:creationId xmlns:p14="http://schemas.microsoft.com/office/powerpoint/2010/main" val="32492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665B42-9259-AD1E-6322-10A7CDC6B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"/>
            <a:ext cx="8991600" cy="6705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3B22D5-33F2-51EF-6E1F-D58181B4AAB6}"/>
              </a:ext>
            </a:extLst>
          </p:cNvPr>
          <p:cNvSpPr txBox="1"/>
          <p:nvPr/>
        </p:nvSpPr>
        <p:spPr>
          <a:xfrm>
            <a:off x="2664725" y="-95535"/>
            <a:ext cx="7543800" cy="3139023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work. 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1 say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How are you?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2 say Fine, thank you.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B5A735-EFCE-50BA-9CF4-748D11B013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9" y="249184"/>
            <a:ext cx="16764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13035E-C79E-5456-25EB-DB00CD38C5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16" y="170322"/>
            <a:ext cx="1606062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72ADD8-8BBA-6B86-808F-5B35D77A48A9}"/>
              </a:ext>
            </a:extLst>
          </p:cNvPr>
          <p:cNvSpPr txBox="1"/>
          <p:nvPr/>
        </p:nvSpPr>
        <p:spPr>
          <a:xfrm>
            <a:off x="1184989" y="243062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Try to say at home: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801C08-EC97-B37B-D73C-796EFCC9B205}"/>
              </a:ext>
            </a:extLst>
          </p:cNvPr>
          <p:cNvGrpSpPr/>
          <p:nvPr/>
        </p:nvGrpSpPr>
        <p:grpSpPr>
          <a:xfrm>
            <a:off x="5159112" y="3054128"/>
            <a:ext cx="5257800" cy="1676400"/>
            <a:chOff x="3810000" y="2680285"/>
            <a:chExt cx="5257800" cy="1676400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59D9CA2B-C9BA-48A3-CBD4-7277E02D3FF3}"/>
                </a:ext>
              </a:extLst>
            </p:cNvPr>
            <p:cNvSpPr/>
            <p:nvPr/>
          </p:nvSpPr>
          <p:spPr>
            <a:xfrm>
              <a:off x="3810000" y="2680285"/>
              <a:ext cx="5257800" cy="1676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4F22D2-7FB3-0B20-2244-8AF9758717B6}"/>
                </a:ext>
              </a:extLst>
            </p:cNvPr>
            <p:cNvSpPr txBox="1"/>
            <p:nvPr/>
          </p:nvSpPr>
          <p:spPr>
            <a:xfrm>
              <a:off x="4038600" y="2801034"/>
              <a:ext cx="1905000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Good morning.</a:t>
              </a:r>
            </a:p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How are you?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C868DA-FEAE-BA6A-8AA8-39E00A99FA5B}"/>
                </a:ext>
              </a:extLst>
            </p:cNvPr>
            <p:cNvSpPr txBox="1"/>
            <p:nvPr/>
          </p:nvSpPr>
          <p:spPr>
            <a:xfrm>
              <a:off x="7022123" y="3518485"/>
              <a:ext cx="1828800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Fine.</a:t>
              </a:r>
            </a:p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Thank you.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FB64AFC-2B04-DC6C-801F-06097E722230}"/>
              </a:ext>
            </a:extLst>
          </p:cNvPr>
          <p:cNvSpPr txBox="1"/>
          <p:nvPr/>
        </p:nvSpPr>
        <p:spPr>
          <a:xfrm>
            <a:off x="3522185" y="488035"/>
            <a:ext cx="4733726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Elephant" panose="02020904090505020303" pitchFamily="18" charset="0"/>
              </a:rPr>
              <a:t>Home work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59613D-D157-5F8B-6B8D-834B9D364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28" y="3054128"/>
            <a:ext cx="4680384" cy="341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D7A6F7-8E20-8F5F-6E83-9CC72898F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28" y="3206528"/>
            <a:ext cx="4680384" cy="341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489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A5C1BB-CAFB-8196-8F09-4814C949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57" y="885825"/>
            <a:ext cx="88963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8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157BE4-C875-14DD-E206-AA973E603B49}"/>
              </a:ext>
            </a:extLst>
          </p:cNvPr>
          <p:cNvGrpSpPr/>
          <p:nvPr/>
        </p:nvGrpSpPr>
        <p:grpSpPr>
          <a:xfrm>
            <a:off x="9638277" y="1573907"/>
            <a:ext cx="672014" cy="1167269"/>
            <a:chOff x="9638277" y="1573907"/>
            <a:chExt cx="672014" cy="116726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57F9C9D-39BE-3E61-2026-2CCD23B6A865}"/>
                </a:ext>
              </a:extLst>
            </p:cNvPr>
            <p:cNvSpPr/>
            <p:nvPr/>
          </p:nvSpPr>
          <p:spPr>
            <a:xfrm>
              <a:off x="9638277" y="1573907"/>
              <a:ext cx="672014" cy="1167269"/>
            </a:xfrm>
            <a:custGeom>
              <a:avLst/>
              <a:gdLst>
                <a:gd name="connsiteX0" fmla="*/ 0 w 672014"/>
                <a:gd name="connsiteY0" fmla="*/ 0 h 1167269"/>
                <a:gd name="connsiteX1" fmla="*/ 590290 w 672014"/>
                <a:gd name="connsiteY1" fmla="*/ 0 h 1167269"/>
                <a:gd name="connsiteX2" fmla="*/ 635416 w 672014"/>
                <a:gd name="connsiteY2" fmla="*/ 184824 h 1167269"/>
                <a:gd name="connsiteX3" fmla="*/ 589668 w 672014"/>
                <a:gd name="connsiteY3" fmla="*/ 1135894 h 1167269"/>
                <a:gd name="connsiteX4" fmla="*/ 578693 w 672014"/>
                <a:gd name="connsiteY4" fmla="*/ 1167269 h 1167269"/>
                <a:gd name="connsiteX5" fmla="*/ 0 w 672014"/>
                <a:gd name="connsiteY5" fmla="*/ 1167269 h 116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014" h="1167269">
                  <a:moveTo>
                    <a:pt x="0" y="0"/>
                  </a:moveTo>
                  <a:lnTo>
                    <a:pt x="590290" y="0"/>
                  </a:lnTo>
                  <a:lnTo>
                    <a:pt x="635416" y="184824"/>
                  </a:lnTo>
                  <a:cubicBezTo>
                    <a:pt x="696413" y="499873"/>
                    <a:pt x="681164" y="826766"/>
                    <a:pt x="589668" y="1135894"/>
                  </a:cubicBezTo>
                  <a:lnTo>
                    <a:pt x="578693" y="1167269"/>
                  </a:lnTo>
                  <a:lnTo>
                    <a:pt x="0" y="1167269"/>
                  </a:lnTo>
                  <a:close/>
                </a:path>
              </a:pathLst>
            </a:custGeom>
            <a:solidFill>
              <a:srgbClr val="173F5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B42B68-A048-BDD3-1246-5FE4F3AED25D}"/>
                </a:ext>
              </a:extLst>
            </p:cNvPr>
            <p:cNvSpPr txBox="1"/>
            <p:nvPr/>
          </p:nvSpPr>
          <p:spPr>
            <a:xfrm>
              <a:off x="9907954" y="2018338"/>
              <a:ext cx="380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3E4C2D-CDCE-2406-0800-3DAADC03D29B}"/>
              </a:ext>
            </a:extLst>
          </p:cNvPr>
          <p:cNvSpPr/>
          <p:nvPr/>
        </p:nvSpPr>
        <p:spPr>
          <a:xfrm rot="2700000">
            <a:off x="1833275" y="1041569"/>
            <a:ext cx="6598834" cy="3998549"/>
          </a:xfrm>
          <a:custGeom>
            <a:avLst/>
            <a:gdLst>
              <a:gd name="connsiteX0" fmla="*/ 346468 w 3904344"/>
              <a:gd name="connsiteY0" fmla="*/ 346468 h 2365829"/>
              <a:gd name="connsiteX1" fmla="*/ 1182914 w 3904344"/>
              <a:gd name="connsiteY1" fmla="*/ 1 h 2365829"/>
              <a:gd name="connsiteX2" fmla="*/ 1541150 w 3904344"/>
              <a:gd name="connsiteY2" fmla="*/ 1 h 2365829"/>
              <a:gd name="connsiteX3" fmla="*/ 3904344 w 3904344"/>
              <a:gd name="connsiteY3" fmla="*/ 2363195 h 2365829"/>
              <a:gd name="connsiteX4" fmla="*/ 3904343 w 3904344"/>
              <a:gd name="connsiteY4" fmla="*/ 2363195 h 2365829"/>
              <a:gd name="connsiteX5" fmla="*/ 3904343 w 3904344"/>
              <a:gd name="connsiteY5" fmla="*/ 2365829 h 2365829"/>
              <a:gd name="connsiteX6" fmla="*/ 1182914 w 3904344"/>
              <a:gd name="connsiteY6" fmla="*/ 2365829 h 2365829"/>
              <a:gd name="connsiteX7" fmla="*/ 0 w 3904344"/>
              <a:gd name="connsiteY7" fmla="*/ 1182915 h 2365829"/>
              <a:gd name="connsiteX8" fmla="*/ 346468 w 3904344"/>
              <a:gd name="connsiteY8" fmla="*/ 346468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4344" h="2365829">
                <a:moveTo>
                  <a:pt x="346468" y="346468"/>
                </a:moveTo>
                <a:cubicBezTo>
                  <a:pt x="560533" y="132403"/>
                  <a:pt x="856262" y="0"/>
                  <a:pt x="1182914" y="1"/>
                </a:cubicBezTo>
                <a:lnTo>
                  <a:pt x="1541150" y="1"/>
                </a:lnTo>
                <a:lnTo>
                  <a:pt x="3904344" y="2363195"/>
                </a:lnTo>
                <a:lnTo>
                  <a:pt x="3904343" y="2363195"/>
                </a:lnTo>
                <a:lnTo>
                  <a:pt x="3904343" y="2365829"/>
                </a:lnTo>
                <a:lnTo>
                  <a:pt x="1182914" y="2365829"/>
                </a:lnTo>
                <a:cubicBezTo>
                  <a:pt x="529609" y="2365829"/>
                  <a:pt x="0" y="1836220"/>
                  <a:pt x="0" y="1182915"/>
                </a:cubicBezTo>
                <a:cubicBezTo>
                  <a:pt x="0" y="856262"/>
                  <a:pt x="132402" y="560534"/>
                  <a:pt x="346468" y="34646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173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502E2C6-16FA-CAA9-4C03-93E78913CE08}"/>
              </a:ext>
            </a:extLst>
          </p:cNvPr>
          <p:cNvSpPr/>
          <p:nvPr/>
        </p:nvSpPr>
        <p:spPr>
          <a:xfrm rot="18900000" flipH="1">
            <a:off x="3758954" y="1041568"/>
            <a:ext cx="6598834" cy="3998549"/>
          </a:xfrm>
          <a:custGeom>
            <a:avLst/>
            <a:gdLst>
              <a:gd name="connsiteX0" fmla="*/ 346468 w 3904344"/>
              <a:gd name="connsiteY0" fmla="*/ 346468 h 2365829"/>
              <a:gd name="connsiteX1" fmla="*/ 1182914 w 3904344"/>
              <a:gd name="connsiteY1" fmla="*/ 1 h 2365829"/>
              <a:gd name="connsiteX2" fmla="*/ 1541150 w 3904344"/>
              <a:gd name="connsiteY2" fmla="*/ 1 h 2365829"/>
              <a:gd name="connsiteX3" fmla="*/ 3904344 w 3904344"/>
              <a:gd name="connsiteY3" fmla="*/ 2363195 h 2365829"/>
              <a:gd name="connsiteX4" fmla="*/ 3904343 w 3904344"/>
              <a:gd name="connsiteY4" fmla="*/ 2363195 h 2365829"/>
              <a:gd name="connsiteX5" fmla="*/ 3904343 w 3904344"/>
              <a:gd name="connsiteY5" fmla="*/ 2365829 h 2365829"/>
              <a:gd name="connsiteX6" fmla="*/ 1182914 w 3904344"/>
              <a:gd name="connsiteY6" fmla="*/ 2365829 h 2365829"/>
              <a:gd name="connsiteX7" fmla="*/ 0 w 3904344"/>
              <a:gd name="connsiteY7" fmla="*/ 1182915 h 2365829"/>
              <a:gd name="connsiteX8" fmla="*/ 346468 w 3904344"/>
              <a:gd name="connsiteY8" fmla="*/ 346468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4344" h="2365829">
                <a:moveTo>
                  <a:pt x="346468" y="346468"/>
                </a:moveTo>
                <a:cubicBezTo>
                  <a:pt x="560533" y="132403"/>
                  <a:pt x="856262" y="0"/>
                  <a:pt x="1182914" y="1"/>
                </a:cubicBezTo>
                <a:lnTo>
                  <a:pt x="1541150" y="1"/>
                </a:lnTo>
                <a:lnTo>
                  <a:pt x="3904344" y="2363195"/>
                </a:lnTo>
                <a:lnTo>
                  <a:pt x="3904343" y="2363195"/>
                </a:lnTo>
                <a:lnTo>
                  <a:pt x="3904343" y="2365829"/>
                </a:lnTo>
                <a:lnTo>
                  <a:pt x="1182914" y="2365829"/>
                </a:lnTo>
                <a:cubicBezTo>
                  <a:pt x="529609" y="2365829"/>
                  <a:pt x="0" y="1836220"/>
                  <a:pt x="0" y="1182915"/>
                </a:cubicBezTo>
                <a:cubicBezTo>
                  <a:pt x="0" y="856262"/>
                  <a:pt x="132402" y="560534"/>
                  <a:pt x="346468" y="34646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173F5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B0C41D-1C15-8C9E-E884-708FCF725792}"/>
              </a:ext>
            </a:extLst>
          </p:cNvPr>
          <p:cNvGrpSpPr/>
          <p:nvPr/>
        </p:nvGrpSpPr>
        <p:grpSpPr>
          <a:xfrm>
            <a:off x="2245437" y="928914"/>
            <a:ext cx="3718238" cy="5033923"/>
            <a:chOff x="2245437" y="928914"/>
            <a:chExt cx="3718238" cy="503392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87BF0D-4CCA-EA2F-0801-F45A4DA2A2C6}"/>
                </a:ext>
              </a:extLst>
            </p:cNvPr>
            <p:cNvCxnSpPr/>
            <p:nvPr/>
          </p:nvCxnSpPr>
          <p:spPr>
            <a:xfrm flipH="1">
              <a:off x="2728686" y="928914"/>
              <a:ext cx="2957314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D1175DE-2A1B-EA18-612C-8056E17DED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2886" y="1385761"/>
              <a:ext cx="3213114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F6EE0A-DD36-423B-A94B-FD6C1B72B0F1}"/>
                </a:ext>
              </a:extLst>
            </p:cNvPr>
            <p:cNvCxnSpPr>
              <a:cxnSpLocks/>
              <a:stCxn id="72" idx="5"/>
            </p:cNvCxnSpPr>
            <p:nvPr/>
          </p:nvCxnSpPr>
          <p:spPr>
            <a:xfrm flipH="1" flipV="1">
              <a:off x="2287859" y="1856031"/>
              <a:ext cx="3612258" cy="7512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D8D4668-9920-C0F1-8D2F-738BB0965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5437" y="2340818"/>
              <a:ext cx="3612258" cy="7512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2FD755-92B2-CB82-4DA1-CA506408D1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1214" y="2825605"/>
              <a:ext cx="3456481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376231A-1C50-58CA-1DB2-C217C0D918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9520" y="3255695"/>
              <a:ext cx="3161794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EA3FD6-2849-BC43-D76B-2474443CD6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4712" y="3707500"/>
              <a:ext cx="2835405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4BC98D-C256-D2AB-0688-41421BDDE3E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flipH="1" flipV="1">
              <a:off x="3490865" y="4138497"/>
              <a:ext cx="2320562" cy="20808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1B7E7CF-0BAD-B7EA-1F57-9479A2368E42}"/>
                </a:ext>
              </a:extLst>
            </p:cNvPr>
            <p:cNvCxnSpPr>
              <a:cxnSpLocks/>
              <a:stCxn id="54" idx="4"/>
            </p:cNvCxnSpPr>
            <p:nvPr/>
          </p:nvCxnSpPr>
          <p:spPr>
            <a:xfrm flipH="1" flipV="1">
              <a:off x="3934585" y="4569494"/>
              <a:ext cx="1876842" cy="41616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3A0C2BD-8588-735B-5AEB-1CA7DEB1B0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9173" y="5043066"/>
              <a:ext cx="1392254" cy="30871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F8B67E-F938-24CE-B4E7-C8A9252C36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2479" y="5930239"/>
              <a:ext cx="701196" cy="32598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0E64BCB-2CE7-49E2-D073-02E78AF3AD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8304" y="5470781"/>
              <a:ext cx="842256" cy="18675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E82388-D769-41C9-F2CB-0B3D86C37016}"/>
              </a:ext>
            </a:extLst>
          </p:cNvPr>
          <p:cNvGrpSpPr/>
          <p:nvPr/>
        </p:nvGrpSpPr>
        <p:grpSpPr>
          <a:xfrm>
            <a:off x="5686000" y="1197621"/>
            <a:ext cx="820001" cy="5220709"/>
            <a:chOff x="5686000" y="1197621"/>
            <a:chExt cx="820001" cy="522070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9F66A73-9974-FF68-B716-352ECE3E1AC6}"/>
                </a:ext>
              </a:extLst>
            </p:cNvPr>
            <p:cNvGrpSpPr/>
            <p:nvPr/>
          </p:nvGrpSpPr>
          <p:grpSpPr>
            <a:xfrm>
              <a:off x="5686000" y="1197621"/>
              <a:ext cx="820001" cy="250854"/>
              <a:chOff x="5686000" y="1197621"/>
              <a:chExt cx="820001" cy="250854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8A79E65-AEBB-3CE8-2F4E-877366D6AFB7}"/>
                  </a:ext>
                </a:extLst>
              </p:cNvPr>
              <p:cNvSpPr/>
              <p:nvPr/>
            </p:nvSpPr>
            <p:spPr>
              <a:xfrm>
                <a:off x="5686000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5929015-BFFC-02E5-432C-A42CAA3A3A4E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Terminator 76">
                <a:extLst>
                  <a:ext uri="{FF2B5EF4-FFF2-40B4-BE49-F238E27FC236}">
                    <a16:creationId xmlns:a16="http://schemas.microsoft.com/office/drawing/2014/main" id="{0BFA3A01-3F53-7C86-3806-946A2CF55F21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D710EA9-EB9F-9903-29E1-5EBDA608D163}"/>
                </a:ext>
              </a:extLst>
            </p:cNvPr>
            <p:cNvGrpSpPr/>
            <p:nvPr/>
          </p:nvGrpSpPr>
          <p:grpSpPr>
            <a:xfrm>
              <a:off x="5686000" y="1649426"/>
              <a:ext cx="820001" cy="250854"/>
              <a:chOff x="5686000" y="1197621"/>
              <a:chExt cx="820001" cy="250854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58CA110-000B-22CC-40CC-8FAC9E6D5676}"/>
                  </a:ext>
                </a:extLst>
              </p:cNvPr>
              <p:cNvSpPr/>
              <p:nvPr/>
            </p:nvSpPr>
            <p:spPr>
              <a:xfrm>
                <a:off x="5686000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669D3D76-3E18-01DC-0D5E-C58D4F8EDBA0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Terminator 73">
                <a:extLst>
                  <a:ext uri="{FF2B5EF4-FFF2-40B4-BE49-F238E27FC236}">
                    <a16:creationId xmlns:a16="http://schemas.microsoft.com/office/drawing/2014/main" id="{B7D0D169-87B3-22AC-50F2-BCC3A5827234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AF3F673-1395-05D6-F707-80E643CE07EB}"/>
                </a:ext>
              </a:extLst>
            </p:cNvPr>
            <p:cNvGrpSpPr/>
            <p:nvPr/>
          </p:nvGrpSpPr>
          <p:grpSpPr>
            <a:xfrm>
              <a:off x="5686000" y="2101231"/>
              <a:ext cx="820001" cy="250854"/>
              <a:chOff x="5686000" y="1197621"/>
              <a:chExt cx="820001" cy="25085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30B2E1E-B022-3C27-8FC8-50BF6F75BB4B}"/>
                  </a:ext>
                </a:extLst>
              </p:cNvPr>
              <p:cNvSpPr/>
              <p:nvPr/>
            </p:nvSpPr>
            <p:spPr>
              <a:xfrm>
                <a:off x="5686000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4C51694-B5AD-C417-8C6C-4E48F4F3FF5D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Terminator 70">
                <a:extLst>
                  <a:ext uri="{FF2B5EF4-FFF2-40B4-BE49-F238E27FC236}">
                    <a16:creationId xmlns:a16="http://schemas.microsoft.com/office/drawing/2014/main" id="{46750332-EF2E-E33A-7821-EE44717B1A60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51F61AC-B0C3-BCD8-EE2B-2C46A1604582}"/>
                </a:ext>
              </a:extLst>
            </p:cNvPr>
            <p:cNvGrpSpPr/>
            <p:nvPr/>
          </p:nvGrpSpPr>
          <p:grpSpPr>
            <a:xfrm>
              <a:off x="5686000" y="2553036"/>
              <a:ext cx="820001" cy="250854"/>
              <a:chOff x="5686000" y="1197621"/>
              <a:chExt cx="820001" cy="250854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A258070-ACD7-AB7B-9EEE-08D04E1B1FFB}"/>
                  </a:ext>
                </a:extLst>
              </p:cNvPr>
              <p:cNvSpPr/>
              <p:nvPr/>
            </p:nvSpPr>
            <p:spPr>
              <a:xfrm>
                <a:off x="5686000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36A0C88-AED6-CB87-A415-E77D0B9A02A3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72BE9A7C-EB94-E489-2256-F1964FFD5461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6C75661-AE39-5BC1-BD96-0F9E2047EF71}"/>
                </a:ext>
              </a:extLst>
            </p:cNvPr>
            <p:cNvGrpSpPr/>
            <p:nvPr/>
          </p:nvGrpSpPr>
          <p:grpSpPr>
            <a:xfrm>
              <a:off x="5686000" y="3004841"/>
              <a:ext cx="820001" cy="250854"/>
              <a:chOff x="5686000" y="1197621"/>
              <a:chExt cx="820001" cy="250854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6254819-B554-F5CA-CB73-9DFD45571566}"/>
                  </a:ext>
                </a:extLst>
              </p:cNvPr>
              <p:cNvSpPr/>
              <p:nvPr/>
            </p:nvSpPr>
            <p:spPr>
              <a:xfrm>
                <a:off x="5686000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28A945D-E382-54AE-54DA-D7D7125CA486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64">
                <a:extLst>
                  <a:ext uri="{FF2B5EF4-FFF2-40B4-BE49-F238E27FC236}">
                    <a16:creationId xmlns:a16="http://schemas.microsoft.com/office/drawing/2014/main" id="{9C783E89-DD5B-D80C-1DAF-975BF2F1B5BB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6815372-C303-E353-E316-EBCAC4CE43C4}"/>
                </a:ext>
              </a:extLst>
            </p:cNvPr>
            <p:cNvGrpSpPr/>
            <p:nvPr/>
          </p:nvGrpSpPr>
          <p:grpSpPr>
            <a:xfrm>
              <a:off x="5686000" y="3456646"/>
              <a:ext cx="820001" cy="250854"/>
              <a:chOff x="5686000" y="1197621"/>
              <a:chExt cx="820001" cy="250854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B639959-A1B2-2B63-DDCE-A4F32CDA619C}"/>
                  </a:ext>
                </a:extLst>
              </p:cNvPr>
              <p:cNvSpPr/>
              <p:nvPr/>
            </p:nvSpPr>
            <p:spPr>
              <a:xfrm>
                <a:off x="5686000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BCB35A0-6257-2064-6AEC-7F1CD152AE1D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Terminator 61">
                <a:extLst>
                  <a:ext uri="{FF2B5EF4-FFF2-40B4-BE49-F238E27FC236}">
                    <a16:creationId xmlns:a16="http://schemas.microsoft.com/office/drawing/2014/main" id="{57AF1C15-C18F-8DF1-AD5D-15FD9475F09A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11CB41B-5E48-A9A7-6138-7781CBA9D551}"/>
                </a:ext>
              </a:extLst>
            </p:cNvPr>
            <p:cNvGrpSpPr/>
            <p:nvPr/>
          </p:nvGrpSpPr>
          <p:grpSpPr>
            <a:xfrm>
              <a:off x="5686000" y="3908451"/>
              <a:ext cx="820001" cy="250854"/>
              <a:chOff x="5686000" y="1197621"/>
              <a:chExt cx="820001" cy="25085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A005385-839A-98E0-5E35-892A761CD502}"/>
                  </a:ext>
                </a:extLst>
              </p:cNvPr>
              <p:cNvSpPr/>
              <p:nvPr/>
            </p:nvSpPr>
            <p:spPr>
              <a:xfrm>
                <a:off x="5686000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0BAFA18-90C8-2B28-76C7-DC32F8B4D762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>
                <a:extLst>
                  <a:ext uri="{FF2B5EF4-FFF2-40B4-BE49-F238E27FC236}">
                    <a16:creationId xmlns:a16="http://schemas.microsoft.com/office/drawing/2014/main" id="{D5DC65C9-6E74-1DA6-C1CB-DF619ED594CC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EC21303-F64A-7685-C8F7-E7C64DDE24D5}"/>
                </a:ext>
              </a:extLst>
            </p:cNvPr>
            <p:cNvGrpSpPr/>
            <p:nvPr/>
          </p:nvGrpSpPr>
          <p:grpSpPr>
            <a:xfrm>
              <a:off x="5686000" y="4360256"/>
              <a:ext cx="820001" cy="250854"/>
              <a:chOff x="5686000" y="1197621"/>
              <a:chExt cx="820001" cy="250854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6796FF2-0E57-1C8D-61B5-0F349D740956}"/>
                  </a:ext>
                </a:extLst>
              </p:cNvPr>
              <p:cNvSpPr/>
              <p:nvPr/>
            </p:nvSpPr>
            <p:spPr>
              <a:xfrm>
                <a:off x="5686000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9B62FD2-823C-CF8E-7217-C314700EA10B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Terminator 55">
                <a:extLst>
                  <a:ext uri="{FF2B5EF4-FFF2-40B4-BE49-F238E27FC236}">
                    <a16:creationId xmlns:a16="http://schemas.microsoft.com/office/drawing/2014/main" id="{85E7687E-DF97-E882-41C6-29A49433619F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23F2726-03C2-29BF-A717-E34A339C3522}"/>
                </a:ext>
              </a:extLst>
            </p:cNvPr>
            <p:cNvGrpSpPr/>
            <p:nvPr/>
          </p:nvGrpSpPr>
          <p:grpSpPr>
            <a:xfrm>
              <a:off x="5686000" y="4812061"/>
              <a:ext cx="820001" cy="250854"/>
              <a:chOff x="5686000" y="1197621"/>
              <a:chExt cx="820001" cy="250854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910FCE8-6EA8-726B-0592-8ACF3FF8D850}"/>
                  </a:ext>
                </a:extLst>
              </p:cNvPr>
              <p:cNvSpPr/>
              <p:nvPr/>
            </p:nvSpPr>
            <p:spPr>
              <a:xfrm>
                <a:off x="5686000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E663BC8-C0C9-9AE3-CF4D-2D11B8B167CA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DFADA9B1-B014-AB3D-4BAF-160D5B047F01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C33112A-2188-27AE-8E35-338ADB5279A8}"/>
                </a:ext>
              </a:extLst>
            </p:cNvPr>
            <p:cNvGrpSpPr/>
            <p:nvPr/>
          </p:nvGrpSpPr>
          <p:grpSpPr>
            <a:xfrm>
              <a:off x="5686000" y="5263866"/>
              <a:ext cx="820001" cy="250854"/>
              <a:chOff x="5686000" y="1197621"/>
              <a:chExt cx="820001" cy="25085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69E6197-3E98-1839-36FC-93AF7A220097}"/>
                  </a:ext>
                </a:extLst>
              </p:cNvPr>
              <p:cNvSpPr/>
              <p:nvPr/>
            </p:nvSpPr>
            <p:spPr>
              <a:xfrm>
                <a:off x="5686000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7D6F095-E63D-3FB5-2515-FB67BA11CEAC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49">
                <a:extLst>
                  <a:ext uri="{FF2B5EF4-FFF2-40B4-BE49-F238E27FC236}">
                    <a16:creationId xmlns:a16="http://schemas.microsoft.com/office/drawing/2014/main" id="{34D46908-F606-F867-2453-F0416F2A05CE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7D3A420-BE79-2E7E-D190-2CD7D6BD006D}"/>
                </a:ext>
              </a:extLst>
            </p:cNvPr>
            <p:cNvGrpSpPr/>
            <p:nvPr/>
          </p:nvGrpSpPr>
          <p:grpSpPr>
            <a:xfrm>
              <a:off x="5686000" y="5715671"/>
              <a:ext cx="820001" cy="250854"/>
              <a:chOff x="5686000" y="1197621"/>
              <a:chExt cx="820001" cy="250854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643A1C-728D-A308-DECA-496E0B0AB3B5}"/>
                  </a:ext>
                </a:extLst>
              </p:cNvPr>
              <p:cNvSpPr/>
              <p:nvPr/>
            </p:nvSpPr>
            <p:spPr>
              <a:xfrm>
                <a:off x="5686000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DAD7111-46E9-391A-3AA7-BE5802A896D1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Terminator 46">
                <a:extLst>
                  <a:ext uri="{FF2B5EF4-FFF2-40B4-BE49-F238E27FC236}">
                    <a16:creationId xmlns:a16="http://schemas.microsoft.com/office/drawing/2014/main" id="{5947AB66-7AAB-0EA7-1524-4B0D0589741B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5955BC2-BD4B-7775-F27C-1B4F29CF8927}"/>
                </a:ext>
              </a:extLst>
            </p:cNvPr>
            <p:cNvGrpSpPr/>
            <p:nvPr/>
          </p:nvGrpSpPr>
          <p:grpSpPr>
            <a:xfrm>
              <a:off x="5686000" y="6167476"/>
              <a:ext cx="820001" cy="250854"/>
              <a:chOff x="5686000" y="1197621"/>
              <a:chExt cx="820001" cy="25085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96EA146-596D-F43D-F889-7B5AB90C380B}"/>
                  </a:ext>
                </a:extLst>
              </p:cNvPr>
              <p:cNvSpPr/>
              <p:nvPr/>
            </p:nvSpPr>
            <p:spPr>
              <a:xfrm>
                <a:off x="5686000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9E1913D-4514-CC6D-FCE7-81A5327CDFC3}"/>
                  </a:ext>
                </a:extLst>
              </p:cNvPr>
              <p:cNvSpPr/>
              <p:nvPr/>
            </p:nvSpPr>
            <p:spPr>
              <a:xfrm>
                <a:off x="6255147" y="1197621"/>
                <a:ext cx="250854" cy="2508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B9FD14A0-9B63-D945-6DAD-32B12F27C267}"/>
                  </a:ext>
                </a:extLst>
              </p:cNvPr>
              <p:cNvSpPr/>
              <p:nvPr/>
            </p:nvSpPr>
            <p:spPr>
              <a:xfrm>
                <a:off x="5801314" y="1260334"/>
                <a:ext cx="589373" cy="12542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/>
                  </a:gs>
                  <a:gs pos="45000">
                    <a:schemeClr val="bg1">
                      <a:lumMod val="95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43D5805-1A0B-3D44-B53E-02B745E3CC0E}"/>
              </a:ext>
            </a:extLst>
          </p:cNvPr>
          <p:cNvGrpSpPr/>
          <p:nvPr/>
        </p:nvGrpSpPr>
        <p:grpSpPr>
          <a:xfrm flipH="1">
            <a:off x="6256046" y="954189"/>
            <a:ext cx="3718238" cy="5033923"/>
            <a:chOff x="2245437" y="928914"/>
            <a:chExt cx="3718238" cy="5033923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57F2C6A-713B-5F51-8DBC-FE8A9E406FA2}"/>
                </a:ext>
              </a:extLst>
            </p:cNvPr>
            <p:cNvCxnSpPr/>
            <p:nvPr/>
          </p:nvCxnSpPr>
          <p:spPr>
            <a:xfrm flipH="1">
              <a:off x="2728686" y="928914"/>
              <a:ext cx="2957314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88D6587-42F2-BB71-5FCD-CD589918E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2886" y="1385761"/>
              <a:ext cx="3213114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F73930E-94B3-A10B-E4A1-CE3F4B2A90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7859" y="1856031"/>
              <a:ext cx="3612258" cy="7512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7CD3CFC-807C-7A18-F7A9-20F0513823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5437" y="2340818"/>
              <a:ext cx="3612258" cy="7512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E5C99E6-B558-7795-4E0B-87287C3C7C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1214" y="2825605"/>
              <a:ext cx="3456481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342A9C5-D556-7F73-6FC4-DFF249BCA4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9520" y="3255695"/>
              <a:ext cx="3161794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B8C07FD-9F66-4AB7-E2E6-3768B5B3B3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4712" y="3707500"/>
              <a:ext cx="2835405" cy="0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AF36DED-A052-90C7-774D-AB225907A0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0865" y="4138497"/>
              <a:ext cx="2320562" cy="20808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8A7378D-F35B-BD94-FD8A-CA00BDB98B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34585" y="4569494"/>
              <a:ext cx="1876842" cy="41616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235F2B8-CCD7-5953-8AC0-9F91E524DA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9173" y="5043066"/>
              <a:ext cx="1392254" cy="30871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7B02DED-61EE-7E07-3882-D3540C7AD5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2479" y="5930239"/>
              <a:ext cx="701196" cy="32598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B26F262-C075-8767-FBA4-091FCEF50A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8304" y="5470781"/>
              <a:ext cx="842256" cy="18675"/>
            </a:xfrm>
            <a:prstGeom prst="line">
              <a:avLst/>
            </a:prstGeom>
            <a:ln>
              <a:solidFill>
                <a:srgbClr val="00B0F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2AF3B066-46E5-02D8-F0C4-5CC6F4FE6D73}"/>
              </a:ext>
            </a:extLst>
          </p:cNvPr>
          <p:cNvSpPr txBox="1"/>
          <p:nvPr/>
        </p:nvSpPr>
        <p:spPr>
          <a:xfrm>
            <a:off x="6681984" y="1588244"/>
            <a:ext cx="2790561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Gill Sans Ultra Bold" panose="020B0A02020104020203" pitchFamily="34" charset="0"/>
              </a:rPr>
              <a:t>To My Multimedia Class 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28620F-72E3-BFF9-14E4-A8C8D65632E9}"/>
              </a:ext>
            </a:extLst>
          </p:cNvPr>
          <p:cNvSpPr txBox="1"/>
          <p:nvPr/>
        </p:nvSpPr>
        <p:spPr>
          <a:xfrm>
            <a:off x="2519105" y="1784631"/>
            <a:ext cx="3014470" cy="8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Gill Sans Ultra Bold" panose="020B0A02020104020203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66799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0B0E2E-8AB6-8754-4B4A-25B4535E0E93}"/>
              </a:ext>
            </a:extLst>
          </p:cNvPr>
          <p:cNvSpPr txBox="1"/>
          <p:nvPr/>
        </p:nvSpPr>
        <p:spPr>
          <a:xfrm>
            <a:off x="658724" y="1943947"/>
            <a:ext cx="6118056" cy="4093428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Lutfor Rahman (M,A, M-Ed)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Assistant Teacher,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SB Trainer English, Arts and Crafts and BGS.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Master Trainer in English TMTE Project British Council and DPE.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District Ambassador, Dinajpur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Best content maker.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Kundarampur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Government Primary school School,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Ghoraghat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Dinajpur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mlutfor81@gmail.com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B29B2-C5F9-FCB6-AF69-611395765F05}"/>
              </a:ext>
            </a:extLst>
          </p:cNvPr>
          <p:cNvSpPr txBox="1"/>
          <p:nvPr/>
        </p:nvSpPr>
        <p:spPr>
          <a:xfrm>
            <a:off x="3196049" y="400572"/>
            <a:ext cx="5497377" cy="840105"/>
          </a:xfrm>
          <a:prstGeom prst="plaqu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Teacher`s Identity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A02A1-42CE-F828-621E-D1FDE5D21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85" y="1575318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1086B-FC5B-29F4-2430-7AE268D30B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7706" r="-308" b="15762"/>
          <a:stretch/>
        </p:blipFill>
        <p:spPr>
          <a:xfrm>
            <a:off x="3274255" y="351079"/>
            <a:ext cx="5643490" cy="56573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8ADECA-0714-519B-4E82-3C8ABD163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9" y="1045030"/>
            <a:ext cx="8606723" cy="563154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62BF666-8E5D-1384-18B1-6488F2CFA3A0}"/>
              </a:ext>
            </a:extLst>
          </p:cNvPr>
          <p:cNvGrpSpPr/>
          <p:nvPr/>
        </p:nvGrpSpPr>
        <p:grpSpPr>
          <a:xfrm>
            <a:off x="10212431" y="2726273"/>
            <a:ext cx="1827093" cy="1453841"/>
            <a:chOff x="9442968" y="2726273"/>
            <a:chExt cx="1972442" cy="1405453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999DD8AA-61E1-F222-3BA9-48CEDE6F61CB}"/>
                </a:ext>
              </a:extLst>
            </p:cNvPr>
            <p:cNvSpPr/>
            <p:nvPr/>
          </p:nvSpPr>
          <p:spPr>
            <a:xfrm>
              <a:off x="9442968" y="2726273"/>
              <a:ext cx="1972442" cy="1405453"/>
            </a:xfrm>
            <a:prstGeom prst="wedgeEllipseCallou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B419B5-D25D-D3F9-0489-07FB2912FCCD}"/>
                </a:ext>
              </a:extLst>
            </p:cNvPr>
            <p:cNvSpPr txBox="1"/>
            <p:nvPr/>
          </p:nvSpPr>
          <p:spPr>
            <a:xfrm>
              <a:off x="9738839" y="3013501"/>
              <a:ext cx="1676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Click the play icon</a:t>
              </a:r>
            </a:p>
          </p:txBody>
        </p:sp>
      </p:grpSp>
      <p:pic>
        <p:nvPicPr>
          <p:cNvPr id="8" name="comprerssed 4 mb_New1">
            <a:hlinkClick r:id="" action="ppaction://media"/>
            <a:extLst>
              <a:ext uri="{FF2B5EF4-FFF2-40B4-BE49-F238E27FC236}">
                <a16:creationId xmlns:a16="http://schemas.microsoft.com/office/drawing/2014/main" id="{E7EF152A-FBC5-6696-7191-429FAB3E40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7065" y="1285205"/>
            <a:ext cx="8011819" cy="50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5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9C28BC8-0475-065F-1DD2-DC4469403E2D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BD6C2-43D2-A47A-0094-F1DF0310AA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A4314A-6601-C81C-FB04-678515581F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3838A94-8B2B-506E-F3C1-B9FAD81A0CEF}"/>
              </a:ext>
            </a:extLst>
          </p:cNvPr>
          <p:cNvSpPr/>
          <p:nvPr/>
        </p:nvSpPr>
        <p:spPr>
          <a:xfrm>
            <a:off x="116114" y="145143"/>
            <a:ext cx="11945257" cy="6589486"/>
          </a:xfrm>
          <a:prstGeom prst="frame">
            <a:avLst>
              <a:gd name="adj1" fmla="val 1628"/>
            </a:avLst>
          </a:prstGeom>
          <a:gradFill>
            <a:gsLst>
              <a:gs pos="95575">
                <a:srgbClr val="F600A4">
                  <a:lumMod val="75000"/>
                  <a:lumOff val="25000"/>
                </a:srgbClr>
              </a:gs>
              <a:gs pos="0">
                <a:srgbClr val="00B0F0"/>
              </a:gs>
              <a:gs pos="44000">
                <a:srgbClr val="1CC630"/>
              </a:gs>
              <a:gs pos="12000">
                <a:srgbClr val="00B0F0"/>
              </a:gs>
              <a:gs pos="21000">
                <a:srgbClr val="2105ED"/>
              </a:gs>
              <a:gs pos="33000">
                <a:srgbClr val="A308D6"/>
              </a:gs>
              <a:gs pos="84000">
                <a:schemeClr val="tx1"/>
              </a:gs>
              <a:gs pos="65000">
                <a:srgbClr val="670467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C7D25-C584-13B6-8477-157B3D373E9D}"/>
              </a:ext>
            </a:extLst>
          </p:cNvPr>
          <p:cNvSpPr/>
          <p:nvPr/>
        </p:nvSpPr>
        <p:spPr>
          <a:xfrm>
            <a:off x="0" y="-33285"/>
            <a:ext cx="12192000" cy="3560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6754E4-700A-4CB2-B4D6-90C5A26F90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2561892"/>
            <a:ext cx="1828959" cy="18350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7B1221-36AB-5AB6-AC85-F820F670D8F5}"/>
              </a:ext>
            </a:extLst>
          </p:cNvPr>
          <p:cNvSpPr/>
          <p:nvPr/>
        </p:nvSpPr>
        <p:spPr>
          <a:xfrm>
            <a:off x="0" y="349934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762DC1-E812-C4CC-F7ED-7A2D6A3797EC}"/>
              </a:ext>
            </a:extLst>
          </p:cNvPr>
          <p:cNvSpPr/>
          <p:nvPr/>
        </p:nvSpPr>
        <p:spPr>
          <a:xfrm>
            <a:off x="5181600" y="258494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0681B67-0E8E-647D-4A22-13D9FB32EB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62" y="2602393"/>
            <a:ext cx="1818760" cy="179455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D997DE-1145-D69B-8A7A-38EE45BB2D33}"/>
              </a:ext>
            </a:extLst>
          </p:cNvPr>
          <p:cNvGrpSpPr/>
          <p:nvPr/>
        </p:nvGrpSpPr>
        <p:grpSpPr>
          <a:xfrm>
            <a:off x="4904509" y="2584940"/>
            <a:ext cx="2382982" cy="1004455"/>
            <a:chOff x="4904509" y="2514600"/>
            <a:chExt cx="2382982" cy="10044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0842FE-81CB-FCC7-F4EB-4EEA8291FD91}"/>
                </a:ext>
              </a:extLst>
            </p:cNvPr>
            <p:cNvSpPr/>
            <p:nvPr/>
          </p:nvSpPr>
          <p:spPr>
            <a:xfrm>
              <a:off x="5181600" y="25146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34">
              <a:extLst>
                <a:ext uri="{FF2B5EF4-FFF2-40B4-BE49-F238E27FC236}">
                  <a16:creationId xmlns:a16="http://schemas.microsoft.com/office/drawing/2014/main" id="{84D181C5-FF26-A582-A280-D03FB5DA079B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CF39AB-ED9E-8629-32AF-C7B5869793CC}"/>
              </a:ext>
            </a:extLst>
          </p:cNvPr>
          <p:cNvGrpSpPr/>
          <p:nvPr/>
        </p:nvGrpSpPr>
        <p:grpSpPr>
          <a:xfrm>
            <a:off x="4904509" y="3409285"/>
            <a:ext cx="2382982" cy="1004455"/>
            <a:chOff x="4904509" y="3338945"/>
            <a:chExt cx="2382982" cy="10044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59C724-8C36-D48F-5D5E-CBFEDFF22617}"/>
                </a:ext>
              </a:extLst>
            </p:cNvPr>
            <p:cNvSpPr/>
            <p:nvPr/>
          </p:nvSpPr>
          <p:spPr>
            <a:xfrm>
              <a:off x="5181600" y="34290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38">
              <a:extLst>
                <a:ext uri="{FF2B5EF4-FFF2-40B4-BE49-F238E27FC236}">
                  <a16:creationId xmlns:a16="http://schemas.microsoft.com/office/drawing/2014/main" id="{99FFCF06-40FB-AA86-9B00-BB81B6D753D3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9C7FB64-F6D6-53CB-053A-7F4876884B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72" y="1279803"/>
            <a:ext cx="5690158" cy="409617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39">
            <a:extLst>
              <a:ext uri="{FF2B5EF4-FFF2-40B4-BE49-F238E27FC236}">
                <a16:creationId xmlns:a16="http://schemas.microsoft.com/office/drawing/2014/main" id="{509956A8-1DB1-84C3-DDCD-3272F67CD934}"/>
              </a:ext>
            </a:extLst>
          </p:cNvPr>
          <p:cNvSpPr/>
          <p:nvPr/>
        </p:nvSpPr>
        <p:spPr>
          <a:xfrm>
            <a:off x="4904509" y="3409285"/>
            <a:ext cx="2382982" cy="1801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823D90-80BD-9EE1-00FA-DE2D0E8B32CB}"/>
              </a:ext>
            </a:extLst>
          </p:cNvPr>
          <p:cNvGrpSpPr/>
          <p:nvPr/>
        </p:nvGrpSpPr>
        <p:grpSpPr>
          <a:xfrm rot="5400000">
            <a:off x="5302307" y="1783633"/>
            <a:ext cx="4514856" cy="3107572"/>
            <a:chOff x="4720370" y="411483"/>
            <a:chExt cx="2567121" cy="310757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F0499B-49D0-9362-A0F3-BC375F71068C}"/>
                </a:ext>
              </a:extLst>
            </p:cNvPr>
            <p:cNvSpPr/>
            <p:nvPr/>
          </p:nvSpPr>
          <p:spPr>
            <a:xfrm>
              <a:off x="4720370" y="411483"/>
              <a:ext cx="2567118" cy="30175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46">
              <a:extLst>
                <a:ext uri="{FF2B5EF4-FFF2-40B4-BE49-F238E27FC236}">
                  <a16:creationId xmlns:a16="http://schemas.microsoft.com/office/drawing/2014/main" id="{08AE5488-37FA-2024-0CE6-BEAFEB9A4616}"/>
                </a:ext>
              </a:extLst>
            </p:cNvPr>
            <p:cNvSpPr/>
            <p:nvPr/>
          </p:nvSpPr>
          <p:spPr>
            <a:xfrm>
              <a:off x="4743024" y="3338947"/>
              <a:ext cx="2544467" cy="18010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52DB6C-FC6F-74A9-ED31-27F8014C88E0}"/>
              </a:ext>
            </a:extLst>
          </p:cNvPr>
          <p:cNvGrpSpPr/>
          <p:nvPr/>
        </p:nvGrpSpPr>
        <p:grpSpPr>
          <a:xfrm rot="5400000">
            <a:off x="2374841" y="1796883"/>
            <a:ext cx="4514856" cy="3107577"/>
            <a:chOff x="3676649" y="3338945"/>
            <a:chExt cx="4514856" cy="31075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92260D9-781A-7B9B-7BED-62CA56F9D9E2}"/>
                </a:ext>
              </a:extLst>
            </p:cNvPr>
            <p:cNvSpPr/>
            <p:nvPr/>
          </p:nvSpPr>
          <p:spPr>
            <a:xfrm>
              <a:off x="3716490" y="3429001"/>
              <a:ext cx="4475009" cy="30175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49">
              <a:extLst>
                <a:ext uri="{FF2B5EF4-FFF2-40B4-BE49-F238E27FC236}">
                  <a16:creationId xmlns:a16="http://schemas.microsoft.com/office/drawing/2014/main" id="{BF340F8A-76B8-2879-BF19-CA083FBC0DF1}"/>
                </a:ext>
              </a:extLst>
            </p:cNvPr>
            <p:cNvSpPr/>
            <p:nvPr/>
          </p:nvSpPr>
          <p:spPr>
            <a:xfrm>
              <a:off x="3676649" y="3338945"/>
              <a:ext cx="4514856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68C5873-6E93-616E-A7CF-D01D1B62C1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27273"/>
          <a:stretch/>
        </p:blipFill>
        <p:spPr>
          <a:xfrm>
            <a:off x="2591762" y="160166"/>
            <a:ext cx="6886346" cy="83774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14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53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146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9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537 L 0 0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607 L 0 -3.7037E-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8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5 -4.0740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5 4.07407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9" grpId="1" animBg="1"/>
      <p:bldP spid="18" grpId="0" animBg="1"/>
      <p:bldP spid="18" grpId="1" animBg="1"/>
      <p:bldP spid="18" grpId="2" animBg="1"/>
      <p:bldP spid="1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D88084-DFCF-3911-C585-3DD46031EF7B}"/>
              </a:ext>
            </a:extLst>
          </p:cNvPr>
          <p:cNvGrpSpPr/>
          <p:nvPr/>
        </p:nvGrpSpPr>
        <p:grpSpPr>
          <a:xfrm>
            <a:off x="2650187" y="5104625"/>
            <a:ext cx="9207382" cy="813628"/>
            <a:chOff x="2703766" y="4875246"/>
            <a:chExt cx="8912482" cy="81362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B6492ADD-9B59-ED21-3D5B-099DC5F95E97}"/>
                </a:ext>
              </a:extLst>
            </p:cNvPr>
            <p:cNvSpPr/>
            <p:nvPr/>
          </p:nvSpPr>
          <p:spPr>
            <a:xfrm>
              <a:off x="2703766" y="4892617"/>
              <a:ext cx="8912482" cy="796257"/>
            </a:xfrm>
            <a:prstGeom prst="flowChartAlternateProcess">
              <a:avLst/>
            </a:prstGeom>
            <a:solidFill>
              <a:srgbClr val="EF47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43DB90-4AAF-1785-B3A5-2165F1D8CE37}"/>
                </a:ext>
              </a:extLst>
            </p:cNvPr>
            <p:cNvSpPr txBox="1"/>
            <p:nvPr/>
          </p:nvSpPr>
          <p:spPr>
            <a:xfrm>
              <a:off x="2742741" y="4875246"/>
              <a:ext cx="8840651" cy="461665"/>
            </a:xfrm>
            <a:prstGeom prst="rect">
              <a:avLst/>
            </a:prstGeom>
            <a:solidFill>
              <a:srgbClr val="EF473A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 each other.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E5790F-0511-DB01-F011-6780622C7D46}"/>
              </a:ext>
            </a:extLst>
          </p:cNvPr>
          <p:cNvGrpSpPr/>
          <p:nvPr/>
        </p:nvGrpSpPr>
        <p:grpSpPr>
          <a:xfrm>
            <a:off x="2875150" y="3761519"/>
            <a:ext cx="8982419" cy="983276"/>
            <a:chOff x="2861128" y="3669898"/>
            <a:chExt cx="8755120" cy="983276"/>
          </a:xfrm>
          <a:solidFill>
            <a:srgbClr val="CB2D3E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BBE1D06F-1DE1-41C5-4CA6-D9E16E40E6C1}"/>
                </a:ext>
              </a:extLst>
            </p:cNvPr>
            <p:cNvSpPr/>
            <p:nvPr/>
          </p:nvSpPr>
          <p:spPr>
            <a:xfrm>
              <a:off x="2861128" y="3856917"/>
              <a:ext cx="8755120" cy="796257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F65938-9DF4-0CD7-7F07-CFDD1C411D71}"/>
                </a:ext>
              </a:extLst>
            </p:cNvPr>
            <p:cNvSpPr txBox="1"/>
            <p:nvPr/>
          </p:nvSpPr>
          <p:spPr>
            <a:xfrm>
              <a:off x="3000467" y="3669898"/>
              <a:ext cx="854173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Say Good Morning </a:t>
              </a:r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D1FB1D-5CD4-7A05-C59B-BB0F8849FC12}"/>
              </a:ext>
            </a:extLst>
          </p:cNvPr>
          <p:cNvGrpSpPr/>
          <p:nvPr/>
        </p:nvGrpSpPr>
        <p:grpSpPr>
          <a:xfrm>
            <a:off x="2861127" y="2877494"/>
            <a:ext cx="8996443" cy="796257"/>
            <a:chOff x="2861127" y="2877494"/>
            <a:chExt cx="8996443" cy="796257"/>
          </a:xfrm>
          <a:solidFill>
            <a:srgbClr val="870734"/>
          </a:solidFill>
        </p:grpSpPr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C5267939-C8EC-8C56-277C-4BB11E498329}"/>
                </a:ext>
              </a:extLst>
            </p:cNvPr>
            <p:cNvSpPr/>
            <p:nvPr/>
          </p:nvSpPr>
          <p:spPr>
            <a:xfrm>
              <a:off x="2861127" y="2877494"/>
              <a:ext cx="8996443" cy="796257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5AC28A-ECFD-CBD6-1321-DBE4A509AC05}"/>
                </a:ext>
              </a:extLst>
            </p:cNvPr>
            <p:cNvSpPr txBox="1"/>
            <p:nvPr/>
          </p:nvSpPr>
          <p:spPr>
            <a:xfrm>
              <a:off x="3046040" y="2938576"/>
              <a:ext cx="865466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0D3F21-AB89-D382-34D3-4F06D2746B77}"/>
              </a:ext>
            </a:extLst>
          </p:cNvPr>
          <p:cNvGrpSpPr/>
          <p:nvPr/>
        </p:nvGrpSpPr>
        <p:grpSpPr>
          <a:xfrm>
            <a:off x="2650187" y="2029495"/>
            <a:ext cx="9173440" cy="609982"/>
            <a:chOff x="2650187" y="1868374"/>
            <a:chExt cx="8920805" cy="7962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2300FEA0-D687-5599-052C-42187CDEC72D}"/>
                </a:ext>
              </a:extLst>
            </p:cNvPr>
            <p:cNvSpPr/>
            <p:nvPr/>
          </p:nvSpPr>
          <p:spPr>
            <a:xfrm>
              <a:off x="2650187" y="1868374"/>
              <a:ext cx="8912482" cy="796257"/>
            </a:xfrm>
            <a:prstGeom prst="flowChartAlternateProcess">
              <a:avLst/>
            </a:prstGeom>
            <a:solidFill>
              <a:srgbClr val="301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41B5AB-E830-7DD8-A375-70C836B4D28A}"/>
                </a:ext>
              </a:extLst>
            </p:cNvPr>
            <p:cNvSpPr txBox="1"/>
            <p:nvPr/>
          </p:nvSpPr>
          <p:spPr>
            <a:xfrm>
              <a:off x="2756354" y="1891127"/>
              <a:ext cx="8814638" cy="602647"/>
            </a:xfrm>
            <a:prstGeom prst="rect">
              <a:avLst/>
            </a:prstGeom>
            <a:solidFill>
              <a:srgbClr val="30122D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Exchange greetings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407643F-3F4B-8416-5FD1-217DAF9E3E87}"/>
              </a:ext>
            </a:extLst>
          </p:cNvPr>
          <p:cNvSpPr txBox="1"/>
          <p:nvPr/>
        </p:nvSpPr>
        <p:spPr>
          <a:xfrm>
            <a:off x="2759361" y="193525"/>
            <a:ext cx="7485639" cy="707886"/>
          </a:xfrm>
          <a:prstGeom prst="rect">
            <a:avLst/>
          </a:prstGeom>
          <a:noFill/>
          <a:ln w="3175">
            <a:solidFill>
              <a:srgbClr val="660033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 (TMTE Way)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DC8BCE-7B46-D21B-A334-43F7F73E4803}"/>
              </a:ext>
            </a:extLst>
          </p:cNvPr>
          <p:cNvGrpSpPr/>
          <p:nvPr/>
        </p:nvGrpSpPr>
        <p:grpSpPr>
          <a:xfrm rot="3384016">
            <a:off x="141967" y="1459590"/>
            <a:ext cx="662625" cy="4202615"/>
            <a:chOff x="471758" y="969090"/>
            <a:chExt cx="662625" cy="49198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80637EC-EFB3-3E22-252D-F4C2607D1F80}"/>
                </a:ext>
              </a:extLst>
            </p:cNvPr>
            <p:cNvGrpSpPr/>
            <p:nvPr/>
          </p:nvGrpSpPr>
          <p:grpSpPr>
            <a:xfrm>
              <a:off x="609695" y="969090"/>
              <a:ext cx="371060" cy="4919821"/>
              <a:chOff x="609695" y="997391"/>
              <a:chExt cx="371060" cy="4919821"/>
            </a:xfrm>
          </p:grpSpPr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644A7F9A-01E0-B430-521B-6617A3B1A006}"/>
                  </a:ext>
                </a:extLst>
              </p:cNvPr>
              <p:cNvSpPr/>
              <p:nvPr/>
            </p:nvSpPr>
            <p:spPr>
              <a:xfrm>
                <a:off x="609695" y="997391"/>
                <a:ext cx="371060" cy="2504661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B670A71E-6919-1532-6CC7-6F681F6779BC}"/>
                  </a:ext>
                </a:extLst>
              </p:cNvPr>
              <p:cNvSpPr/>
              <p:nvPr/>
            </p:nvSpPr>
            <p:spPr>
              <a:xfrm rot="10800000">
                <a:off x="609695" y="3412551"/>
                <a:ext cx="371060" cy="2504661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798FCE-52C3-F736-D9D5-A5757777379D}"/>
                </a:ext>
              </a:extLst>
            </p:cNvPr>
            <p:cNvSpPr/>
            <p:nvPr/>
          </p:nvSpPr>
          <p:spPr>
            <a:xfrm>
              <a:off x="471758" y="3203830"/>
              <a:ext cx="662625" cy="7153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rc 19">
            <a:extLst>
              <a:ext uri="{FF2B5EF4-FFF2-40B4-BE49-F238E27FC236}">
                <a16:creationId xmlns:a16="http://schemas.microsoft.com/office/drawing/2014/main" id="{A766A4B0-8E75-AAED-E7A0-9CB501C877C9}"/>
              </a:ext>
            </a:extLst>
          </p:cNvPr>
          <p:cNvSpPr/>
          <p:nvPr/>
        </p:nvSpPr>
        <p:spPr>
          <a:xfrm>
            <a:off x="-2769504" y="1017988"/>
            <a:ext cx="5658677" cy="5385328"/>
          </a:xfrm>
          <a:prstGeom prst="arc">
            <a:avLst>
              <a:gd name="adj1" fmla="val 16200000"/>
              <a:gd name="adj2" fmla="val 549863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DC7E16-15F2-46C8-C2CF-CDBC09C128B7}"/>
              </a:ext>
            </a:extLst>
          </p:cNvPr>
          <p:cNvSpPr txBox="1"/>
          <p:nvPr/>
        </p:nvSpPr>
        <p:spPr>
          <a:xfrm>
            <a:off x="2321838" y="1066439"/>
            <a:ext cx="4903907" cy="64633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8D56A3-5F06-AD30-2BA1-E5C29CC31A7E}"/>
              </a:ext>
            </a:extLst>
          </p:cNvPr>
          <p:cNvSpPr/>
          <p:nvPr/>
        </p:nvSpPr>
        <p:spPr>
          <a:xfrm>
            <a:off x="2210941" y="1959029"/>
            <a:ext cx="664548" cy="622901"/>
          </a:xfrm>
          <a:prstGeom prst="ellipse">
            <a:avLst/>
          </a:prstGeom>
          <a:solidFill>
            <a:srgbClr val="FFB18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348BC2-0DF8-B306-C3FD-5F35E235FDD0}"/>
              </a:ext>
            </a:extLst>
          </p:cNvPr>
          <p:cNvSpPr/>
          <p:nvPr/>
        </p:nvSpPr>
        <p:spPr>
          <a:xfrm>
            <a:off x="2377004" y="2994729"/>
            <a:ext cx="652815" cy="622901"/>
          </a:xfrm>
          <a:prstGeom prst="ellipse">
            <a:avLst/>
          </a:prstGeom>
          <a:solidFill>
            <a:srgbClr val="FFB18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CD1863-2EFA-8491-0EFA-A2E5E0DB8FD4}"/>
              </a:ext>
            </a:extLst>
          </p:cNvPr>
          <p:cNvSpPr/>
          <p:nvPr/>
        </p:nvSpPr>
        <p:spPr>
          <a:xfrm>
            <a:off x="2377004" y="4065622"/>
            <a:ext cx="652815" cy="622901"/>
          </a:xfrm>
          <a:prstGeom prst="ellipse">
            <a:avLst/>
          </a:prstGeom>
          <a:solidFill>
            <a:srgbClr val="FFB18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FB53C2-C91C-8A17-7E49-5A6F6D7F873A}"/>
              </a:ext>
            </a:extLst>
          </p:cNvPr>
          <p:cNvSpPr/>
          <p:nvPr/>
        </p:nvSpPr>
        <p:spPr>
          <a:xfrm>
            <a:off x="2148809" y="5148714"/>
            <a:ext cx="652815" cy="622901"/>
          </a:xfrm>
          <a:prstGeom prst="ellipse">
            <a:avLst/>
          </a:prstGeom>
          <a:solidFill>
            <a:srgbClr val="FFB18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62FFA0-E26A-176C-1534-035845990749}"/>
              </a:ext>
            </a:extLst>
          </p:cNvPr>
          <p:cNvSpPr txBox="1"/>
          <p:nvPr/>
        </p:nvSpPr>
        <p:spPr>
          <a:xfrm>
            <a:off x="3066637" y="3024050"/>
            <a:ext cx="6741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each other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2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B0BE48-E786-73D8-3EF5-3C76EC6A9E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52" y="1251628"/>
            <a:ext cx="2455985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EE4240D-FC27-2957-8AE5-9645AB7F9746}"/>
              </a:ext>
            </a:extLst>
          </p:cNvPr>
          <p:cNvGrpSpPr/>
          <p:nvPr/>
        </p:nvGrpSpPr>
        <p:grpSpPr>
          <a:xfrm>
            <a:off x="3476021" y="1556428"/>
            <a:ext cx="2209800" cy="880807"/>
            <a:chOff x="1818239" y="2099374"/>
            <a:chExt cx="2209800" cy="880807"/>
          </a:xfrm>
        </p:grpSpPr>
        <p:sp>
          <p:nvSpPr>
            <p:cNvPr id="4" name="Rounded Rectangular Callout 2">
              <a:extLst>
                <a:ext uri="{FF2B5EF4-FFF2-40B4-BE49-F238E27FC236}">
                  <a16:creationId xmlns:a16="http://schemas.microsoft.com/office/drawing/2014/main" id="{502728EA-85B7-0889-A988-ED461AB33862}"/>
                </a:ext>
              </a:extLst>
            </p:cNvPr>
            <p:cNvSpPr/>
            <p:nvPr/>
          </p:nvSpPr>
          <p:spPr>
            <a:xfrm rot="2798900">
              <a:off x="2473128" y="1494281"/>
              <a:ext cx="838200" cy="2133600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B123C8-BBFE-34AC-6F5C-A84476B734B4}"/>
                </a:ext>
              </a:extLst>
            </p:cNvPr>
            <p:cNvSpPr txBox="1"/>
            <p:nvPr/>
          </p:nvSpPr>
          <p:spPr>
            <a:xfrm rot="19042345">
              <a:off x="1818239" y="2099374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Good morning</a:t>
              </a:r>
            </a:p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Students.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182E600-BDD8-E884-3769-7DBBB6B5F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40" y="1785028"/>
            <a:ext cx="5312596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0AB3B82-2091-8863-E7EE-A00C12D0A3D0}"/>
              </a:ext>
            </a:extLst>
          </p:cNvPr>
          <p:cNvGrpSpPr/>
          <p:nvPr/>
        </p:nvGrpSpPr>
        <p:grpSpPr>
          <a:xfrm>
            <a:off x="6524021" y="5518828"/>
            <a:ext cx="2362200" cy="1066800"/>
            <a:chOff x="4724400" y="5334000"/>
            <a:chExt cx="2362200" cy="1066800"/>
          </a:xfrm>
        </p:grpSpPr>
        <p:sp>
          <p:nvSpPr>
            <p:cNvPr id="8" name="Rectangular Callout 7">
              <a:extLst>
                <a:ext uri="{FF2B5EF4-FFF2-40B4-BE49-F238E27FC236}">
                  <a16:creationId xmlns:a16="http://schemas.microsoft.com/office/drawing/2014/main" id="{088B93C6-8ACD-4061-79A5-737CAC18CEC2}"/>
                </a:ext>
              </a:extLst>
            </p:cNvPr>
            <p:cNvSpPr/>
            <p:nvPr/>
          </p:nvSpPr>
          <p:spPr>
            <a:xfrm rot="10800000">
              <a:off x="4724400" y="5334000"/>
              <a:ext cx="2362200" cy="1066800"/>
            </a:xfrm>
            <a:prstGeom prst="wedge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62143A-C937-020D-6F0D-28EF4F3235E8}"/>
                </a:ext>
              </a:extLst>
            </p:cNvPr>
            <p:cNvSpPr txBox="1"/>
            <p:nvPr/>
          </p:nvSpPr>
          <p:spPr>
            <a:xfrm>
              <a:off x="4859213" y="5451901"/>
              <a:ext cx="20925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Good morning</a:t>
              </a:r>
            </a:p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Teacher.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CCC4B69-0668-ED8A-E5D0-02A3C1F43EB2}"/>
              </a:ext>
            </a:extLst>
          </p:cNvPr>
          <p:cNvSpPr txBox="1"/>
          <p:nvPr/>
        </p:nvSpPr>
        <p:spPr>
          <a:xfrm>
            <a:off x="1840652" y="602291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name is Lutfor</a:t>
            </a:r>
          </a:p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I’m your English Teacher.</a:t>
            </a:r>
          </a:p>
        </p:txBody>
      </p:sp>
    </p:spTree>
    <p:extLst>
      <p:ext uri="{BB962C8B-B14F-4D97-AF65-F5344CB8AC3E}">
        <p14:creationId xmlns:p14="http://schemas.microsoft.com/office/powerpoint/2010/main" val="14572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DC25F-4A7D-189F-77E0-769B018F7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" y="397550"/>
            <a:ext cx="10479901" cy="5894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Callout 2">
            <a:extLst>
              <a:ext uri="{FF2B5EF4-FFF2-40B4-BE49-F238E27FC236}">
                <a16:creationId xmlns:a16="http://schemas.microsoft.com/office/drawing/2014/main" id="{DA9E5D6E-EE0F-8A5C-8953-DC5121BB17D4}"/>
              </a:ext>
            </a:extLst>
          </p:cNvPr>
          <p:cNvSpPr/>
          <p:nvPr/>
        </p:nvSpPr>
        <p:spPr>
          <a:xfrm>
            <a:off x="2692700" y="3261048"/>
            <a:ext cx="3101611" cy="757863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3">
            <a:extLst>
              <a:ext uri="{FF2B5EF4-FFF2-40B4-BE49-F238E27FC236}">
                <a16:creationId xmlns:a16="http://schemas.microsoft.com/office/drawing/2014/main" id="{1244F8B6-2269-C65E-43F2-760B1ECCDCB8}"/>
              </a:ext>
            </a:extLst>
          </p:cNvPr>
          <p:cNvSpPr/>
          <p:nvPr/>
        </p:nvSpPr>
        <p:spPr>
          <a:xfrm>
            <a:off x="7613044" y="3261048"/>
            <a:ext cx="3089169" cy="668409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morning.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L1-3A_U01C1">
            <a:hlinkClick r:id="" action="ppaction://media"/>
            <a:extLst>
              <a:ext uri="{FF2B5EF4-FFF2-40B4-BE49-F238E27FC236}">
                <a16:creationId xmlns:a16="http://schemas.microsoft.com/office/drawing/2014/main" id="{7658D047-A360-C49D-C0BA-DEF35B5C6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5701" y="466788"/>
            <a:ext cx="523995" cy="523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79C94-61B4-4BF9-DAB4-2C2DE069DA0B}"/>
              </a:ext>
            </a:extLst>
          </p:cNvPr>
          <p:cNvSpPr txBox="1"/>
          <p:nvPr/>
        </p:nvSpPr>
        <p:spPr>
          <a:xfrm>
            <a:off x="2694575" y="6331290"/>
            <a:ext cx="680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Teacher will discuss how to greet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402483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8F6FB8-2528-6080-1306-B16003C63B86}"/>
              </a:ext>
            </a:extLst>
          </p:cNvPr>
          <p:cNvSpPr txBox="1"/>
          <p:nvPr/>
        </p:nvSpPr>
        <p:spPr>
          <a:xfrm>
            <a:off x="1651521" y="2682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>
                <a:ln w="508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latin typeface="Algerian" pitchFamily="82" charset="0"/>
              </a:rPr>
              <a:t>Practice in pair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C3BE2-7E6B-181E-7FBC-DDCADCCAC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21" y="2085393"/>
            <a:ext cx="3390900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535FF9-F414-8909-1E0B-0B2A59A11A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20" y="2390193"/>
            <a:ext cx="1544145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5C2C0B-8151-B9E1-5EFE-3C8EB80F3E3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19" y="2313993"/>
            <a:ext cx="1445602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7E01F8-47DF-65F6-F604-AEF68E05D0F9}"/>
              </a:ext>
            </a:extLst>
          </p:cNvPr>
          <p:cNvGrpSpPr/>
          <p:nvPr/>
        </p:nvGrpSpPr>
        <p:grpSpPr>
          <a:xfrm>
            <a:off x="4241459" y="3328040"/>
            <a:ext cx="1219600" cy="449873"/>
            <a:chOff x="2589938" y="3300047"/>
            <a:chExt cx="1219600" cy="449873"/>
          </a:xfrm>
        </p:grpSpPr>
        <p:sp>
          <p:nvSpPr>
            <p:cNvPr id="7" name="Cloud Callout 5">
              <a:extLst>
                <a:ext uri="{FF2B5EF4-FFF2-40B4-BE49-F238E27FC236}">
                  <a16:creationId xmlns:a16="http://schemas.microsoft.com/office/drawing/2014/main" id="{A2288BAF-2705-3D6E-EBAA-C3D6BB8296F0}"/>
                </a:ext>
              </a:extLst>
            </p:cNvPr>
            <p:cNvSpPr/>
            <p:nvPr/>
          </p:nvSpPr>
          <p:spPr>
            <a:xfrm rot="14102730">
              <a:off x="3009238" y="2880747"/>
              <a:ext cx="381000" cy="1219600"/>
            </a:xfrm>
            <a:prstGeom prst="cloudCallou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4A12A2-7DED-B753-064D-F3B2A33E7E97}"/>
                </a:ext>
              </a:extLst>
            </p:cNvPr>
            <p:cNvSpPr txBox="1"/>
            <p:nvPr/>
          </p:nvSpPr>
          <p:spPr>
            <a:xfrm rot="19579669">
              <a:off x="2819401" y="3380588"/>
              <a:ext cx="609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Hi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A5CF49-D460-8384-2AE9-91AEC9A6D2A5}"/>
              </a:ext>
            </a:extLst>
          </p:cNvPr>
          <p:cNvGrpSpPr/>
          <p:nvPr/>
        </p:nvGrpSpPr>
        <p:grpSpPr>
          <a:xfrm rot="18885021">
            <a:off x="3040459" y="2676911"/>
            <a:ext cx="1489977" cy="457200"/>
            <a:chOff x="1403716" y="3912042"/>
            <a:chExt cx="1489977" cy="457200"/>
          </a:xfrm>
        </p:grpSpPr>
        <p:sp>
          <p:nvSpPr>
            <p:cNvPr id="10" name="Oval Callout 7">
              <a:extLst>
                <a:ext uri="{FF2B5EF4-FFF2-40B4-BE49-F238E27FC236}">
                  <a16:creationId xmlns:a16="http://schemas.microsoft.com/office/drawing/2014/main" id="{711F018B-F676-C862-E2F1-3B9977A29D8F}"/>
                </a:ext>
              </a:extLst>
            </p:cNvPr>
            <p:cNvSpPr/>
            <p:nvPr/>
          </p:nvSpPr>
          <p:spPr>
            <a:xfrm rot="6167096">
              <a:off x="1920105" y="3395653"/>
              <a:ext cx="457200" cy="1489977"/>
            </a:xfrm>
            <a:prstGeom prst="wedgeEllipseCallou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D2D944-1B19-649D-4A83-71B9665D01DD}"/>
                </a:ext>
              </a:extLst>
            </p:cNvPr>
            <p:cNvSpPr txBox="1"/>
            <p:nvPr/>
          </p:nvSpPr>
          <p:spPr>
            <a:xfrm rot="1138286">
              <a:off x="1693987" y="394309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Hello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9CFEF2-36C3-3793-1C7F-1305C90C4FD7}"/>
              </a:ext>
            </a:extLst>
          </p:cNvPr>
          <p:cNvGrpSpPr/>
          <p:nvPr/>
        </p:nvGrpSpPr>
        <p:grpSpPr>
          <a:xfrm>
            <a:off x="4510092" y="3661908"/>
            <a:ext cx="714533" cy="1742556"/>
            <a:chOff x="2858571" y="3633915"/>
            <a:chExt cx="714533" cy="1742556"/>
          </a:xfrm>
        </p:grpSpPr>
        <p:sp>
          <p:nvSpPr>
            <p:cNvPr id="13" name="Cloud Callout 11">
              <a:extLst>
                <a:ext uri="{FF2B5EF4-FFF2-40B4-BE49-F238E27FC236}">
                  <a16:creationId xmlns:a16="http://schemas.microsoft.com/office/drawing/2014/main" id="{339BDC99-115F-CD30-069F-491307889659}"/>
                </a:ext>
              </a:extLst>
            </p:cNvPr>
            <p:cNvSpPr/>
            <p:nvPr/>
          </p:nvSpPr>
          <p:spPr>
            <a:xfrm rot="11969972">
              <a:off x="2858571" y="3722699"/>
              <a:ext cx="714533" cy="1653772"/>
            </a:xfrm>
            <a:prstGeom prst="cloudCallou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7E0616-33BF-CD19-5B92-9E08A9DBA2CF}"/>
                </a:ext>
              </a:extLst>
            </p:cNvPr>
            <p:cNvSpPr txBox="1"/>
            <p:nvPr/>
          </p:nvSpPr>
          <p:spPr>
            <a:xfrm rot="17950195">
              <a:off x="2356337" y="4292650"/>
              <a:ext cx="1686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Good morning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A81F75-902F-4FC0-DF7E-95498B35B99A}"/>
              </a:ext>
            </a:extLst>
          </p:cNvPr>
          <p:cNvGrpSpPr/>
          <p:nvPr/>
        </p:nvGrpSpPr>
        <p:grpSpPr>
          <a:xfrm>
            <a:off x="2794521" y="3967465"/>
            <a:ext cx="1742198" cy="2286000"/>
            <a:chOff x="1143000" y="3961125"/>
            <a:chExt cx="1742198" cy="2286000"/>
          </a:xfrm>
        </p:grpSpPr>
        <p:sp>
          <p:nvSpPr>
            <p:cNvPr id="16" name="Oval Callout 14">
              <a:extLst>
                <a:ext uri="{FF2B5EF4-FFF2-40B4-BE49-F238E27FC236}">
                  <a16:creationId xmlns:a16="http://schemas.microsoft.com/office/drawing/2014/main" id="{2FA5CB35-8FE4-1A49-132F-A833A1A4150E}"/>
                </a:ext>
              </a:extLst>
            </p:cNvPr>
            <p:cNvSpPr/>
            <p:nvPr/>
          </p:nvSpPr>
          <p:spPr>
            <a:xfrm rot="8194444">
              <a:off x="1798440" y="3961125"/>
              <a:ext cx="548880" cy="2286000"/>
            </a:xfrm>
            <a:prstGeom prst="wedgeEllipseCallou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2F2084-9AD1-6925-4E40-7B16246A32FF}"/>
                </a:ext>
              </a:extLst>
            </p:cNvPr>
            <p:cNvSpPr txBox="1"/>
            <p:nvPr/>
          </p:nvSpPr>
          <p:spPr>
            <a:xfrm rot="2682374">
              <a:off x="1143000" y="4758672"/>
              <a:ext cx="1742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Good morning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9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254</Words>
  <Application>Microsoft Office PowerPoint</Application>
  <PresentationFormat>Widescreen</PresentationFormat>
  <Paragraphs>59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Century Gothic</vt:lpstr>
      <vt:lpstr>Elephant</vt:lpstr>
      <vt:lpstr>Gill Sans Ultra Bold</vt:lpstr>
      <vt:lpstr>Harlow Solid Italic</vt:lpstr>
      <vt:lpstr>Ink Free</vt:lpstr>
      <vt:lpstr>Kalpurush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27</cp:revision>
  <dcterms:created xsi:type="dcterms:W3CDTF">2022-06-20T14:38:03Z</dcterms:created>
  <dcterms:modified xsi:type="dcterms:W3CDTF">2022-06-22T06:17:03Z</dcterms:modified>
</cp:coreProperties>
</file>