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28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713CE-B915-4E42-B288-E9851211E242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084EA-26C2-4542-9E02-883EBFBEE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3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এই স্লাইডটি</a:t>
            </a:r>
            <a:r>
              <a:rPr lang="bn-IN" baseline="0" dirty="0"/>
              <a:t> শ্রেণিকার্যক্রম পরিচালনার সময় হাইড করে রাখা যেতে পারে।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FDBF5-AD61-425D-9F1A-3EE7F5987B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5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BE98-2C49-44F6-8980-450ABF3F2056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C595-E05D-4C28-86C6-F5A41636C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BE98-2C49-44F6-8980-450ABF3F2056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C595-E05D-4C28-86C6-F5A41636C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BE98-2C49-44F6-8980-450ABF3F2056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C595-E05D-4C28-86C6-F5A41636C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BE98-2C49-44F6-8980-450ABF3F2056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C595-E05D-4C28-86C6-F5A41636C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BE98-2C49-44F6-8980-450ABF3F2056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C595-E05D-4C28-86C6-F5A41636C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BE98-2C49-44F6-8980-450ABF3F2056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C595-E05D-4C28-86C6-F5A41636C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BE98-2C49-44F6-8980-450ABF3F2056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C595-E05D-4C28-86C6-F5A41636C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BE98-2C49-44F6-8980-450ABF3F2056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C595-E05D-4C28-86C6-F5A41636C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BE98-2C49-44F6-8980-450ABF3F2056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C595-E05D-4C28-86C6-F5A41636C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BE98-2C49-44F6-8980-450ABF3F2056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C595-E05D-4C28-86C6-F5A41636C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BE98-2C49-44F6-8980-450ABF3F2056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CC595-E05D-4C28-86C6-F5A41636C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BE98-2C49-44F6-8980-450ABF3F2056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CC595-E05D-4C28-86C6-F5A41636C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9186" y="228600"/>
            <a:ext cx="879021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0"/>
            <a:ext cx="1196340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গণিতবিজ্ঞানের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তত্ত্বীয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জ্ঞানার্জন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অসম্ভব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কোয়ান্টাম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মেকানিকস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হিসাব-নিকাশ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়।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পরীক্ষণ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4" name="Picture 3" descr="গনিতের সাথে রসায়নের সম্পর্ক 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2"/>
            <a:ext cx="11963400" cy="34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িপদ চিহ্ন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76200"/>
            <a:ext cx="12191999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মারাত্মক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 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প্রশ্বাসের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মারাত্মক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Pois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121919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1" y="1752600"/>
            <a:ext cx="12287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দাহ্য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 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পেট্রোলিয়াম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এ্যারোসল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Aeroso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1219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1" y="2362200"/>
            <a:ext cx="12096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12115799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বিস্ফোরক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বিস্ফোরক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Explos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1" y="1906726"/>
            <a:ext cx="12115799" cy="495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1200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21920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কেমিক্যাল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কেমিক্যালকে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 descr="Fish Dyi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1"/>
            <a:ext cx="121919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2601" y="1828801"/>
            <a:ext cx="1114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1493"/>
            <a:ext cx="6553200" cy="67403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অক্সিডাইজিং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এজেন্ট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জারিত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অক্সিডাইজিং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এজেন্ট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 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ক্লোরিন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ত্বকে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লাগলে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শ্বাসকষ্ট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জটিলতা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গ্যাসগুলো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  <p:pic>
        <p:nvPicPr>
          <p:cNvPr id="3" name="Picture 2" descr="Chlorin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28600"/>
            <a:ext cx="5562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25" y="76200"/>
            <a:ext cx="1285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2" y="152401"/>
            <a:ext cx="8686799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শ্বাসকষ্ট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জীবাণুর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সংক্রমণও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Mas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91862"/>
            <a:ext cx="7010400" cy="433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1" y="2514600"/>
            <a:ext cx="1171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1"/>
            <a:ext cx="12115800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ট্রিফয়েল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১৯৪৬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আমেরিকায়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রশ্মিকে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3" name="Picture 2" descr="Radiat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4529"/>
            <a:ext cx="69342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29718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2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2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32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2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রাসায়নিক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পোকামাকড়কে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়।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মশা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তাড়াবার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কয়েল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অ্যারোসল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ডিটারজেন্ট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শ্যাম্পু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রক্ষায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অ্যান্টিবায়োটিক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সেবন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সৌন্দর্যবর্ধনের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মেহেদী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কসমেটিকস্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এছাড়াও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ভেষজ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ঔষধপত্র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স্বাস্থ্যরক্ষা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সৌন্দর্যবর্ধনের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নিমিত্তে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৫)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অসাধুভাবে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পচনরোধে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ফলমূলের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পরিপক্কতা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আনায়নে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পাকাতে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রাসায়নিক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একইভাবে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আকর্ষণীয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অনুপোযোগী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85" y="3505200"/>
            <a:ext cx="3953115" cy="1423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9273" tIns="49636" rIns="99273" bIns="49636">
            <a:spAutoFit/>
          </a:bodyPr>
          <a:lstStyle/>
          <a:p>
            <a:pPr algn="ctr"/>
            <a:r>
              <a:rPr lang="bn-BD" sz="43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4300" b="1" dirty="0">
                <a:latin typeface="NikoshBAN" pitchFamily="2" charset="0"/>
                <a:cs typeface="NikoshBAN" pitchFamily="2" charset="0"/>
              </a:rPr>
              <a:t>রসায়ন</a:t>
            </a:r>
          </a:p>
          <a:p>
            <a:pPr algn="ctr"/>
            <a:r>
              <a:rPr lang="bn-BD" sz="4300" dirty="0"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en-SG" sz="4300" b="1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SG" sz="4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300" b="1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endParaRPr lang="bn-IN" sz="4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200400"/>
            <a:ext cx="4724400" cy="3239562"/>
          </a:xfrm>
          <a:prstGeom prst="rect">
            <a:avLst/>
          </a:prstGeom>
          <a:noFill/>
        </p:spPr>
        <p:txBody>
          <a:bodyPr wrap="square" lIns="99273" tIns="49636" rIns="99273" bIns="49636" rtlCol="0">
            <a:spAutoFit/>
          </a:bodyPr>
          <a:lstStyle/>
          <a:p>
            <a:r>
              <a:rPr lang="en-SG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</a:t>
            </a:r>
            <a:r>
              <a:rPr lang="en-SG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দাস</a:t>
            </a:r>
            <a:r>
              <a:rPr lang="en-SG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</a:t>
            </a:r>
            <a:endParaRPr lang="bn-BD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SG" sz="3900" spc="54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SG" sz="3900" spc="54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900" spc="54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bn-IN" sz="3900" spc="54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SG" sz="3900" b="1" spc="54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ধোবাউড়া</a:t>
            </a:r>
            <a:r>
              <a:rPr lang="en-SG" sz="3900" b="1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900" b="1" spc="54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SG" sz="3900" b="1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900" b="1" spc="54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SG" sz="3900" b="1" spc="54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3900" b="1" spc="54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bn-BD" sz="3900" b="1" spc="54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9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SG" sz="39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01717-171359</a:t>
            </a:r>
            <a:r>
              <a:rPr lang="bn-BD" sz="39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NikoshBAN" pitchFamily="2" charset="0"/>
              </a:rPr>
              <a:t> </a:t>
            </a:r>
            <a:endParaRPr lang="en-SG" sz="39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SG" sz="39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01977-171359</a:t>
            </a:r>
            <a:endParaRPr lang="en-US" sz="39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9678" y="662775"/>
            <a:ext cx="1829136" cy="838905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4800" dirty="0"/>
          </a:p>
        </p:txBody>
      </p:sp>
      <p:pic>
        <p:nvPicPr>
          <p:cNvPr id="6" name="Picture 5" descr="ram_das_pa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32858"/>
            <a:ext cx="1409700" cy="1469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001207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585"/>
            <a:ext cx="12192000" cy="6894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latin typeface="NikoshBAN" pitchFamily="2" charset="0"/>
                <a:cs typeface="NikoshBAN" pitchFamily="2" charset="0"/>
              </a:rPr>
              <a:t>৬)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প্রক্রিয়াজাত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জুস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সস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কেক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বিস্কুট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প্রভৃতিতে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সময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প্রিজারভেটিভস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়।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প্রিজারভেটিভস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ছাড়া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সংগৃহীত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ঠিকই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দুর্ভাগ্যজনকভাবে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ক্ষেত্রেই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অধিকমাত্রায়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অনুপযোগী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প্রিজারভেটিভস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400" dirty="0">
                <a:latin typeface="NikoshBAN" pitchFamily="2" charset="0"/>
                <a:cs typeface="NikoshBAN" pitchFamily="2" charset="0"/>
              </a:rPr>
              <a:t>৭)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কলকারখানা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প্রতিনিয়ত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মারাত্মক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400" dirty="0">
                <a:latin typeface="NikoshBAN" pitchFamily="2" charset="0"/>
                <a:cs typeface="NikoshBAN" pitchFamily="2" charset="0"/>
              </a:rPr>
              <a:t>৮)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উপস্থিতিতে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পোড়ালে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স্বাস্থের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কার্বন-মনো-অক্সাইড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়।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ঔষধপত্র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সেবনে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মৃত্যুও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400" dirty="0">
                <a:latin typeface="NikoshBAN" pitchFamily="2" charset="0"/>
                <a:cs typeface="NikoshBAN" pitchFamily="2" charset="0"/>
              </a:rPr>
              <a:t>৯)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ডিটারজেন্ট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শ্যাম্পু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মাটিকে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নদী-নালা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খাল-বিলের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মশার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কয়েল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অ্যারোসলের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ধোঁয়া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নিঃশ্বাসের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কসমেটিকস্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ভেষজ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895600"/>
            <a:ext cx="982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আাশা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পেয়েছ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5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5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0674"/>
            <a:ext cx="11963400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৫০০০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কাপড়ে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বসানোর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 ২৬০০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মিশরীয়রা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স্বর্ণ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পেরিয়ে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12039600" cy="1077218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পেকে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4" name="Picture 3" descr="https://10minuteschool.com/ssc/wp-content/uploads/h5p/content/633/images/image-5aa3e36f1047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010799"/>
            <a:ext cx="11963400" cy="2694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6840"/>
            <a:ext cx="12039600" cy="170816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রাসায়নিক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রাসায়নিক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প্রক্রিয়ার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বর্ণধারী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সৃষ্টিতেই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হলুদে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255230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লোহায়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মরিচা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4" name="Picture 3" descr="https://10minuteschool.com/ssc/wp-content/uploads/h5p/content/633/images/image-5aa3e553e741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133600"/>
            <a:ext cx="723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2895600"/>
            <a:ext cx="4495800" cy="35394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মরিচা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ভঙ্গুর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বাষ্পের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উপস্থিতিতে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বায়ুর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রাসায়নিক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বিক্রিয়ার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়,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মরিচা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935" y="19930"/>
            <a:ext cx="733726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কেরোসিন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জ্বালানো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3" name="Picture 2" descr="https://10minuteschool.com/ssc/wp-content/uploads/h5p/content/633/images/image-5aa3e6abb209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762000"/>
            <a:ext cx="6400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920889"/>
            <a:ext cx="5486400" cy="563231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বস্তুগুলো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দিয়ে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 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মিথেন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মোম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হাইড্রোজেনের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এগুলোতে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জ্বালানোর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প্রকৃতপক্ষেই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রাসায়নিক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বিক্রিয়া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জলীয়বাষ্প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1"/>
            <a:ext cx="11887200" cy="6017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ক্ষেত্রসমূহ</a:t>
            </a:r>
            <a:endParaRPr lang="en-US" sz="3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নিঃশ্বাসে</a:t>
            </a:r>
            <a:r>
              <a:rPr lang="en-US" sz="35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35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বায়ু</a:t>
            </a:r>
            <a:endParaRPr lang="en-US" sz="35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5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 = </a:t>
            </a:r>
            <a:r>
              <a:rPr lang="en-US" sz="35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5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5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5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 = </a:t>
            </a:r>
            <a:r>
              <a:rPr lang="en-US" sz="35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5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বায়ু</a:t>
            </a:r>
            <a:endParaRPr lang="en-US" sz="35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ব্রাশ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চিরুনি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কালি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en-US" sz="3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                            </a:t>
            </a:r>
          </a:p>
          <a:p>
            <a:pPr algn="just"/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 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কারখানায়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=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খনিজও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=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নালা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ঝরনা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19200"/>
            <a:ext cx="11963400" cy="452431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সার</a:t>
            </a:r>
            <a:endParaRPr lang="en-US" sz="36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 =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ফসফরাস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 =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শিল্প-কারখানায়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বিক্রিয়ার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বায়োলজিকেল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গনিতের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52401"/>
            <a:ext cx="6248400" cy="65248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3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শাখাগুলোর</a:t>
            </a:r>
            <a:r>
              <a:rPr lang="en-US" sz="3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800" b="1" dirty="0" err="1">
                <a:latin typeface="NikoshBAN" pitchFamily="2" charset="0"/>
                <a:cs typeface="NikoshBAN" pitchFamily="2" charset="0"/>
              </a:rPr>
              <a:t>জীববিজ্ঞানের</a:t>
            </a:r>
            <a:r>
              <a:rPr lang="en-US" sz="3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latin typeface="NikoshBAN" pitchFamily="2" charset="0"/>
                <a:cs typeface="NikoshBAN" pitchFamily="2" charset="0"/>
              </a:rPr>
              <a:t>রসায়ন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8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রাসায়নিক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প্রক্রিয়ার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উপায়ে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হয়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ক্যালসিয়ামের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ডিএনএ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(DNA)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জীব-রাসায়নিক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মাধ্যমেই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জীববিজ্ঞানের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।</a:t>
            </a:r>
            <a:endParaRPr lang="en-US" sz="3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8600"/>
            <a:ext cx="5638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2943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আধুনিককালে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ইলেকট্রনিক্স-এর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পদার্থবিজ্ঞানে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়।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গুণাবলির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ঘটিয়েই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ক্ষুদ্রাংশগুলো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 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প্রত্যেকটির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গুণাবলি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বস্তুগুলো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়।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যতটুকু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অব্যবহৃত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ইতিমধ্যেই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ফুরিয়ে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তাছাড়াও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বাড়তে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ইলেকট্রনিক্স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ঐ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পুনরুদ্ধার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পুনর্ব্যবহার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সেটিও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632</Words>
  <Application>Microsoft Office PowerPoint</Application>
  <PresentationFormat>Custom</PresentationFormat>
  <Paragraphs>66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Asus</cp:lastModifiedBy>
  <cp:revision>46</cp:revision>
  <dcterms:created xsi:type="dcterms:W3CDTF">2020-06-15T14:16:01Z</dcterms:created>
  <dcterms:modified xsi:type="dcterms:W3CDTF">2022-06-23T12:07:41Z</dcterms:modified>
</cp:coreProperties>
</file>