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4" autoAdjust="0"/>
    <p:restoredTop sz="94075" autoAdjust="0"/>
  </p:normalViewPr>
  <p:slideViewPr>
    <p:cSldViewPr snapToGrid="0">
      <p:cViewPr varScale="1">
        <p:scale>
          <a:sx n="70" d="100"/>
          <a:sy n="70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B96E-06B7-4C2E-978B-A5D9ACB2861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DE0E0-94A0-47C8-B797-BB89B527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5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DE0E0-94A0-47C8-B797-BB89B5279E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4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37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07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0209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13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4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4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4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9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8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3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2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7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3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778" y="376518"/>
            <a:ext cx="8915399" cy="8911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cademy Engraved LET" pitchFamily="2" charset="0"/>
              </a:rPr>
              <a:t>Flora’s first day at </a:t>
            </a:r>
            <a:r>
              <a:rPr lang="en-US" dirty="0" smtClean="0">
                <a:latin typeface="Academy Engraved LET" pitchFamily="2" charset="0"/>
              </a:rPr>
              <a:t>school (1)</a:t>
            </a:r>
            <a:endParaRPr lang="en-US" dirty="0"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4778" y="1267699"/>
            <a:ext cx="8915399" cy="1126283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cademy Engraved LET" pitchFamily="2" charset="0"/>
              </a:rPr>
              <a:t>Unit 3, Lesson 2 (C) by </a:t>
            </a:r>
            <a:r>
              <a:rPr lang="en-US" sz="3200" dirty="0" err="1" smtClean="0">
                <a:latin typeface="Academy Engraved LET" pitchFamily="2" charset="0"/>
              </a:rPr>
              <a:t>Umme</a:t>
            </a:r>
            <a:r>
              <a:rPr lang="en-US" sz="3200" dirty="0" smtClean="0">
                <a:latin typeface="Academy Engraved LET" pitchFamily="2" charset="0"/>
              </a:rPr>
              <a:t> </a:t>
            </a:r>
            <a:r>
              <a:rPr lang="en-US" sz="3200" dirty="0" err="1" smtClean="0">
                <a:latin typeface="Academy Engraved LET" pitchFamily="2" charset="0"/>
              </a:rPr>
              <a:t>Kulsum</a:t>
            </a:r>
            <a:r>
              <a:rPr lang="en-US" sz="3200" dirty="0" smtClean="0">
                <a:latin typeface="Academy Engraved LET" pitchFamily="2" charset="0"/>
              </a:rPr>
              <a:t> Baby</a:t>
            </a:r>
            <a:endParaRPr lang="en-US" sz="3200" dirty="0">
              <a:latin typeface="Academy Engraved LE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489" y="2030911"/>
            <a:ext cx="7692839" cy="4270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275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524441"/>
              </p:ext>
            </p:extLst>
          </p:nvPr>
        </p:nvGraphicFramePr>
        <p:xfrm>
          <a:off x="1452282" y="775441"/>
          <a:ext cx="10367682" cy="488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947"/>
                <a:gridCol w="1727947"/>
                <a:gridCol w="1727947"/>
                <a:gridCol w="1727947"/>
                <a:gridCol w="1727947"/>
                <a:gridCol w="1727947"/>
              </a:tblGrid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পরবর্তী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solidFill>
                            <a:srgbClr val="000000"/>
                          </a:solidFill>
                          <a:effectLst/>
                        </a:rPr>
                        <a:t>শুনা</a:t>
                      </a:r>
                      <a:endParaRPr lang="bn-IN" sz="2000" dirty="0"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</a:rPr>
                        <a:t>Sleep</a:t>
                      </a:r>
                      <a:endParaRPr lang="bn-IN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n-IN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ঘুমানো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Week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সপ্তাহ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বলা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Well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ভাল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Weak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দুর্বল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শুরু করা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রাত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পরিদর্শন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Tomorrow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আগামীকাল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Woke (wake)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জাগানো</a:t>
                      </a:r>
                      <a:endParaRPr lang="en-US" sz="2000" u="none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খোশগল্প করা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Excited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উত্তেজিত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Early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ভোরের</a:t>
                      </a:r>
                      <a:r>
                        <a:rPr lang="bn-IN" sz="2000" baseline="0" dirty="0" smtClean="0"/>
                        <a:t> দিকে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Remember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মনে রাখা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Think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চিন্তা করা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গোসল করা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স্মরণ করা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আর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সেরা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Exactly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ঠিক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About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সম্পর্কিত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দূরে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Happen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ঘটা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এমন কি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walk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হাঁটা</a:t>
                      </a:r>
                      <a:endParaRPr lang="en-US" sz="2000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010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063" y="248872"/>
            <a:ext cx="9977717" cy="592460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cademy Engraved LET" pitchFamily="2" charset="0"/>
              </a:rPr>
              <a:t>Next week Farabi comes to visit Flora in her house. They are having a chat. “Can you remember your first day at school, Flora?” Farabi asks. “Oh, yes, I can,” Flora says. “I can recall exactly what happened. Would you like to hear it?” “I’d love to,” says Farabi. “Please tell me.” “Okay,” says Flora. “It was 2006. I was then 6 years old. One day my mother said, “Flora, you’re going to start your school tomorrow.” I was very excited. I couldn’t think of anything else. I was always thinking about the school, the teachers and the students of our school. I couldn’t even sleep well that night. The next morning my mother woke me up early in the morning. I had a bath and put on my best clothes. Then I had breakfast and started for the school with my mother. The school was not very far from our home. So we walked all the way. </a:t>
            </a:r>
          </a:p>
        </p:txBody>
      </p:sp>
    </p:spTree>
    <p:extLst>
      <p:ext uri="{BB962C8B-B14F-4D97-AF65-F5344CB8AC3E}">
        <p14:creationId xmlns:p14="http://schemas.microsoft.com/office/powerpoint/2010/main" val="420593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wind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7" y="632014"/>
            <a:ext cx="9507070" cy="520401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cademy Engraved LET" pitchFamily="2" charset="0"/>
              </a:rPr>
              <a:t>C Fill in the blanks with suitable words.  </a:t>
            </a:r>
            <a:r>
              <a:rPr lang="en-US" sz="3200" dirty="0" smtClean="0">
                <a:latin typeface="Academy Engraved LET" pitchFamily="2" charset="0"/>
              </a:rPr>
              <a:t/>
            </a:r>
            <a:br>
              <a:rPr lang="en-US" sz="3200" dirty="0" smtClean="0">
                <a:latin typeface="Academy Engraved LET" pitchFamily="2" charset="0"/>
              </a:rPr>
            </a:br>
            <a:r>
              <a:rPr lang="en-US" sz="4000" dirty="0" smtClean="0">
                <a:latin typeface="Academy Engraved LET" pitchFamily="2" charset="0"/>
              </a:rPr>
              <a:t>Flora </a:t>
            </a:r>
            <a:r>
              <a:rPr lang="en-US" sz="4000" dirty="0">
                <a:latin typeface="Academy Engraved LET" pitchFamily="2" charset="0"/>
              </a:rPr>
              <a:t>is a student. She is  </a:t>
            </a:r>
            <a:r>
              <a:rPr lang="en-US" sz="4000" dirty="0" smtClean="0">
                <a:latin typeface="Academy Engraved LET" pitchFamily="2" charset="0"/>
              </a:rPr>
              <a:t>_______ </a:t>
            </a:r>
            <a:r>
              <a:rPr lang="en-US" sz="4000" dirty="0">
                <a:latin typeface="Academy Engraved LET" pitchFamily="2" charset="0"/>
              </a:rPr>
              <a:t>class 7. She can remember her  </a:t>
            </a:r>
            <a:r>
              <a:rPr lang="en-US" sz="4000" dirty="0" smtClean="0">
                <a:latin typeface="Academy Engraved LET" pitchFamily="2" charset="0"/>
              </a:rPr>
              <a:t>_______ </a:t>
            </a:r>
            <a:r>
              <a:rPr lang="en-US" sz="4000" dirty="0">
                <a:latin typeface="Academy Engraved LET" pitchFamily="2" charset="0"/>
              </a:rPr>
              <a:t>day at school even today. She </a:t>
            </a:r>
            <a:r>
              <a:rPr lang="en-US" sz="4000" dirty="0" smtClean="0">
                <a:latin typeface="Academy Engraved LET" pitchFamily="2" charset="0"/>
              </a:rPr>
              <a:t>_______ </a:t>
            </a:r>
            <a:r>
              <a:rPr lang="en-US" sz="4000" dirty="0">
                <a:latin typeface="Academy Engraved LET" pitchFamily="2" charset="0"/>
              </a:rPr>
              <a:t>to school in 2006. Her mother </a:t>
            </a:r>
            <a:r>
              <a:rPr lang="en-US" sz="4000" dirty="0" smtClean="0">
                <a:latin typeface="Academy Engraved LET" pitchFamily="2" charset="0"/>
              </a:rPr>
              <a:t>_______ </a:t>
            </a:r>
            <a:r>
              <a:rPr lang="en-US" sz="4000" dirty="0">
                <a:latin typeface="Academy Engraved LET" pitchFamily="2" charset="0"/>
              </a:rPr>
              <a:t>her to school. The school was </a:t>
            </a:r>
            <a:r>
              <a:rPr lang="en-US" sz="4000" dirty="0" smtClean="0">
                <a:latin typeface="Academy Engraved LET" pitchFamily="2" charset="0"/>
              </a:rPr>
              <a:t>_______ </a:t>
            </a:r>
            <a:r>
              <a:rPr lang="en-US" sz="4000" dirty="0">
                <a:latin typeface="Academy Engraved LET" pitchFamily="2" charset="0"/>
              </a:rPr>
              <a:t>a long way from their house. </a:t>
            </a:r>
            <a:r>
              <a:rPr lang="en-US" sz="4000" dirty="0" smtClean="0">
                <a:latin typeface="Academy Engraved LET" pitchFamily="2" charset="0"/>
              </a:rPr>
              <a:t>_____ </a:t>
            </a:r>
            <a:r>
              <a:rPr lang="en-US" sz="4000" dirty="0">
                <a:latin typeface="Academy Engraved LET" pitchFamily="2" charset="0"/>
              </a:rPr>
              <a:t>Flora walked to school  </a:t>
            </a:r>
            <a:r>
              <a:rPr lang="en-US" sz="4000" dirty="0" smtClean="0">
                <a:latin typeface="Academy Engraved LET" pitchFamily="2" charset="0"/>
              </a:rPr>
              <a:t>______ </a:t>
            </a:r>
            <a:r>
              <a:rPr lang="en-US" sz="4000" dirty="0">
                <a:latin typeface="Academy Engraved LET" pitchFamily="2" charset="0"/>
              </a:rPr>
              <a:t>her mother.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03405" y="7005918"/>
            <a:ext cx="806825" cy="7933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66"/>
                </a:solidFill>
                <a:latin typeface="Academy Engraved LET" pitchFamily="2" charset="0"/>
              </a:rPr>
              <a:t>in</a:t>
            </a:r>
            <a:endParaRPr lang="en-US" sz="4000" dirty="0">
              <a:solidFill>
                <a:srgbClr val="FF0066"/>
              </a:solidFill>
              <a:latin typeface="Academy Engraved LET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8867" y="7005918"/>
            <a:ext cx="806825" cy="7933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66"/>
                </a:solidFill>
                <a:latin typeface="Academy Engraved LET" pitchFamily="2" charset="0"/>
              </a:rPr>
              <a:t>1st</a:t>
            </a:r>
            <a:endParaRPr lang="en-US" sz="4000" dirty="0">
              <a:solidFill>
                <a:srgbClr val="FF0066"/>
              </a:solidFill>
              <a:latin typeface="Academy Engraved LET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07772" y="6999195"/>
            <a:ext cx="1277461" cy="7933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66"/>
                </a:solidFill>
                <a:latin typeface="Academy Engraved LET" pitchFamily="2" charset="0"/>
              </a:rPr>
              <a:t>went</a:t>
            </a:r>
            <a:endParaRPr lang="en-US" sz="4000" dirty="0">
              <a:solidFill>
                <a:srgbClr val="FF0066"/>
              </a:solidFill>
              <a:latin typeface="Academy Engraved LET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30594" y="6992472"/>
            <a:ext cx="1304362" cy="7933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66"/>
                </a:solidFill>
                <a:latin typeface="Academy Engraved LET" pitchFamily="2" charset="0"/>
              </a:rPr>
              <a:t>took</a:t>
            </a:r>
            <a:endParaRPr lang="en-US" sz="4000" dirty="0">
              <a:solidFill>
                <a:srgbClr val="FF0066"/>
              </a:solidFill>
              <a:latin typeface="Academy Engraved LET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60135" y="7005918"/>
            <a:ext cx="1035406" cy="7933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66"/>
                </a:solidFill>
                <a:latin typeface="Academy Engraved LET" pitchFamily="2" charset="0"/>
              </a:rPr>
              <a:t>not</a:t>
            </a:r>
            <a:endParaRPr lang="en-US" sz="4000" dirty="0">
              <a:solidFill>
                <a:srgbClr val="FF0066"/>
              </a:solidFill>
              <a:latin typeface="Academy Engraved LET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54365" y="6966220"/>
            <a:ext cx="806825" cy="7933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Academy Engraved LET" pitchFamily="2" charset="0"/>
              </a:rPr>
              <a:t>S</a:t>
            </a:r>
            <a:r>
              <a:rPr lang="en-US" sz="4000" dirty="0" smtClean="0">
                <a:solidFill>
                  <a:srgbClr val="FF0066"/>
                </a:solidFill>
                <a:latin typeface="Academy Engraved LET" pitchFamily="2" charset="0"/>
              </a:rPr>
              <a:t>o</a:t>
            </a:r>
            <a:endParaRPr lang="en-US" sz="4000" dirty="0">
              <a:solidFill>
                <a:srgbClr val="FF0066"/>
              </a:solidFill>
              <a:latin typeface="Academy Engraved LET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661190" y="6966220"/>
            <a:ext cx="1210271" cy="7933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66"/>
                </a:solidFill>
                <a:latin typeface="Academy Engraved LET" pitchFamily="2" charset="0"/>
              </a:rPr>
              <a:t>with</a:t>
            </a:r>
            <a:endParaRPr lang="en-US" sz="4000" dirty="0">
              <a:solidFill>
                <a:srgbClr val="FF0066"/>
              </a:solidFill>
              <a:latin typeface="Academy Engraved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5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0">
        <p14:switch dir="r"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4.375E-6 -1.48148E-6 L 0.49088 -0.846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71" y="-4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2.29167E-6 1.85185E-6 L 0.42396 -0.7576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77" y="-3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2.08333E-6 -2.22222E-6 L 0.32265 -0.665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-3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2.91667E-6 -4.81481E-6 L 0.16198 -0.5756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9" y="-2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2.29167E-6 1.85185E-6 L 0.02552 -0.490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-2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5.55112E-17 -1.11111E-6 L -0.1181 -0.400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11" y="-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2.29167E-6 -1.11111E-6 L -0.40078 -0.311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39" y="-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305</Words>
  <Application>Microsoft Office PowerPoint</Application>
  <PresentationFormat>Widescreen</PresentationFormat>
  <Paragraphs>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Academy Engraved LET</vt:lpstr>
      <vt:lpstr>Arial</vt:lpstr>
      <vt:lpstr>Calibri</vt:lpstr>
      <vt:lpstr>Trebuchet MS</vt:lpstr>
      <vt:lpstr>Wingdings 3</vt:lpstr>
      <vt:lpstr>Facet</vt:lpstr>
      <vt:lpstr>Flora’s first day at school (1)</vt:lpstr>
      <vt:lpstr>PowerPoint Presentation</vt:lpstr>
      <vt:lpstr>Next week Farabi comes to visit Flora in her house. They are having a chat. “Can you remember your first day at school, Flora?” Farabi asks. “Oh, yes, I can,” Flora says. “I can recall exactly what happened. Would you like to hear it?” “I’d love to,” says Farabi. “Please tell me.” “Okay,” says Flora. “It was 2006. I was then 6 years old. One day my mother said, “Flora, you’re going to start your school tomorrow.” I was very excited. I couldn’t think of anything else. I was always thinking about the school, the teachers and the students of our school. I couldn’t even sleep well that night. The next morning my mother woke me up early in the morning. I had a bath and put on my best clothes. Then I had breakfast and started for the school with my mother. The school was not very far from our home. So we walked all the way. </vt:lpstr>
      <vt:lpstr>C Fill in the blanks with suitable words.   Flora is a student. She is  _______ class 7. She can remember her  _______ day at school even today. She _______ to school in 2006. Her mother _______ her to school. The school was _______ a long way from their house. _____ Flora walked to school  ______ her mother.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Legend Computer</dc:creator>
  <cp:lastModifiedBy>Legend Computer</cp:lastModifiedBy>
  <cp:revision>77</cp:revision>
  <dcterms:created xsi:type="dcterms:W3CDTF">2018-04-18T13:40:25Z</dcterms:created>
  <dcterms:modified xsi:type="dcterms:W3CDTF">2022-06-23T08:10:10Z</dcterms:modified>
</cp:coreProperties>
</file>