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4" autoAdjust="0"/>
    <p:restoredTop sz="94075" autoAdjust="0"/>
  </p:normalViewPr>
  <p:slideViewPr>
    <p:cSldViewPr snapToGrid="0">
      <p:cViewPr varScale="1">
        <p:scale>
          <a:sx n="70" d="100"/>
          <a:sy n="70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B96E-06B7-4C2E-978B-A5D9ACB2861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DE0E0-94A0-47C8-B797-BB89B527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5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37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20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1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4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4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4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8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3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2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7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3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778" y="376518"/>
            <a:ext cx="8915399" cy="8911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cademy Engraved LET" pitchFamily="2" charset="0"/>
              </a:rPr>
              <a:t>Flora’s first day at </a:t>
            </a:r>
            <a:r>
              <a:rPr lang="en-US" dirty="0" smtClean="0">
                <a:latin typeface="Academy Engraved LET" pitchFamily="2" charset="0"/>
              </a:rPr>
              <a:t>school (1)</a:t>
            </a:r>
            <a:endParaRPr lang="en-US" dirty="0"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4778" y="1267699"/>
            <a:ext cx="8915399" cy="1126283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cademy Engraved LET" pitchFamily="2" charset="0"/>
              </a:rPr>
              <a:t>Unit 3, Lesson 2 (D</a:t>
            </a:r>
            <a:r>
              <a:rPr lang="en-US" sz="3200" dirty="0" smtClean="0">
                <a:latin typeface="Academy Engraved LET" pitchFamily="2" charset="0"/>
              </a:rPr>
              <a:t>) by </a:t>
            </a:r>
            <a:r>
              <a:rPr lang="en-US" sz="3200" dirty="0" err="1" smtClean="0">
                <a:latin typeface="Academy Engraved LET" pitchFamily="2" charset="0"/>
              </a:rPr>
              <a:t>Umme</a:t>
            </a:r>
            <a:r>
              <a:rPr lang="en-US" sz="3200" dirty="0" smtClean="0">
                <a:latin typeface="Academy Engraved LET" pitchFamily="2" charset="0"/>
              </a:rPr>
              <a:t> </a:t>
            </a:r>
            <a:r>
              <a:rPr lang="en-US" sz="3200" dirty="0" err="1" smtClean="0">
                <a:latin typeface="Academy Engraved LET" pitchFamily="2" charset="0"/>
              </a:rPr>
              <a:t>Kulsum</a:t>
            </a:r>
            <a:r>
              <a:rPr lang="en-US" sz="3200" dirty="0" smtClean="0">
                <a:latin typeface="Academy Engraved LET" pitchFamily="2" charset="0"/>
              </a:rPr>
              <a:t> baby</a:t>
            </a:r>
            <a:endParaRPr lang="en-US" sz="3200" dirty="0">
              <a:latin typeface="Academy Engraved LE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89" y="2030911"/>
            <a:ext cx="7692839" cy="4270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275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736041"/>
              </p:ext>
            </p:extLst>
          </p:nvPr>
        </p:nvGraphicFramePr>
        <p:xfrm>
          <a:off x="0" y="891555"/>
          <a:ext cx="10367682" cy="488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947"/>
                <a:gridCol w="1727947"/>
                <a:gridCol w="1727947"/>
                <a:gridCol w="1727947"/>
                <a:gridCol w="1727947"/>
                <a:gridCol w="1727947"/>
              </a:tblGrid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Meanings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Next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পরবর্তী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solidFill>
                            <a:srgbClr val="000000"/>
                          </a:solidFill>
                          <a:effectLst/>
                        </a:rPr>
                        <a:t>শুনা</a:t>
                      </a:r>
                      <a:endParaRPr lang="bn-IN" sz="2000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Sleep</a:t>
                      </a:r>
                      <a:endParaRPr lang="bn-IN" sz="20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ঘুমানো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Week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সপ্তাহ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বলা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Well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ভাল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Weak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দুর্বল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শুরু করা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রাত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পরিদর্শন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Tomorrow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আগামীকাল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Woke (wake)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জাগানো</a:t>
                      </a:r>
                      <a:endParaRPr lang="en-US" sz="2000" u="none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খোশগল্প করা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Excited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উত্তেজিত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Early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ভোরের</a:t>
                      </a:r>
                      <a:r>
                        <a:rPr lang="bn-IN" sz="2000" baseline="0" dirty="0" smtClean="0"/>
                        <a:t> দিকে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Remember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মনে রাখা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Think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চিন্তা করা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গোসল করা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স্মরণ করা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আর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সেরা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Exactly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ঠিক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About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সম্পর্কিত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দূরে</a:t>
                      </a:r>
                      <a:endParaRPr lang="en-US" sz="2000" dirty="0"/>
                    </a:p>
                  </a:txBody>
                  <a:tcPr/>
                </a:tc>
              </a:tr>
              <a:tr h="4885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Happen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ঘটা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/>
                        <a:t>এমন কি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walk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হাঁটা</a:t>
                      </a:r>
                      <a:endParaRPr lang="en-US" sz="200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1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5000">
        <p15:prstTrans prst="curtains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063" y="248872"/>
            <a:ext cx="9977717" cy="592460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cademy Engraved LET" pitchFamily="2" charset="0"/>
              </a:rPr>
              <a:t>Next week Farabi comes to visit Flora in her house. They are having a chat. “Can you remember your first day at school, Flora?” Farabi asks. “Oh, yes, I can,” Flora says. “I can recall exactly what happened. Would you like to hear it?” “I’d love to,” says Farabi. “Please tell me.” “Okay,” says Flora. “It was 2006. I was then 6 years old. One day my mother said, “Flora, you’re going to start your school tomorrow.” I was very excited. I couldn’t think of anything else. I was always thinking about the school, the teachers and the students of our school. I couldn’t even sleep well that night. The next morning my mother woke me up early in the morning. I had a bath and put on my best clothes. Then I had breakfast and started for the school with my mother. The school was not very far from our home. So we walked all the way. </a:t>
            </a:r>
          </a:p>
        </p:txBody>
      </p:sp>
    </p:spTree>
    <p:extLst>
      <p:ext uri="{BB962C8B-B14F-4D97-AF65-F5344CB8AC3E}">
        <p14:creationId xmlns:p14="http://schemas.microsoft.com/office/powerpoint/2010/main" val="420593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wind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248" y="1393371"/>
            <a:ext cx="8596668" cy="65314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cademy Engraved LET" pitchFamily="2" charset="0"/>
              </a:rPr>
              <a:t>D. </a:t>
            </a:r>
            <a:r>
              <a:rPr lang="en-US" b="1" dirty="0">
                <a:latin typeface="Academy Engraved LET" pitchFamily="2" charset="0"/>
              </a:rPr>
              <a:t>Match the words with their meanings.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315603"/>
              </p:ext>
            </p:extLst>
          </p:nvPr>
        </p:nvGraphicFramePr>
        <p:xfrm>
          <a:off x="677859" y="2160586"/>
          <a:ext cx="787105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712"/>
                <a:gridCol w="4920343"/>
              </a:tblGrid>
              <a:tr h="378392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Words</a:t>
                      </a:r>
                      <a:endParaRPr lang="en-US" sz="3600" dirty="0">
                        <a:latin typeface="Academy Engraved LE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Meanings</a:t>
                      </a:r>
                      <a:endParaRPr lang="en-US" sz="3600" dirty="0">
                        <a:latin typeface="Academy Engraved LET" pitchFamily="2" charset="0"/>
                      </a:endParaRPr>
                    </a:p>
                  </a:txBody>
                  <a:tcPr/>
                </a:tc>
              </a:tr>
              <a:tr h="2076565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chat </a:t>
                      </a:r>
                    </a:p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recall </a:t>
                      </a:r>
                    </a:p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exactly </a:t>
                      </a:r>
                    </a:p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excited </a:t>
                      </a:r>
                      <a:endParaRPr lang="en-US" sz="3600" dirty="0">
                        <a:latin typeface="Academy Engraved LE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precisely </a:t>
                      </a:r>
                    </a:p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feeling happiness </a:t>
                      </a:r>
                    </a:p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a friendly conversation </a:t>
                      </a:r>
                    </a:p>
                    <a:p>
                      <a:r>
                        <a:rPr lang="en-US" sz="3600" dirty="0" smtClean="0">
                          <a:latin typeface="Academy Engraved LET" pitchFamily="2" charset="0"/>
                        </a:rPr>
                        <a:t>remember</a:t>
                      </a:r>
                      <a:endParaRPr lang="en-US" sz="3600" dirty="0">
                        <a:latin typeface="Academy Engraved LE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683657" y="3106057"/>
            <a:ext cx="1988457" cy="10740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57828" y="3686627"/>
            <a:ext cx="1814286" cy="10740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031999" y="3222171"/>
            <a:ext cx="1640115" cy="1045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90055" y="3773715"/>
            <a:ext cx="1640115" cy="1045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426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5000">
        <p15:prstTrans prst="fracture"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310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Academy Engraved LET</vt:lpstr>
      <vt:lpstr>Arial</vt:lpstr>
      <vt:lpstr>Calibri</vt:lpstr>
      <vt:lpstr>Trebuchet MS</vt:lpstr>
      <vt:lpstr>Wingdings 3</vt:lpstr>
      <vt:lpstr>Facet</vt:lpstr>
      <vt:lpstr>Flora’s first day at school (1)</vt:lpstr>
      <vt:lpstr>PowerPoint Presentation</vt:lpstr>
      <vt:lpstr>Next week Farabi comes to visit Flora in her house. They are having a chat. “Can you remember your first day at school, Flora?” Farabi asks. “Oh, yes, I can,” Flora says. “I can recall exactly what happened. Would you like to hear it?” “I’d love to,” says Farabi. “Please tell me.” “Okay,” says Flora. “It was 2006. I was then 6 years old. One day my mother said, “Flora, you’re going to start your school tomorrow.” I was very excited. I couldn’t think of anything else. I was always thinking about the school, the teachers and the students of our school. I couldn’t even sleep well that night. The next morning my mother woke me up early in the morning. I had a bath and put on my best clothes. Then I had breakfast and started for the school with my mother. The school was not very far from our home. So we walked all the way. </vt:lpstr>
      <vt:lpstr>D. Match the words with their meanings.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Legend Computer</dc:creator>
  <cp:lastModifiedBy>Legend Computer</cp:lastModifiedBy>
  <cp:revision>90</cp:revision>
  <dcterms:created xsi:type="dcterms:W3CDTF">2018-04-18T13:40:25Z</dcterms:created>
  <dcterms:modified xsi:type="dcterms:W3CDTF">2022-06-23T08:09:49Z</dcterms:modified>
</cp:coreProperties>
</file>