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64" r:id="rId4"/>
    <p:sldId id="263" r:id="rId5"/>
    <p:sldId id="273" r:id="rId6"/>
    <p:sldId id="265" r:id="rId7"/>
    <p:sldId id="275" r:id="rId8"/>
    <p:sldId id="276" r:id="rId9"/>
    <p:sldId id="279" r:id="rId10"/>
    <p:sldId id="272" r:id="rId11"/>
    <p:sldId id="285" r:id="rId12"/>
    <p:sldId id="259" r:id="rId13"/>
    <p:sldId id="268" r:id="rId14"/>
    <p:sldId id="261" r:id="rId15"/>
    <p:sldId id="269" r:id="rId16"/>
    <p:sldId id="270" r:id="rId17"/>
    <p:sldId id="271" r:id="rId18"/>
    <p:sldId id="284" r:id="rId19"/>
    <p:sldId id="278" r:id="rId20"/>
    <p:sldId id="274" r:id="rId21"/>
    <p:sldId id="277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D93"/>
    <a:srgbClr val="FB6E35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13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2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0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1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36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6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4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92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58B0-3871-433D-8EF1-565C1A62BB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E58B0-3871-433D-8EF1-565C1A62BB5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2B449-AED3-4879-906B-7B4F3493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0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76" y="90152"/>
            <a:ext cx="12062012" cy="1202289"/>
          </a:xfrm>
          <a:prstGeom prst="rect">
            <a:avLst/>
          </a:prstGeom>
          <a:solidFill>
            <a:schemeClr val="bg1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6" y="1343956"/>
            <a:ext cx="12062012" cy="5426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490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7" y="1393610"/>
            <a:ext cx="11834191" cy="53860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Rectangle 1"/>
          <p:cNvSpPr/>
          <p:nvPr/>
        </p:nvSpPr>
        <p:spPr>
          <a:xfrm>
            <a:off x="0" y="51514"/>
            <a:ext cx="12192000" cy="6806485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148" y="168566"/>
            <a:ext cx="11834191" cy="11079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6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পাঠ-</a:t>
            </a:r>
            <a:endParaRPr lang="en-US" sz="6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1554" y="1463040"/>
            <a:ext cx="1782626" cy="107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শ্রেণি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817" y="78377"/>
            <a:ext cx="11861073" cy="9927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6000" b="1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kern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বিশ্লেষণ-</a:t>
            </a:r>
            <a:endParaRPr lang="en-US" sz="6000" b="1" kern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1123406"/>
            <a:ext cx="11861073" cy="56954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73291" y="1280159"/>
            <a:ext cx="3526972" cy="1077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শ্রেণি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9" y="3490175"/>
            <a:ext cx="11926387" cy="312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 ছালটা ছাড়িয়ে নিয়ে সিদ্ধ করছে ৷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পাতাগুলো ছিঁড়ে শিলে পিষছে কেউ!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কেউবা ভাজছে গরম তেলে।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খোস দাদ হাজা চুলকানিতে লাগাবে ।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চর্মরোগের অব্যর্থ মহৌষধ ।</a:t>
            </a:r>
          </a:p>
          <a:p>
            <a:pPr algn="ctr"/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616"/>
            <a:ext cx="12192000" cy="684438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704" y="98250"/>
            <a:ext cx="3633907" cy="3307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98250"/>
            <a:ext cx="4182760" cy="3307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69" y="98249"/>
            <a:ext cx="3995358" cy="33072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740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119" y="2611129"/>
            <a:ext cx="11953328" cy="41549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কচি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পাতাগুলো খায়ও অনেকে ।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এমনি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কাঁচাই...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কিম্বা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ভেজে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বেগুন-সহযোগে ।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যকৃতের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  ভারি উপকার।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কচি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ডালগুলো ভেঙে চিবোয় কত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লোক...দাঁত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থাকে।কবিরাজরা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প্রশংসায়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পঞ্চমুখ ।</a:t>
            </a:r>
          </a:p>
          <a:p>
            <a:pPr lvl="0" algn="ctr"/>
            <a:endParaRPr lang="bn-BD" sz="32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9" y="104503"/>
            <a:ext cx="4115615" cy="2543973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71" y="104503"/>
            <a:ext cx="3611986" cy="254397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4" y="104503"/>
            <a:ext cx="4063853" cy="254397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1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74" y="3389810"/>
            <a:ext cx="11939451" cy="3147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পাশে গজালে বিজ্ঞরা খুশি হন ।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বলে- ‘নিমের হাওয়া ভালো,থাক্, কেটো না।’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কাটে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না,কিন্তু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যত্নও করে না।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আবর্জনা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 চারিদিকে ।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শান দিয়ে বাঁধিয়েও দেয় কেউ –সে আর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660" y="132467"/>
            <a:ext cx="5850503" cy="2936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32466"/>
            <a:ext cx="5028715" cy="2936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755" y="3204749"/>
            <a:ext cx="118741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হঠাৎ একদিন একটা নতুন ধরনের লোক এলো।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মুগ্ধদৃষ্টিতে চেয়ে রইল নিমগাছের দিকে।ছাল তুললে না,পাতা ছিঁড়লে না,ডাল ভাঙলে না, মুগ্ধদৃষ্টিতে চেয়ে রইল শুধু।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উঠল,- ‘বাহ্,কী সুন্দর পাতাগুলি...কী রূপ!থোকা ফুলেরই বা কী বাহার...একঝাঁক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 নেমে এসেছে যেন নীল আকাশ থেকে সবুজ সায়রে।বাহ্-’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খানিকক্ষণ চেয়ে থেকে চলে গেল।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কবিরাজ নয়,কবি।</a:t>
            </a:r>
            <a:endParaRPr lang="bn-BD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81" y="133448"/>
            <a:ext cx="6334810" cy="2833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133448"/>
            <a:ext cx="5382570" cy="2833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789" y="5477628"/>
            <a:ext cx="1192154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নিমগাছটার ইচ্ছে করতে লাগল লোকটার সঙ্গে চলে যায়। কিন্তু পারলে না।মাটির ভিতরে</a:t>
            </a:r>
          </a:p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শিকড় অনেক দূরে চলে গেছে।বাড়ির পিছনে আবর্জনার স্তুপের মধ্যেই দাঁড়িয়ে রইল সে।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14622"/>
            <a:ext cx="11776012" cy="51888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49" y="5964438"/>
            <a:ext cx="11642501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ওদের বাড়ির গৃহকর্ম-নিপুণা লক্ষ্মীবউটার ঠিক এক দশা।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" y="218942"/>
            <a:ext cx="5675290" cy="55598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1" y="192815"/>
            <a:ext cx="5877059" cy="5585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11436"/>
            <a:ext cx="11887200" cy="53636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Rectangle 12"/>
          <p:cNvSpPr/>
          <p:nvPr/>
        </p:nvSpPr>
        <p:spPr>
          <a:xfrm>
            <a:off x="152400" y="147003"/>
            <a:ext cx="11887200" cy="10174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6000" b="1" kern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 পাঠ-</a:t>
            </a:r>
            <a:endParaRPr lang="en-US" sz="6000" b="1" kern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0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58" y="1567185"/>
            <a:ext cx="4053107" cy="14629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800" b="1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</a:t>
            </a:r>
            <a:endParaRPr lang="en-US" sz="48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60613" y="1567185"/>
            <a:ext cx="4098865" cy="14629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800" b="1" kern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বাকল</a:t>
            </a:r>
            <a:endParaRPr lang="en-US" sz="4800" b="1" kern="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522" y="3278777"/>
            <a:ext cx="4053107" cy="14947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800" b="1" kern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শিলে পেষা</a:t>
            </a:r>
            <a:endParaRPr lang="en-US" sz="4800" b="1" kern="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0612" y="3278778"/>
            <a:ext cx="4098865" cy="14947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800" b="1" kern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শিল-পাটায় বাটা</a:t>
            </a:r>
            <a:endParaRPr lang="en-US" sz="4800" b="1" kern="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657" y="5058096"/>
            <a:ext cx="4053108" cy="15152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800" b="1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en-US" sz="48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0612" y="5058095"/>
            <a:ext cx="4098866" cy="15152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800" b="1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 কবিতা লেখেন</a:t>
            </a:r>
            <a:endParaRPr lang="en-US" sz="48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1" y="3278777"/>
            <a:ext cx="3513668" cy="14947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1" y="1567186"/>
            <a:ext cx="3513668" cy="1470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1" y="5058095"/>
            <a:ext cx="3513668" cy="1515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TextBox 13"/>
          <p:cNvSpPr txBox="1"/>
          <p:nvPr/>
        </p:nvSpPr>
        <p:spPr>
          <a:xfrm>
            <a:off x="132522" y="202753"/>
            <a:ext cx="11926956" cy="11079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টীকা-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1" y="263583"/>
            <a:ext cx="741459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kumimoji="0" lang="bn-BD" sz="6600" b="1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kumimoji="0" lang="en-US" sz="6600" b="1" i="0" u="none" strike="noStrike" kern="0" cap="none" spc="0" normalizeH="0" baseline="0" noProof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68379"/>
            <a:ext cx="5419063" cy="5205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66245" y="4387155"/>
            <a:ext cx="492351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নাম: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47" y="724815"/>
            <a:ext cx="3060036" cy="3499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559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51512"/>
            <a:ext cx="11887199" cy="131364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দলীয়কাজ-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41" y="1989641"/>
            <a:ext cx="4886934" cy="533474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0" y="3436106"/>
            <a:ext cx="11475077" cy="72547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10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130629"/>
            <a:ext cx="11791404" cy="2142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677"/>
            <a:ext cx="11887199" cy="27429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2404690"/>
            <a:ext cx="9927771" cy="1000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3786592"/>
            <a:ext cx="11129554" cy="10597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5227854"/>
            <a:ext cx="11795760" cy="1042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143691" y="340462"/>
            <a:ext cx="11795760" cy="11079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মূল্যায়ন-</a:t>
            </a:r>
            <a:endParaRPr lang="en-US" sz="6600" b="1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86" y="102420"/>
            <a:ext cx="4063828" cy="55152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1387870"/>
            <a:ext cx="7583264" cy="4229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169817" y="5776156"/>
            <a:ext cx="1178269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 মূলভাব বিশ্লেষণ কর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818" y="195943"/>
            <a:ext cx="7583264" cy="111354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কাজ-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4"/>
            <a:ext cx="12192000" cy="52823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0" y="5339264"/>
            <a:ext cx="12191999" cy="14642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b="1" dirty="0" smtClean="0">
              <a:solidFill>
                <a:srgbClr val="00B0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2252"/>
            <a:ext cx="12192000" cy="6857999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049000"/>
            <a:ext cx="6181859" cy="4402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3" y="1049000"/>
            <a:ext cx="5527183" cy="43897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5516054"/>
            <a:ext cx="11812072" cy="114903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3182" y="127850"/>
            <a:ext cx="11812073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দেখা যাচ্ছে?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15" y="52252"/>
            <a:ext cx="12140485" cy="6805748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4" y="1028086"/>
            <a:ext cx="5906036" cy="4582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48" y="1028086"/>
            <a:ext cx="5843787" cy="4582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4" y="5674902"/>
            <a:ext cx="11812071" cy="107539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157261" y="129855"/>
            <a:ext cx="1184744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 smtClean="0">
                <a:ln>
                  <a:solidFill>
                    <a:srgbClr val="C00000"/>
                  </a:solidFill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কীসের ছবি </a:t>
            </a:r>
            <a:r>
              <a:rPr lang="bn-BD" sz="4800" b="1" dirty="0">
                <a:ln>
                  <a:solidFill>
                    <a:srgbClr val="C00000"/>
                  </a:solidFill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</a:t>
            </a:r>
            <a:endParaRPr lang="en-US" sz="4800" b="1" dirty="0">
              <a:ln>
                <a:solidFill>
                  <a:srgbClr val="C00000"/>
                </a:solidFill>
              </a:ln>
              <a:effectLst>
                <a:glow rad="101600">
                  <a:prstClr val="white">
                    <a:alpha val="60000"/>
                  </a:prst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2" y="1417481"/>
            <a:ext cx="5924281" cy="42871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404602"/>
            <a:ext cx="5889936" cy="43000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28790"/>
            <a:ext cx="11938715" cy="1204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5768999"/>
            <a:ext cx="11938715" cy="9614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1" y="2466388"/>
            <a:ext cx="3902299" cy="4095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8392" y="1244149"/>
            <a:ext cx="4040747" cy="4095482"/>
          </a:xfrm>
          <a:prstGeom prst="ellipse">
            <a:avLst/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158068" y="114243"/>
            <a:ext cx="1188367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en-US" sz="60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068" y="1244149"/>
            <a:ext cx="4978106" cy="11079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endParaRPr lang="en-US" sz="6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5785" y="5428744"/>
            <a:ext cx="4865962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বনফুল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3950" y="480372"/>
            <a:ext cx="6976381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শিখনফল</a:t>
            </a:r>
            <a:r>
              <a:rPr lang="en-US" sz="54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950" y="2137865"/>
            <a:ext cx="751195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951" y="3050547"/>
            <a:ext cx="858311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উল্লেখ করতে পারবে।</a:t>
            </a:r>
            <a:endParaRPr lang="en-US" sz="4000" dirty="0">
              <a:ln>
                <a:solidFill>
                  <a:srgbClr val="C00000"/>
                </a:solidFill>
              </a:ln>
              <a:effectLst>
                <a:glow rad="101600">
                  <a:prstClr val="white">
                    <a:alpha val="60000"/>
                  </a:prst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950" y="3963229"/>
            <a:ext cx="957589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কঠিন শব্দগুলোর অর্থ বলতে পারবে।</a:t>
            </a:r>
            <a:endParaRPr lang="en-US" sz="4000" dirty="0">
              <a:ln>
                <a:solidFill>
                  <a:srgbClr val="C00000"/>
                </a:solidFill>
              </a:ln>
              <a:effectLst>
                <a:glow rad="101600">
                  <a:prstClr val="white">
                    <a:alpha val="60000"/>
                  </a:prst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3950" y="4875911"/>
            <a:ext cx="1049029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‘নিমগাছ’গল্পের মূলভাব বিশ্লেষণ করতে পারবে।</a:t>
            </a:r>
            <a:endParaRPr lang="en-US" sz="4000" dirty="0">
              <a:ln>
                <a:solidFill>
                  <a:srgbClr val="C00000"/>
                </a:solidFill>
              </a:ln>
              <a:effectLst>
                <a:glow rad="101600">
                  <a:prstClr val="white">
                    <a:alpha val="60000"/>
                  </a:prst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53" y="1252577"/>
            <a:ext cx="3750491" cy="164492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3263961"/>
            <a:ext cx="3732420" cy="169084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5058925"/>
            <a:ext cx="3732420" cy="16684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10" y="1252577"/>
            <a:ext cx="3793380" cy="187967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10" y="4954801"/>
            <a:ext cx="3793380" cy="177257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10" y="3263959"/>
            <a:ext cx="3793380" cy="157346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1252578"/>
            <a:ext cx="3732420" cy="187967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  <a:sp3d>
            <a:bevelT w="101600" prst="riblet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0753" y="3132251"/>
            <a:ext cx="3750491" cy="3464492"/>
          </a:xfrm>
          <a:prstGeom prst="ellipse">
            <a:avLst/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222069" y="131332"/>
            <a:ext cx="1180882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60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পরিচিতি-</a:t>
            </a:r>
            <a:endParaRPr lang="en-US" sz="60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355272" y="1814603"/>
            <a:ext cx="1538841" cy="1251885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3971" y="1893192"/>
            <a:ext cx="6519498" cy="109470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BD" sz="4000" b="1" kern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বনফুলের প্রকৃত নাম কী?</a:t>
            </a:r>
            <a:endParaRPr lang="en-US" sz="4000" b="1" kern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9383" y="3478168"/>
            <a:ext cx="7828544" cy="109470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BD" sz="4000" b="1" kern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‘সে ও আমি’- কোন ধরনের সাহিত্যকর্ম?</a:t>
            </a:r>
            <a:endParaRPr lang="en-US" sz="4000" b="1" kern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9383" y="5063144"/>
            <a:ext cx="9056452" cy="109470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BD" sz="4000" b="1" kern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 কতসালে মৃত্যুবরণ করেন?</a:t>
            </a:r>
            <a:endParaRPr lang="en-US" sz="4000" b="1" kern="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5271" y="3458774"/>
            <a:ext cx="1538842" cy="1133491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5271" y="5003074"/>
            <a:ext cx="1538841" cy="1214846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1587" y="134582"/>
            <a:ext cx="1180882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কাজ-</a:t>
            </a:r>
            <a:endParaRPr lang="en-US" sz="60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315" y="76538"/>
            <a:ext cx="12067503" cy="667695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353</Words>
  <Application>Microsoft Office PowerPoint</Application>
  <PresentationFormat>Widescreen</PresentationFormat>
  <Paragraphs>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428</cp:revision>
  <dcterms:created xsi:type="dcterms:W3CDTF">2021-10-11T16:45:21Z</dcterms:created>
  <dcterms:modified xsi:type="dcterms:W3CDTF">2022-06-21T18:18:58Z</dcterms:modified>
</cp:coreProperties>
</file>