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9" r:id="rId9"/>
    <p:sldId id="266" r:id="rId10"/>
    <p:sldId id="270" r:id="rId11"/>
    <p:sldId id="267" r:id="rId12"/>
    <p:sldId id="271" r:id="rId13"/>
    <p:sldId id="268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7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3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30-9BD2-4EED-995E-7FE3EFECB76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F018-2CD0-41A3-9B02-4FA034433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2257" y="464025"/>
            <a:ext cx="5882184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1" y="3634124"/>
            <a:ext cx="3828198" cy="3071502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ross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3546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4" y="145577"/>
            <a:ext cx="4632837" cy="420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2442" y="4708478"/>
            <a:ext cx="324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BD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0990" y="731520"/>
            <a:ext cx="5401995" cy="52894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bn-BD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06" y="-13989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667534"/>
            <a:ext cx="281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0990" y="731520"/>
            <a:ext cx="5401995" cy="52894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94" y="133065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233" y="5158853"/>
            <a:ext cx="2759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হরি</a:t>
            </a:r>
            <a:r>
              <a:rPr lang="bn-BD" sz="88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3969" y="2117677"/>
            <a:ext cx="9991291" cy="1892490"/>
            <a:chOff x="943969" y="2117677"/>
            <a:chExt cx="9991291" cy="1892490"/>
          </a:xfrm>
        </p:grpSpPr>
        <p:sp>
          <p:nvSpPr>
            <p:cNvPr id="2" name="Oval Callout 1"/>
            <p:cNvSpPr/>
            <p:nvPr/>
          </p:nvSpPr>
          <p:spPr>
            <a:xfrm>
              <a:off x="943969" y="2117677"/>
              <a:ext cx="1473958" cy="1856096"/>
            </a:xfrm>
            <a:prstGeom prst="wedgeEllipseCallout">
              <a:avLst>
                <a:gd name="adj1" fmla="val -50463"/>
                <a:gd name="adj2" fmla="val 12205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Oval Callout 2"/>
            <p:cNvSpPr/>
            <p:nvPr/>
          </p:nvSpPr>
          <p:spPr>
            <a:xfrm>
              <a:off x="3153770" y="2117677"/>
              <a:ext cx="1473958" cy="1856096"/>
            </a:xfrm>
            <a:prstGeom prst="wedgeEllipseCallout">
              <a:avLst>
                <a:gd name="adj1" fmla="val -50463"/>
                <a:gd name="adj2" fmla="val 12205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5265758" y="2117677"/>
              <a:ext cx="1473958" cy="1856096"/>
            </a:xfrm>
            <a:prstGeom prst="wedgeEllipseCallout">
              <a:avLst>
                <a:gd name="adj1" fmla="val -50463"/>
                <a:gd name="adj2" fmla="val 12205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Callout 4"/>
            <p:cNvSpPr/>
            <p:nvPr/>
          </p:nvSpPr>
          <p:spPr>
            <a:xfrm>
              <a:off x="7349314" y="2117677"/>
              <a:ext cx="1473958" cy="1856096"/>
            </a:xfrm>
            <a:prstGeom prst="wedgeEllipseCallout">
              <a:avLst>
                <a:gd name="adj1" fmla="val -50463"/>
                <a:gd name="adj2" fmla="val 12205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9461302" y="2154071"/>
              <a:ext cx="1473958" cy="1856096"/>
            </a:xfrm>
            <a:prstGeom prst="wedgeEllipseCallout">
              <a:avLst>
                <a:gd name="adj1" fmla="val -50463"/>
                <a:gd name="adj2" fmla="val 12205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9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72550">
            <a:off x="2066925" y="1498225"/>
            <a:ext cx="7943850" cy="833157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29684"/>
              </a:avLst>
            </a:prstTxWarp>
            <a:spAutoFit/>
          </a:bodyPr>
          <a:lstStyle/>
          <a:p>
            <a:r>
              <a:rPr lang="bn-BD" sz="9255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হাফেজ! সবাই ভালো থেকো। </a:t>
            </a:r>
            <a:endParaRPr lang="en-US" sz="9255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40B534-5DF5-430B-A51F-5BAD7CA8DEB9}"/>
              </a:ext>
            </a:extLst>
          </p:cNvPr>
          <p:cNvSpPr/>
          <p:nvPr/>
        </p:nvSpPr>
        <p:spPr>
          <a:xfrm>
            <a:off x="4573629" y="3082751"/>
            <a:ext cx="304474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4" y="423080"/>
            <a:ext cx="278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501" y="1487607"/>
            <a:ext cx="2101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0115" y="1487607"/>
            <a:ext cx="2101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64" y="3794078"/>
            <a:ext cx="517250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রাজু আহমেদ</a:t>
            </a:r>
          </a:p>
          <a:p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তেমুখ নওগাঁ সরকারি প্রাথমিক বিদ্যালয়</a:t>
            </a:r>
          </a:p>
          <a:p>
            <a:r>
              <a:rPr lang="bn-BD" sz="3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সিংড়া ,নাটোর।  </a:t>
            </a:r>
            <a:endParaRPr lang="en-US" sz="3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6203" y="3152633"/>
            <a:ext cx="2770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শিশু </a:t>
            </a:r>
          </a:p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ট,ঠ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ঢ,ণ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1" y="2082503"/>
            <a:ext cx="1801504" cy="2066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0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624554" y="1041431"/>
            <a:ext cx="4780429" cy="1482539"/>
          </a:xfrm>
          <a:prstGeom prst="bevel">
            <a:avLst>
              <a:gd name="adj" fmla="val 220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xmlns="" id="{33300DD7-A353-41CF-BDCC-0E18D083D201}"/>
              </a:ext>
            </a:extLst>
          </p:cNvPr>
          <p:cNvSpPr/>
          <p:nvPr/>
        </p:nvSpPr>
        <p:spPr>
          <a:xfrm>
            <a:off x="2221043" y="3246308"/>
            <a:ext cx="8312046" cy="1585210"/>
          </a:xfrm>
          <a:prstGeom prst="ellipseRibb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ট,ঠ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ঢ,ণ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33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948" y="1026942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 </a:t>
            </a:r>
            <a:endParaRPr lang="en-US" sz="96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692" y="3066757"/>
            <a:ext cx="11507373" cy="1899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ট,ঠ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ঢ,ণ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চিনতে ও বলতে পারবে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0990" y="731520"/>
            <a:ext cx="5401995" cy="52894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301" y="4945318"/>
            <a:ext cx="3643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মেটো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73" y="341194"/>
            <a:ext cx="4587588" cy="43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0990" y="731520"/>
            <a:ext cx="5401995" cy="52894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5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BD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1" y="124961"/>
            <a:ext cx="6687351" cy="5047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3887" y="5172501"/>
            <a:ext cx="3138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গাড়ি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30990" y="731520"/>
            <a:ext cx="5401995" cy="52894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razu</dc:creator>
  <cp:lastModifiedBy>razu</cp:lastModifiedBy>
  <cp:revision>8</cp:revision>
  <dcterms:created xsi:type="dcterms:W3CDTF">2022-06-23T04:23:44Z</dcterms:created>
  <dcterms:modified xsi:type="dcterms:W3CDTF">2022-06-23T05:59:28Z</dcterms:modified>
</cp:coreProperties>
</file>