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6" r:id="rId20"/>
    <p:sldId id="273" r:id="rId21"/>
  </p:sldIdLst>
  <p:sldSz cx="9144000" cy="5143500" type="screen16x9"/>
  <p:notesSz cx="6858000" cy="9144000"/>
  <p:defaultTextStyle>
    <a:defPPr>
      <a:defRPr lang="en-US"/>
    </a:defPPr>
    <a:lvl1pPr marL="0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846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04A3-D16A-482C-8EF0-1202DF92FE2C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315D-6A5B-4064-9C1C-0B90EB573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04A3-D16A-482C-8EF0-1202DF92FE2C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315D-6A5B-4064-9C1C-0B90EB573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04A3-D16A-482C-8EF0-1202DF92FE2C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315D-6A5B-4064-9C1C-0B90EB573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04A3-D16A-482C-8EF0-1202DF92FE2C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315D-6A5B-4064-9C1C-0B90EB573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96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92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88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8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81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77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73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70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04A3-D16A-482C-8EF0-1202DF92FE2C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315D-6A5B-4064-9C1C-0B90EB573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04A3-D16A-482C-8EF0-1202DF92FE2C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315D-6A5B-4064-9C1C-0B90EB573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6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04A3-D16A-482C-8EF0-1202DF92FE2C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315D-6A5B-4064-9C1C-0B90EB573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04A3-D16A-482C-8EF0-1202DF92FE2C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315D-6A5B-4064-9C1C-0B90EB573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04A3-D16A-482C-8EF0-1202DF92FE2C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315D-6A5B-4064-9C1C-0B90EB573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8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0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04A3-D16A-482C-8EF0-1202DF92FE2C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315D-6A5B-4064-9C1C-0B90EB573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04A3-D16A-482C-8EF0-1202DF92FE2C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315D-6A5B-4064-9C1C-0B90EB573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304A3-D16A-482C-8EF0-1202DF92FE2C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8315D-6A5B-4064-9C1C-0B90EB573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79252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219" indent="-292219" algn="l" defTabSz="77925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3142" indent="-243516" algn="l" defTabSz="77925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4065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90" indent="-194813" algn="l" defTabSz="779252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316" indent="-194813" algn="l" defTabSz="779252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942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Free1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29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96400" cy="52286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994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29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29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29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994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994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29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how-to-make-compelling-qa-videos-to-build-trust-in-your-brand-5e676591b8606-1520x800.png"/>
          <p:cNvPicPr>
            <a:picLocks noGrp="1" noChangeAspect="1"/>
          </p:cNvPicPr>
          <p:nvPr>
            <p:ph idx="1"/>
          </p:nvPr>
        </p:nvPicPr>
        <p:blipFill>
          <a:blip r:embed="rId2"/>
          <a:srcRect r="6633"/>
          <a:stretch>
            <a:fillRect/>
          </a:stretch>
        </p:blipFill>
        <p:spPr>
          <a:xfrm>
            <a:off x="-7836" y="-15465"/>
            <a:ext cx="9151836" cy="51589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"/>
            <a:ext cx="9144000" cy="5142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natomy-of-the-Perfect-Thank-You-Page.png"/>
          <p:cNvPicPr>
            <a:picLocks noGrp="1" noChangeAspect="1"/>
          </p:cNvPicPr>
          <p:nvPr>
            <p:ph idx="1"/>
          </p:nvPr>
        </p:nvPicPr>
        <p:blipFill>
          <a:blip r:embed="rId2"/>
          <a:srcRect l="2151" r="11828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994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29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" name="Content Placeholder 17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994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994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994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29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994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On-screen Show (16:9)</PresentationFormat>
  <Paragraphs>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Asus</cp:lastModifiedBy>
  <cp:revision>3</cp:revision>
  <dcterms:created xsi:type="dcterms:W3CDTF">2022-06-22T20:02:50Z</dcterms:created>
  <dcterms:modified xsi:type="dcterms:W3CDTF">2022-06-23T06:45:31Z</dcterms:modified>
</cp:coreProperties>
</file>