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7" r:id="rId6"/>
    <p:sldId id="261" r:id="rId7"/>
    <p:sldId id="263" r:id="rId8"/>
    <p:sldId id="259" r:id="rId9"/>
    <p:sldId id="264" r:id="rId10"/>
    <p:sldId id="265" r:id="rId11"/>
    <p:sldId id="266" r:id="rId12"/>
    <p:sldId id="272" r:id="rId13"/>
    <p:sldId id="267" r:id="rId14"/>
    <p:sldId id="273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E7C22"/>
    <a:srgbClr val="4FA848"/>
    <a:srgbClr val="A94773"/>
    <a:srgbClr val="81275A"/>
    <a:srgbClr val="176891"/>
    <a:srgbClr val="096B12"/>
    <a:srgbClr val="41EF52"/>
    <a:srgbClr val="CCE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78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9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93000">
                <a:srgbClr val="ADDBD2"/>
              </a:gs>
              <a:gs pos="100000">
                <a:srgbClr val="8ECAA4"/>
              </a:gs>
              <a:gs pos="84000">
                <a:srgbClr val="BEAC7A"/>
              </a:gs>
              <a:gs pos="73000">
                <a:srgbClr val="CE7C22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596">
            <a:off x="-512619" y="471319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3010">
            <a:off x="10280073" y="47995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3"/>
          <p:cNvSpPr/>
          <p:nvPr/>
        </p:nvSpPr>
        <p:spPr>
          <a:xfrm flipH="1">
            <a:off x="8520405" y="847054"/>
            <a:ext cx="3690153" cy="5872790"/>
          </a:xfrm>
          <a:custGeom>
            <a:avLst/>
            <a:gdLst>
              <a:gd name="connsiteX0" fmla="*/ 0 w 3600453"/>
              <a:gd name="connsiteY0" fmla="*/ 5872790 h 5872790"/>
              <a:gd name="connsiteX1" fmla="*/ 0 w 3600453"/>
              <a:gd name="connsiteY1" fmla="*/ 0 h 5872790"/>
              <a:gd name="connsiteX2" fmla="*/ 3600453 w 3600453"/>
              <a:gd name="connsiteY2" fmla="*/ 5872790 h 5872790"/>
              <a:gd name="connsiteX3" fmla="*/ 0 w 3600453"/>
              <a:gd name="connsiteY3" fmla="*/ 5872790 h 5872790"/>
              <a:gd name="connsiteX0" fmla="*/ 0 w 3600453"/>
              <a:gd name="connsiteY0" fmla="*/ 5872790 h 5872790"/>
              <a:gd name="connsiteX1" fmla="*/ 0 w 3600453"/>
              <a:gd name="connsiteY1" fmla="*/ 0 h 5872790"/>
              <a:gd name="connsiteX2" fmla="*/ 491262 w 3600453"/>
              <a:gd name="connsiteY2" fmla="*/ 1368088 h 5872790"/>
              <a:gd name="connsiteX3" fmla="*/ 3600453 w 3600453"/>
              <a:gd name="connsiteY3" fmla="*/ 5872790 h 5872790"/>
              <a:gd name="connsiteX4" fmla="*/ 0 w 3600453"/>
              <a:gd name="connsiteY4" fmla="*/ 5872790 h 5872790"/>
              <a:gd name="connsiteX0" fmla="*/ 0 w 3600453"/>
              <a:gd name="connsiteY0" fmla="*/ 5872790 h 5872790"/>
              <a:gd name="connsiteX1" fmla="*/ 0 w 3600453"/>
              <a:gd name="connsiteY1" fmla="*/ 0 h 5872790"/>
              <a:gd name="connsiteX2" fmla="*/ 491262 w 3600453"/>
              <a:gd name="connsiteY2" fmla="*/ 1368088 h 5872790"/>
              <a:gd name="connsiteX3" fmla="*/ 3600453 w 3600453"/>
              <a:gd name="connsiteY3" fmla="*/ 5872790 h 5872790"/>
              <a:gd name="connsiteX4" fmla="*/ 0 w 3600453"/>
              <a:gd name="connsiteY4" fmla="*/ 5872790 h 5872790"/>
              <a:gd name="connsiteX0" fmla="*/ 0 w 3615016"/>
              <a:gd name="connsiteY0" fmla="*/ 5872790 h 5872790"/>
              <a:gd name="connsiteX1" fmla="*/ 0 w 3615016"/>
              <a:gd name="connsiteY1" fmla="*/ 0 h 5872790"/>
              <a:gd name="connsiteX2" fmla="*/ 491262 w 3615016"/>
              <a:gd name="connsiteY2" fmla="*/ 1368088 h 5872790"/>
              <a:gd name="connsiteX3" fmla="*/ 1350798 w 3615016"/>
              <a:gd name="connsiteY3" fmla="*/ 2227624 h 5872790"/>
              <a:gd name="connsiteX4" fmla="*/ 3600453 w 3615016"/>
              <a:gd name="connsiteY4" fmla="*/ 5872790 h 5872790"/>
              <a:gd name="connsiteX5" fmla="*/ 0 w 3615016"/>
              <a:gd name="connsiteY5" fmla="*/ 5872790 h 5872790"/>
              <a:gd name="connsiteX0" fmla="*/ 0 w 3615950"/>
              <a:gd name="connsiteY0" fmla="*/ 5872790 h 5872790"/>
              <a:gd name="connsiteX1" fmla="*/ 0 w 3615950"/>
              <a:gd name="connsiteY1" fmla="*/ 0 h 5872790"/>
              <a:gd name="connsiteX2" fmla="*/ 491262 w 3615950"/>
              <a:gd name="connsiteY2" fmla="*/ 1368088 h 5872790"/>
              <a:gd name="connsiteX3" fmla="*/ 1350798 w 3615950"/>
              <a:gd name="connsiteY3" fmla="*/ 2227624 h 5872790"/>
              <a:gd name="connsiteX4" fmla="*/ 3600453 w 3615950"/>
              <a:gd name="connsiteY4" fmla="*/ 5872790 h 5872790"/>
              <a:gd name="connsiteX5" fmla="*/ 0 w 3615950"/>
              <a:gd name="connsiteY5" fmla="*/ 5872790 h 5872790"/>
              <a:gd name="connsiteX0" fmla="*/ 0 w 3653018"/>
              <a:gd name="connsiteY0" fmla="*/ 5872790 h 5872790"/>
              <a:gd name="connsiteX1" fmla="*/ 0 w 3653018"/>
              <a:gd name="connsiteY1" fmla="*/ 0 h 5872790"/>
              <a:gd name="connsiteX2" fmla="*/ 491262 w 3653018"/>
              <a:gd name="connsiteY2" fmla="*/ 1368088 h 5872790"/>
              <a:gd name="connsiteX3" fmla="*/ 1350798 w 3653018"/>
              <a:gd name="connsiteY3" fmla="*/ 2227624 h 5872790"/>
              <a:gd name="connsiteX4" fmla="*/ 1896127 w 3653018"/>
              <a:gd name="connsiteY4" fmla="*/ 4108994 h 5872790"/>
              <a:gd name="connsiteX5" fmla="*/ 3600453 w 3653018"/>
              <a:gd name="connsiteY5" fmla="*/ 5872790 h 5872790"/>
              <a:gd name="connsiteX6" fmla="*/ 0 w 3653018"/>
              <a:gd name="connsiteY6" fmla="*/ 5872790 h 5872790"/>
              <a:gd name="connsiteX0" fmla="*/ 0 w 3690153"/>
              <a:gd name="connsiteY0" fmla="*/ 5872790 h 5872790"/>
              <a:gd name="connsiteX1" fmla="*/ 0 w 3690153"/>
              <a:gd name="connsiteY1" fmla="*/ 0 h 5872790"/>
              <a:gd name="connsiteX2" fmla="*/ 491262 w 3690153"/>
              <a:gd name="connsiteY2" fmla="*/ 1368088 h 5872790"/>
              <a:gd name="connsiteX3" fmla="*/ 1350798 w 3690153"/>
              <a:gd name="connsiteY3" fmla="*/ 2227624 h 5872790"/>
              <a:gd name="connsiteX4" fmla="*/ 1896127 w 3690153"/>
              <a:gd name="connsiteY4" fmla="*/ 4108994 h 5872790"/>
              <a:gd name="connsiteX5" fmla="*/ 2792239 w 3690153"/>
              <a:gd name="connsiteY5" fmla="*/ 4529618 h 5872790"/>
              <a:gd name="connsiteX6" fmla="*/ 3600453 w 3690153"/>
              <a:gd name="connsiteY6" fmla="*/ 5872790 h 5872790"/>
              <a:gd name="connsiteX7" fmla="*/ 0 w 3690153"/>
              <a:gd name="connsiteY7" fmla="*/ 5872790 h 5872790"/>
              <a:gd name="connsiteX0" fmla="*/ 0 w 3690153"/>
              <a:gd name="connsiteY0" fmla="*/ 5872790 h 5872790"/>
              <a:gd name="connsiteX1" fmla="*/ 0 w 3690153"/>
              <a:gd name="connsiteY1" fmla="*/ 0 h 5872790"/>
              <a:gd name="connsiteX2" fmla="*/ 491262 w 3690153"/>
              <a:gd name="connsiteY2" fmla="*/ 1368088 h 5872790"/>
              <a:gd name="connsiteX3" fmla="*/ 1350798 w 3690153"/>
              <a:gd name="connsiteY3" fmla="*/ 2227624 h 5872790"/>
              <a:gd name="connsiteX4" fmla="*/ 1841263 w 3690153"/>
              <a:gd name="connsiteY4" fmla="*/ 3779810 h 5872790"/>
              <a:gd name="connsiteX5" fmla="*/ 2792239 w 3690153"/>
              <a:gd name="connsiteY5" fmla="*/ 4529618 h 5872790"/>
              <a:gd name="connsiteX6" fmla="*/ 3600453 w 3690153"/>
              <a:gd name="connsiteY6" fmla="*/ 5872790 h 5872790"/>
              <a:gd name="connsiteX7" fmla="*/ 0 w 3690153"/>
              <a:gd name="connsiteY7" fmla="*/ 5872790 h 5872790"/>
              <a:gd name="connsiteX0" fmla="*/ 0 w 3690153"/>
              <a:gd name="connsiteY0" fmla="*/ 5872790 h 5872790"/>
              <a:gd name="connsiteX1" fmla="*/ 0 w 3690153"/>
              <a:gd name="connsiteY1" fmla="*/ 0 h 5872790"/>
              <a:gd name="connsiteX2" fmla="*/ 527838 w 3690153"/>
              <a:gd name="connsiteY2" fmla="*/ 1294936 h 5872790"/>
              <a:gd name="connsiteX3" fmla="*/ 1350798 w 3690153"/>
              <a:gd name="connsiteY3" fmla="*/ 2227624 h 5872790"/>
              <a:gd name="connsiteX4" fmla="*/ 1841263 w 3690153"/>
              <a:gd name="connsiteY4" fmla="*/ 3779810 h 5872790"/>
              <a:gd name="connsiteX5" fmla="*/ 2792239 w 3690153"/>
              <a:gd name="connsiteY5" fmla="*/ 4529618 h 5872790"/>
              <a:gd name="connsiteX6" fmla="*/ 3600453 w 3690153"/>
              <a:gd name="connsiteY6" fmla="*/ 5872790 h 5872790"/>
              <a:gd name="connsiteX7" fmla="*/ 0 w 3690153"/>
              <a:gd name="connsiteY7" fmla="*/ 5872790 h 587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0153" h="5872790">
                <a:moveTo>
                  <a:pt x="0" y="5872790"/>
                </a:moveTo>
                <a:lnTo>
                  <a:pt x="0" y="0"/>
                </a:lnTo>
                <a:cubicBezTo>
                  <a:pt x="175946" y="279245"/>
                  <a:pt x="351892" y="1015691"/>
                  <a:pt x="527838" y="1294936"/>
                </a:cubicBezTo>
                <a:cubicBezTo>
                  <a:pt x="728587" y="1675351"/>
                  <a:pt x="832600" y="1476840"/>
                  <a:pt x="1350798" y="2227624"/>
                </a:cubicBezTo>
                <a:cubicBezTo>
                  <a:pt x="1639806" y="2602146"/>
                  <a:pt x="1466321" y="3172282"/>
                  <a:pt x="1841263" y="3779810"/>
                </a:cubicBezTo>
                <a:cubicBezTo>
                  <a:pt x="1990063" y="4154332"/>
                  <a:pt x="2508185" y="4235652"/>
                  <a:pt x="2792239" y="4529618"/>
                </a:cubicBezTo>
                <a:cubicBezTo>
                  <a:pt x="3076293" y="4823584"/>
                  <a:pt x="3974386" y="5639784"/>
                  <a:pt x="3600453" y="5872790"/>
                </a:cubicBezTo>
                <a:lnTo>
                  <a:pt x="0" y="587279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2329162" y="4311514"/>
            <a:ext cx="36575999" cy="3981231"/>
          </a:xfrm>
          <a:custGeom>
            <a:avLst/>
            <a:gdLst>
              <a:gd name="connsiteX0" fmla="*/ 2666999 w 36575999"/>
              <a:gd name="connsiteY0" fmla="*/ 293 h 3981231"/>
              <a:gd name="connsiteX1" fmla="*/ 12192000 w 36575999"/>
              <a:gd name="connsiteY1" fmla="*/ 296961 h 3981231"/>
              <a:gd name="connsiteX2" fmla="*/ 14859000 w 36575999"/>
              <a:gd name="connsiteY2" fmla="*/ 293 h 3981231"/>
              <a:gd name="connsiteX3" fmla="*/ 21407437 w 36575999"/>
              <a:gd name="connsiteY3" fmla="*/ 588383 h 3981231"/>
              <a:gd name="connsiteX4" fmla="*/ 22002749 w 36575999"/>
              <a:gd name="connsiteY4" fmla="*/ 592526 h 3981231"/>
              <a:gd name="connsiteX5" fmla="*/ 22300405 w 36575999"/>
              <a:gd name="connsiteY5" fmla="*/ 584778 h 3981231"/>
              <a:gd name="connsiteX6" fmla="*/ 22895718 w 36575999"/>
              <a:gd name="connsiteY6" fmla="*/ 546950 h 3981231"/>
              <a:gd name="connsiteX7" fmla="*/ 23193374 w 36575999"/>
              <a:gd name="connsiteY7" fmla="*/ 515792 h 3981231"/>
              <a:gd name="connsiteX8" fmla="*/ 24086343 w 36575999"/>
              <a:gd name="connsiteY8" fmla="*/ 366877 h 3981231"/>
              <a:gd name="connsiteX9" fmla="*/ 24383999 w 36575999"/>
              <a:gd name="connsiteY9" fmla="*/ 296961 h 3981231"/>
              <a:gd name="connsiteX10" fmla="*/ 27050999 w 36575999"/>
              <a:gd name="connsiteY10" fmla="*/ 293 h 3981231"/>
              <a:gd name="connsiteX11" fmla="*/ 36575999 w 36575999"/>
              <a:gd name="connsiteY11" fmla="*/ 296961 h 3981231"/>
              <a:gd name="connsiteX12" fmla="*/ 36575999 w 36575999"/>
              <a:gd name="connsiteY12" fmla="*/ 1527591 h 3981231"/>
              <a:gd name="connsiteX13" fmla="*/ 36575999 w 36575999"/>
              <a:gd name="connsiteY13" fmla="*/ 2148621 h 3981231"/>
              <a:gd name="connsiteX14" fmla="*/ 36575999 w 36575999"/>
              <a:gd name="connsiteY14" fmla="*/ 3981231 h 3981231"/>
              <a:gd name="connsiteX15" fmla="*/ 24383999 w 36575999"/>
              <a:gd name="connsiteY15" fmla="*/ 3981231 h 3981231"/>
              <a:gd name="connsiteX16" fmla="*/ 12192000 w 36575999"/>
              <a:gd name="connsiteY16" fmla="*/ 3981231 h 3981231"/>
              <a:gd name="connsiteX17" fmla="*/ 0 w 36575999"/>
              <a:gd name="connsiteY17" fmla="*/ 3981231 h 3981231"/>
              <a:gd name="connsiteX18" fmla="*/ 0 w 36575999"/>
              <a:gd name="connsiteY18" fmla="*/ 2148621 h 3981231"/>
              <a:gd name="connsiteX19" fmla="*/ 0 w 36575999"/>
              <a:gd name="connsiteY19" fmla="*/ 1527591 h 3981231"/>
              <a:gd name="connsiteX20" fmla="*/ 0 w 36575999"/>
              <a:gd name="connsiteY20" fmla="*/ 296961 h 3981231"/>
              <a:gd name="connsiteX21" fmla="*/ 2666999 w 36575999"/>
              <a:gd name="connsiteY21" fmla="*/ 293 h 398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575999" h="3981231">
                <a:moveTo>
                  <a:pt x="2666999" y="293"/>
                </a:moveTo>
                <a:cubicBezTo>
                  <a:pt x="5842000" y="20699"/>
                  <a:pt x="9017001" y="1100633"/>
                  <a:pt x="12192000" y="296961"/>
                </a:cubicBezTo>
                <a:cubicBezTo>
                  <a:pt x="13080999" y="71933"/>
                  <a:pt x="13969999" y="-5420"/>
                  <a:pt x="14859000" y="293"/>
                </a:cubicBezTo>
                <a:cubicBezTo>
                  <a:pt x="17041812" y="14322"/>
                  <a:pt x="19224625" y="529144"/>
                  <a:pt x="21407437" y="588383"/>
                </a:cubicBezTo>
                <a:lnTo>
                  <a:pt x="22002749" y="592526"/>
                </a:lnTo>
                <a:lnTo>
                  <a:pt x="22300405" y="584778"/>
                </a:lnTo>
                <a:cubicBezTo>
                  <a:pt x="22498843" y="577251"/>
                  <a:pt x="22697280" y="564881"/>
                  <a:pt x="22895718" y="546950"/>
                </a:cubicBezTo>
                <a:cubicBezTo>
                  <a:pt x="22994937" y="537985"/>
                  <a:pt x="23094155" y="527629"/>
                  <a:pt x="23193374" y="515792"/>
                </a:cubicBezTo>
                <a:cubicBezTo>
                  <a:pt x="23491030" y="480284"/>
                  <a:pt x="23788686" y="431454"/>
                  <a:pt x="24086343" y="366877"/>
                </a:cubicBezTo>
                <a:cubicBezTo>
                  <a:pt x="24185561" y="345351"/>
                  <a:pt x="24284780" y="322076"/>
                  <a:pt x="24383999" y="296961"/>
                </a:cubicBezTo>
                <a:cubicBezTo>
                  <a:pt x="25273000" y="71933"/>
                  <a:pt x="26161999" y="-5420"/>
                  <a:pt x="27050999" y="293"/>
                </a:cubicBezTo>
                <a:cubicBezTo>
                  <a:pt x="30225999" y="20699"/>
                  <a:pt x="33400999" y="1100633"/>
                  <a:pt x="36575999" y="296961"/>
                </a:cubicBezTo>
                <a:lnTo>
                  <a:pt x="36575999" y="1527591"/>
                </a:lnTo>
                <a:lnTo>
                  <a:pt x="36575999" y="2148621"/>
                </a:lnTo>
                <a:lnTo>
                  <a:pt x="36575999" y="3981231"/>
                </a:lnTo>
                <a:lnTo>
                  <a:pt x="24383999" y="3981231"/>
                </a:lnTo>
                <a:lnTo>
                  <a:pt x="12192000" y="3981231"/>
                </a:lnTo>
                <a:lnTo>
                  <a:pt x="0" y="3981231"/>
                </a:lnTo>
                <a:lnTo>
                  <a:pt x="0" y="2148621"/>
                </a:lnTo>
                <a:lnTo>
                  <a:pt x="0" y="1527591"/>
                </a:lnTo>
                <a:lnTo>
                  <a:pt x="0" y="296961"/>
                </a:lnTo>
                <a:cubicBezTo>
                  <a:pt x="889000" y="71933"/>
                  <a:pt x="1777999" y="-5420"/>
                  <a:pt x="2666999" y="293"/>
                </a:cubicBezTo>
                <a:close/>
              </a:path>
            </a:pathLst>
          </a:cu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0380" y="460832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77048" y="5616776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1932" y="572147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8162" y="5111168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8228" y="6231165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86344" y="7120077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76205" y="6256836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76205" y="7274790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92235" y="6454875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08417" y="7318116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18707" y="4608328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68133" y="491312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6987269" y="6496314"/>
            <a:ext cx="81418" cy="8454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9325" y="752183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246817" y="5418737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05114" y="7111907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24357" y="6084102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62140" y="5444155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08509" y="4610870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59899" y="6006217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47404" y="5239299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34551" y="4977194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21363" y="7268153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35317" y="6684218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40899" y="7184142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10150" y="4680778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15673" y="7550950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62410" y="5383783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778850" y="4562609"/>
            <a:ext cx="45719" cy="4571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54969" y="6940492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-69989" y="-124031"/>
            <a:ext cx="2476397" cy="237980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984339" y="1547067"/>
            <a:ext cx="846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0" y="3863644"/>
            <a:ext cx="3521739" cy="198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20" y="3863644"/>
            <a:ext cx="3048000" cy="1714500"/>
          </a:xfrm>
          <a:prstGeom prst="rect">
            <a:avLst/>
          </a:prstGeom>
        </p:spPr>
      </p:pic>
      <p:sp>
        <p:nvSpPr>
          <p:cNvPr id="48" name="Freeform 47"/>
          <p:cNvSpPr/>
          <p:nvPr/>
        </p:nvSpPr>
        <p:spPr>
          <a:xfrm flipH="1">
            <a:off x="-12263643" y="4339568"/>
            <a:ext cx="36575999" cy="3981231"/>
          </a:xfrm>
          <a:custGeom>
            <a:avLst/>
            <a:gdLst>
              <a:gd name="connsiteX0" fmla="*/ 2666999 w 36575999"/>
              <a:gd name="connsiteY0" fmla="*/ 293 h 3981231"/>
              <a:gd name="connsiteX1" fmla="*/ 12192000 w 36575999"/>
              <a:gd name="connsiteY1" fmla="*/ 296961 h 3981231"/>
              <a:gd name="connsiteX2" fmla="*/ 14859000 w 36575999"/>
              <a:gd name="connsiteY2" fmla="*/ 293 h 3981231"/>
              <a:gd name="connsiteX3" fmla="*/ 21407437 w 36575999"/>
              <a:gd name="connsiteY3" fmla="*/ 588383 h 3981231"/>
              <a:gd name="connsiteX4" fmla="*/ 22002749 w 36575999"/>
              <a:gd name="connsiteY4" fmla="*/ 592526 h 3981231"/>
              <a:gd name="connsiteX5" fmla="*/ 22300405 w 36575999"/>
              <a:gd name="connsiteY5" fmla="*/ 584778 h 3981231"/>
              <a:gd name="connsiteX6" fmla="*/ 22895718 w 36575999"/>
              <a:gd name="connsiteY6" fmla="*/ 546950 h 3981231"/>
              <a:gd name="connsiteX7" fmla="*/ 23193374 w 36575999"/>
              <a:gd name="connsiteY7" fmla="*/ 515792 h 3981231"/>
              <a:gd name="connsiteX8" fmla="*/ 24086343 w 36575999"/>
              <a:gd name="connsiteY8" fmla="*/ 366877 h 3981231"/>
              <a:gd name="connsiteX9" fmla="*/ 24383999 w 36575999"/>
              <a:gd name="connsiteY9" fmla="*/ 296961 h 3981231"/>
              <a:gd name="connsiteX10" fmla="*/ 27050999 w 36575999"/>
              <a:gd name="connsiteY10" fmla="*/ 293 h 3981231"/>
              <a:gd name="connsiteX11" fmla="*/ 36575999 w 36575999"/>
              <a:gd name="connsiteY11" fmla="*/ 296961 h 3981231"/>
              <a:gd name="connsiteX12" fmla="*/ 36575999 w 36575999"/>
              <a:gd name="connsiteY12" fmla="*/ 1527591 h 3981231"/>
              <a:gd name="connsiteX13" fmla="*/ 36575999 w 36575999"/>
              <a:gd name="connsiteY13" fmla="*/ 2148621 h 3981231"/>
              <a:gd name="connsiteX14" fmla="*/ 36575999 w 36575999"/>
              <a:gd name="connsiteY14" fmla="*/ 3981231 h 3981231"/>
              <a:gd name="connsiteX15" fmla="*/ 24383999 w 36575999"/>
              <a:gd name="connsiteY15" fmla="*/ 3981231 h 3981231"/>
              <a:gd name="connsiteX16" fmla="*/ 12192000 w 36575999"/>
              <a:gd name="connsiteY16" fmla="*/ 3981231 h 3981231"/>
              <a:gd name="connsiteX17" fmla="*/ 0 w 36575999"/>
              <a:gd name="connsiteY17" fmla="*/ 3981231 h 3981231"/>
              <a:gd name="connsiteX18" fmla="*/ 0 w 36575999"/>
              <a:gd name="connsiteY18" fmla="*/ 2148621 h 3981231"/>
              <a:gd name="connsiteX19" fmla="*/ 0 w 36575999"/>
              <a:gd name="connsiteY19" fmla="*/ 1527591 h 3981231"/>
              <a:gd name="connsiteX20" fmla="*/ 0 w 36575999"/>
              <a:gd name="connsiteY20" fmla="*/ 296961 h 3981231"/>
              <a:gd name="connsiteX21" fmla="*/ 2666999 w 36575999"/>
              <a:gd name="connsiteY21" fmla="*/ 293 h 398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575999" h="3981231">
                <a:moveTo>
                  <a:pt x="2666999" y="293"/>
                </a:moveTo>
                <a:cubicBezTo>
                  <a:pt x="5842000" y="20699"/>
                  <a:pt x="9017001" y="1100633"/>
                  <a:pt x="12192000" y="296961"/>
                </a:cubicBezTo>
                <a:cubicBezTo>
                  <a:pt x="13080999" y="71933"/>
                  <a:pt x="13969999" y="-5420"/>
                  <a:pt x="14859000" y="293"/>
                </a:cubicBezTo>
                <a:cubicBezTo>
                  <a:pt x="17041812" y="14322"/>
                  <a:pt x="19224625" y="529144"/>
                  <a:pt x="21407437" y="588383"/>
                </a:cubicBezTo>
                <a:lnTo>
                  <a:pt x="22002749" y="592526"/>
                </a:lnTo>
                <a:lnTo>
                  <a:pt x="22300405" y="584778"/>
                </a:lnTo>
                <a:cubicBezTo>
                  <a:pt x="22498843" y="577251"/>
                  <a:pt x="22697280" y="564881"/>
                  <a:pt x="22895718" y="546950"/>
                </a:cubicBezTo>
                <a:cubicBezTo>
                  <a:pt x="22994937" y="537985"/>
                  <a:pt x="23094155" y="527629"/>
                  <a:pt x="23193374" y="515792"/>
                </a:cubicBezTo>
                <a:cubicBezTo>
                  <a:pt x="23491030" y="480284"/>
                  <a:pt x="23788686" y="431454"/>
                  <a:pt x="24086343" y="366877"/>
                </a:cubicBezTo>
                <a:cubicBezTo>
                  <a:pt x="24185561" y="345351"/>
                  <a:pt x="24284780" y="322076"/>
                  <a:pt x="24383999" y="296961"/>
                </a:cubicBezTo>
                <a:cubicBezTo>
                  <a:pt x="25273000" y="71933"/>
                  <a:pt x="26161999" y="-5420"/>
                  <a:pt x="27050999" y="293"/>
                </a:cubicBezTo>
                <a:cubicBezTo>
                  <a:pt x="30225999" y="20699"/>
                  <a:pt x="33400999" y="1100633"/>
                  <a:pt x="36575999" y="296961"/>
                </a:cubicBezTo>
                <a:lnTo>
                  <a:pt x="36575999" y="1527591"/>
                </a:lnTo>
                <a:lnTo>
                  <a:pt x="36575999" y="2148621"/>
                </a:lnTo>
                <a:lnTo>
                  <a:pt x="36575999" y="3981231"/>
                </a:lnTo>
                <a:lnTo>
                  <a:pt x="24383999" y="3981231"/>
                </a:lnTo>
                <a:lnTo>
                  <a:pt x="12192000" y="3981231"/>
                </a:lnTo>
                <a:lnTo>
                  <a:pt x="0" y="3981231"/>
                </a:lnTo>
                <a:lnTo>
                  <a:pt x="0" y="2148621"/>
                </a:lnTo>
                <a:lnTo>
                  <a:pt x="0" y="1527591"/>
                </a:lnTo>
                <a:lnTo>
                  <a:pt x="0" y="296961"/>
                </a:lnTo>
                <a:cubicBezTo>
                  <a:pt x="889000" y="71933"/>
                  <a:pt x="1777999" y="-5420"/>
                  <a:pt x="2666999" y="293"/>
                </a:cubicBezTo>
                <a:close/>
              </a:path>
            </a:pathLst>
          </a:custGeom>
          <a:solidFill>
            <a:srgbClr val="00CC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2780" y="476072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729448" y="5769176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64332" y="587387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70562" y="5263568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40628" y="6383565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538744" y="7272477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728605" y="6409236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728605" y="7427190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44635" y="6607275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960817" y="7470516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171107" y="4760728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920533" y="506552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7139669" y="6648714"/>
            <a:ext cx="81418" cy="8454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31725" y="7674239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399217" y="5571137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57514" y="7264307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176757" y="6236502"/>
            <a:ext cx="190704" cy="19803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514540" y="5596555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60909" y="4763270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512299" y="6158617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599804" y="5391699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286951" y="5129594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073763" y="7420553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687717" y="6836618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693299" y="7336542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62550" y="4833178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268073" y="7703350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14810" y="5536183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931250" y="4715009"/>
            <a:ext cx="45719" cy="45719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07369" y="7092892"/>
            <a:ext cx="67319" cy="69908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2411" y="28369"/>
            <a:ext cx="2476397" cy="237980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ayre_Amar_Mon_Matano_Desh___%E0%A6%B9%E0%A6%BE%E0%A6%AF%E0%A6%BC%E0%A6%B0%E0%A7%87_%E0%A6%86%E0%A6%AE%E0%A6%BE%E0%A6%B0_%E0%A6%AE%E0%A6%A8_%E0%A6%AE%E0%A6%BE%E0%A6%A4%E0%A6%BE%E0%A6%A8%E0%A7%8B_%E0%A6%A6%E0%A7%87%E0%A6%B6(128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742 -1.48148E-6 L -0.95612 -0.0050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77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917 0.00926 L 0.99961 -0.0009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32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repeatCount="indefinite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repeatCount="indefinite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repeatCount="indefinite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xit" presetSubtype="0" repeatCount="indefinite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4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0" presetClass="exit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4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xit" presetSubtype="0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ntr" presetSubtype="4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ntr" presetSubtype="4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xit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ntr" presetSubtype="4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0" presetClass="exit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ntr" presetSubtype="4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0" presetClass="exit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ntr" presetSubtype="4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0" presetClass="exit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4" repeatCount="indefinite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0" presetClass="exit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ntr" presetSubtype="4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ntr" presetSubtype="4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0" presetClass="exit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ntr" presetSubtype="4" repeatCount="indefinite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0" presetClass="exit" presetSubtype="0" repeatCount="indefinite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0" presetClass="exit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" presetClass="entr" presetSubtype="4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10" presetClass="exit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ntr" presetSubtype="4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0" presetClass="exit" presetSubtype="0" repeatCount="indefinite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ntr" presetSubtype="4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10" presetClass="exit" presetSubtype="0" repeatCount="indefinite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" presetClass="entr" presetSubtype="4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10" presetClass="exit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" presetClass="entr" presetSubtype="4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10" presetClass="exit" presetSubtype="0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" presetClass="entr" presetSubtype="4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" presetClass="entr" presetSubtype="4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10" presetClass="exit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" presetClass="entr" presetSubtype="4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0" presetClass="exit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" presetClass="entr" presetSubtype="4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10" presetClass="exit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10" presetClass="exit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" presetClass="entr" presetSubtype="4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10" presetClass="exit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000"/>
                            </p:stCondLst>
                            <p:childTnLst>
                              <p:par>
                                <p:cTn id="4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/>
      <p:bldP spid="48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0100" y="101487"/>
            <a:ext cx="522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5719" y="561647"/>
            <a:ext cx="3914774" cy="2669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" y="2483644"/>
            <a:ext cx="2784659" cy="224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52" y="1816893"/>
            <a:ext cx="2730320" cy="224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94" y="424652"/>
            <a:ext cx="2619375" cy="224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92" y="1031081"/>
            <a:ext cx="2413182" cy="224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00953" y="5053129"/>
            <a:ext cx="830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রপতানি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705" y="499059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04" y="587114"/>
            <a:ext cx="2619375" cy="190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1" y="564631"/>
            <a:ext cx="2619375" cy="190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44122" y="2725835"/>
            <a:ext cx="663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8303" y="3262154"/>
            <a:ext cx="868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122" y="3860851"/>
            <a:ext cx="791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4094" y="4507182"/>
            <a:ext cx="961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75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25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4" y="1886685"/>
            <a:ext cx="3058930" cy="2833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78" y="1269915"/>
            <a:ext cx="2947987" cy="2947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440100" y="101487"/>
            <a:ext cx="522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5719" y="561647"/>
            <a:ext cx="3914774" cy="2669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2537" y="4929700"/>
            <a:ext cx="936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করি।যেমন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তৈল,বাদামের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তিসির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637434"/>
            <a:ext cx="3119438" cy="2868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4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0100" y="101487"/>
            <a:ext cx="522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5719" y="561647"/>
            <a:ext cx="3914774" cy="2669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3" y="1572260"/>
            <a:ext cx="3200399" cy="2461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20" y="1465151"/>
            <a:ext cx="3200399" cy="2461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75149" y="4777032"/>
            <a:ext cx="8540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r="3549"/>
          <a:stretch/>
        </p:blipFill>
        <p:spPr>
          <a:xfrm>
            <a:off x="8102417" y="1465151"/>
            <a:ext cx="3200399" cy="2437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9436" y="471505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65" y="440540"/>
            <a:ext cx="261937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3" y="440540"/>
            <a:ext cx="261937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64592"/>
              </p:ext>
            </p:extLst>
          </p:nvPr>
        </p:nvGraphicFramePr>
        <p:xfrm>
          <a:off x="1832178" y="3018571"/>
          <a:ext cx="9437687" cy="3077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5896">
                  <a:extLst>
                    <a:ext uri="{9D8B030D-6E8A-4147-A177-3AD203B41FA5}">
                      <a16:colId xmlns:a16="http://schemas.microsoft.com/office/drawing/2014/main" val="30478278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75904794"/>
                    </a:ext>
                  </a:extLst>
                </a:gridCol>
                <a:gridCol w="6083511">
                  <a:extLst>
                    <a:ext uri="{9D8B030D-6E8A-4147-A177-3AD203B41FA5}">
                      <a16:colId xmlns:a16="http://schemas.microsoft.com/office/drawing/2014/main" val="1438451090"/>
                    </a:ext>
                  </a:extLst>
                </a:gridCol>
              </a:tblGrid>
              <a:tr h="1005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38260"/>
                  </a:ext>
                </a:extLst>
              </a:tr>
              <a:tr h="1005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কয়েকটি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71591"/>
                  </a:ext>
                </a:extLst>
              </a:tr>
              <a:tr h="1005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বীজ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পেয়ে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15284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9292" y="3207709"/>
            <a:ext cx="248066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0" y="4063901"/>
            <a:ext cx="2697097" cy="926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0" y="4991257"/>
            <a:ext cx="2697097" cy="10233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5584" y="3105835"/>
            <a:ext cx="248066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0100" y="101487"/>
            <a:ext cx="522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5719" y="561647"/>
            <a:ext cx="3914774" cy="2669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9" y="931776"/>
            <a:ext cx="3654244" cy="244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1" y="967606"/>
            <a:ext cx="3654244" cy="244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3484677"/>
            <a:ext cx="3639957" cy="236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3525202"/>
            <a:ext cx="3639957" cy="236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643933" y="1381943"/>
            <a:ext cx="3548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করি।আমরা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পেয়াজ,রসুন,আদা,মরিচ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6198494" y="3279588"/>
            <a:ext cx="4886013" cy="26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0100" y="101487"/>
            <a:ext cx="522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5719" y="561647"/>
            <a:ext cx="3914774" cy="2669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2" y="1622381"/>
            <a:ext cx="2713220" cy="2792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7" y="1622381"/>
            <a:ext cx="2696825" cy="2792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34" y="1622380"/>
            <a:ext cx="2696825" cy="2792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65220" y="5089354"/>
            <a:ext cx="730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3334"/>
          <a:stretch/>
        </p:blipFill>
        <p:spPr>
          <a:xfrm>
            <a:off x="8936124" y="1622379"/>
            <a:ext cx="2657475" cy="2792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7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705" y="499059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4" y="212743"/>
            <a:ext cx="2296146" cy="174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37792"/>
            <a:ext cx="2294709" cy="174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34241" y="3710716"/>
            <a:ext cx="11124708" cy="1614187"/>
            <a:chOff x="2146672" y="4464478"/>
            <a:chExt cx="10390909" cy="1614187"/>
          </a:xfrm>
        </p:grpSpPr>
        <p:grpSp>
          <p:nvGrpSpPr>
            <p:cNvPr id="7" name="Group 6"/>
            <p:cNvGrpSpPr/>
            <p:nvPr/>
          </p:nvGrpSpPr>
          <p:grpSpPr>
            <a:xfrm>
              <a:off x="2146672" y="4464478"/>
              <a:ext cx="10390909" cy="1614187"/>
              <a:chOff x="320839" y="1199886"/>
              <a:chExt cx="7235467" cy="140784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0839" y="1735134"/>
                <a:ext cx="6305068" cy="872599"/>
              </a:xfrm>
              <a:prstGeom prst="rect">
                <a:avLst/>
              </a:prstGeom>
              <a:gradFill>
                <a:gsLst>
                  <a:gs pos="0">
                    <a:srgbClr val="FFCC66"/>
                  </a:gs>
                  <a:gs pos="66000">
                    <a:srgbClr val="FF99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9900"/>
                  </a:gs>
                  <a:gs pos="0">
                    <a:srgbClr val="FF33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41000">
                    <a:srgbClr val="FF9900"/>
                  </a:gs>
                  <a:gs pos="0">
                    <a:srgbClr val="FFCC66"/>
                  </a:gs>
                  <a:gs pos="100000">
                    <a:srgbClr val="FF33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72657" y="5212015"/>
              <a:ext cx="6954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2.তৈল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4241" y="1882067"/>
            <a:ext cx="10205405" cy="2002577"/>
            <a:chOff x="2414042" y="2744558"/>
            <a:chExt cx="9498788" cy="1921415"/>
          </a:xfrm>
        </p:grpSpPr>
        <p:grpSp>
          <p:nvGrpSpPr>
            <p:cNvPr id="27" name="Group 26"/>
            <p:cNvGrpSpPr/>
            <p:nvPr/>
          </p:nvGrpSpPr>
          <p:grpSpPr>
            <a:xfrm>
              <a:off x="2414042" y="2744558"/>
              <a:ext cx="9498788" cy="1921415"/>
              <a:chOff x="1281288" y="1199886"/>
              <a:chExt cx="6275018" cy="140784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66000">
                    <a:srgbClr val="FF00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0000"/>
                  </a:gs>
                  <a:gs pos="0">
                    <a:srgbClr val="B4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0000"/>
                  </a:gs>
                  <a:gs pos="0">
                    <a:srgbClr val="FAD9C2"/>
                  </a:gs>
                  <a:gs pos="100000">
                    <a:srgbClr val="E2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748680" y="3960064"/>
              <a:ext cx="6954982" cy="502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1.খাবার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সুস্বাদু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রান্নায়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3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89342" y="2555893"/>
            <a:ext cx="2930431" cy="363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38154" y="2546550"/>
            <a:ext cx="2919337" cy="3663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301518" y="1916382"/>
            <a:ext cx="912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657474" y="414337"/>
            <a:ext cx="5915025" cy="117157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86100" y="757238"/>
            <a:ext cx="47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25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875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705" y="227596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4010" y="1028197"/>
            <a:ext cx="70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444" y="2637922"/>
            <a:ext cx="1123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1।খাবারকে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….....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707" y="3450080"/>
            <a:ext cx="772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444" y="4262238"/>
            <a:ext cx="983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………ও………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9199" y="1659937"/>
            <a:ext cx="141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551" y="1659936"/>
            <a:ext cx="141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902" y="1659935"/>
            <a:ext cx="228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1889" y="1683016"/>
            <a:ext cx="228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37792"/>
            <a:ext cx="2294709" cy="174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61442" y="1683016"/>
            <a:ext cx="141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1710" y="1674528"/>
            <a:ext cx="141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0301" y="1674528"/>
            <a:ext cx="228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1888" y="1683016"/>
            <a:ext cx="228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42435 0.119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349 0.2425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742 0.3699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13841 0.3627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2" grpId="1"/>
      <p:bldP spid="13" grpId="0"/>
      <p:bldP spid="13" grpId="1"/>
      <p:bldP spid="14" grpId="0"/>
      <p:bldP spid="14" grpId="1" build="allAtOnce"/>
      <p:bldP spid="15" grpId="0"/>
      <p:bldP spid="1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0800000" flipH="1">
            <a:off x="207818" y="5823830"/>
            <a:ext cx="6691747" cy="826351"/>
          </a:xfrm>
          <a:custGeom>
            <a:avLst/>
            <a:gdLst>
              <a:gd name="connsiteX0" fmla="*/ 0 w 3972026"/>
              <a:gd name="connsiteY0" fmla="*/ 0 h 2347171"/>
              <a:gd name="connsiteX1" fmla="*/ 3972026 w 3972026"/>
              <a:gd name="connsiteY1" fmla="*/ 0 h 2347171"/>
              <a:gd name="connsiteX2" fmla="*/ 0 w 3972026"/>
              <a:gd name="connsiteY2" fmla="*/ 2347171 h 234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2026" h="2347171">
                <a:moveTo>
                  <a:pt x="0" y="0"/>
                </a:moveTo>
                <a:lnTo>
                  <a:pt x="3972026" y="0"/>
                </a:lnTo>
                <a:lnTo>
                  <a:pt x="0" y="2347171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 flipV="1">
            <a:off x="5209310" y="5824612"/>
            <a:ext cx="6747161" cy="818642"/>
          </a:xfrm>
          <a:custGeom>
            <a:avLst/>
            <a:gdLst>
              <a:gd name="connsiteX0" fmla="*/ 0 w 3972026"/>
              <a:gd name="connsiteY0" fmla="*/ 0 h 2347171"/>
              <a:gd name="connsiteX1" fmla="*/ 3972026 w 3972026"/>
              <a:gd name="connsiteY1" fmla="*/ 0 h 2347171"/>
              <a:gd name="connsiteX2" fmla="*/ 0 w 3972026"/>
              <a:gd name="connsiteY2" fmla="*/ 2347171 h 234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2026" h="2347171">
                <a:moveTo>
                  <a:pt x="0" y="0"/>
                </a:moveTo>
                <a:lnTo>
                  <a:pt x="3972026" y="0"/>
                </a:lnTo>
                <a:lnTo>
                  <a:pt x="0" y="2347171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46902" y="513508"/>
            <a:ext cx="1386628" cy="4108942"/>
            <a:chOff x="2837755" y="469716"/>
            <a:chExt cx="1386628" cy="4108942"/>
          </a:xfrm>
        </p:grpSpPr>
        <p:grpSp>
          <p:nvGrpSpPr>
            <p:cNvPr id="10" name="Group 9"/>
            <p:cNvGrpSpPr/>
            <p:nvPr/>
          </p:nvGrpSpPr>
          <p:grpSpPr>
            <a:xfrm>
              <a:off x="2837755" y="469716"/>
              <a:ext cx="1386628" cy="3898966"/>
              <a:chOff x="2733522" y="890664"/>
              <a:chExt cx="1386628" cy="389896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16" name="Heart 15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ame 1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179115" y="3255219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49274" y="1118555"/>
            <a:ext cx="1386628" cy="4174923"/>
            <a:chOff x="4259434" y="469716"/>
            <a:chExt cx="1386628" cy="4174923"/>
          </a:xfrm>
        </p:grpSpPr>
        <p:grpSp>
          <p:nvGrpSpPr>
            <p:cNvPr id="20" name="Group 19"/>
            <p:cNvGrpSpPr/>
            <p:nvPr/>
          </p:nvGrpSpPr>
          <p:grpSpPr>
            <a:xfrm>
              <a:off x="4259434" y="469716"/>
              <a:ext cx="1386628" cy="3898966"/>
              <a:chOff x="2733522" y="890664"/>
              <a:chExt cx="1386628" cy="389896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26" name="Heart 25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61E0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61E0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Freeform 23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ame 2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626781" y="3321200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60354" y="1014037"/>
            <a:ext cx="1386628" cy="4093272"/>
            <a:chOff x="5562869" y="500303"/>
            <a:chExt cx="1386628" cy="4093272"/>
          </a:xfrm>
        </p:grpSpPr>
        <p:grpSp>
          <p:nvGrpSpPr>
            <p:cNvPr id="30" name="Group 29"/>
            <p:cNvGrpSpPr/>
            <p:nvPr/>
          </p:nvGrpSpPr>
          <p:grpSpPr>
            <a:xfrm>
              <a:off x="5562869" y="500303"/>
              <a:ext cx="1386628" cy="3898966"/>
              <a:chOff x="2733522" y="890664"/>
              <a:chExt cx="1386628" cy="389896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36" name="Heart 35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Freeform 33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ame 3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930261" y="3270136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61734" y="387022"/>
            <a:ext cx="1386628" cy="4179350"/>
            <a:chOff x="6927218" y="421182"/>
            <a:chExt cx="1386628" cy="4179350"/>
          </a:xfrm>
        </p:grpSpPr>
        <p:grpSp>
          <p:nvGrpSpPr>
            <p:cNvPr id="40" name="Group 39"/>
            <p:cNvGrpSpPr/>
            <p:nvPr/>
          </p:nvGrpSpPr>
          <p:grpSpPr>
            <a:xfrm>
              <a:off x="6927218" y="421182"/>
              <a:ext cx="1386628" cy="3898966"/>
              <a:chOff x="2733522" y="890664"/>
              <a:chExt cx="1386628" cy="389896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46" name="Heart 45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Freeform 43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ame 4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350150" y="3277093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451747" y="286644"/>
            <a:ext cx="1386628" cy="4168548"/>
            <a:chOff x="9771062" y="409728"/>
            <a:chExt cx="1386628" cy="4168548"/>
          </a:xfrm>
        </p:grpSpPr>
        <p:grpSp>
          <p:nvGrpSpPr>
            <p:cNvPr id="50" name="Group 49"/>
            <p:cNvGrpSpPr/>
            <p:nvPr/>
          </p:nvGrpSpPr>
          <p:grpSpPr>
            <a:xfrm>
              <a:off x="9771062" y="409728"/>
              <a:ext cx="1386628" cy="3898966"/>
              <a:chOff x="2733522" y="890664"/>
              <a:chExt cx="1386628" cy="389896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56" name="Heart 55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53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ame 5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0159311" y="3254837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44797" y="401866"/>
            <a:ext cx="1523837" cy="4266415"/>
            <a:chOff x="3198582" y="484633"/>
            <a:chExt cx="1523837" cy="4266415"/>
          </a:xfrm>
        </p:grpSpPr>
        <p:grpSp>
          <p:nvGrpSpPr>
            <p:cNvPr id="60" name="Group 59"/>
            <p:cNvGrpSpPr/>
            <p:nvPr/>
          </p:nvGrpSpPr>
          <p:grpSpPr>
            <a:xfrm>
              <a:off x="3198582" y="484633"/>
              <a:ext cx="1523837" cy="4057050"/>
              <a:chOff x="2733522" y="890664"/>
              <a:chExt cx="1386628" cy="3898966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66" name="Heart 65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61E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61E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Freeform 63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ame 6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680054" y="3427609"/>
              <a:ext cx="6306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29865" y="923761"/>
            <a:ext cx="1386628" cy="4145255"/>
            <a:chOff x="8335179" y="415455"/>
            <a:chExt cx="1386628" cy="4145255"/>
          </a:xfrm>
        </p:grpSpPr>
        <p:grpSp>
          <p:nvGrpSpPr>
            <p:cNvPr id="70" name="Group 69"/>
            <p:cNvGrpSpPr/>
            <p:nvPr/>
          </p:nvGrpSpPr>
          <p:grpSpPr>
            <a:xfrm>
              <a:off x="8335179" y="415455"/>
              <a:ext cx="1386628" cy="3898966"/>
              <a:chOff x="2733522" y="890664"/>
              <a:chExt cx="1386628" cy="3898966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76" name="Heart 75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Freeform 73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ame 7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610835" y="3237271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7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7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3922" y="1995399"/>
            <a:ext cx="827194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(১)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চিপস</a:t>
            </a:r>
            <a:r>
              <a:rPr lang="en-US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505" y="2615067"/>
            <a:ext cx="214447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IN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বেগুন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9369" y="2615067"/>
            <a:ext cx="198107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(খ)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পটল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7505" y="3400513"/>
            <a:ext cx="182399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(গ)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9369" y="3400512"/>
            <a:ext cx="230463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(ঘ) লালশাক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3922" y="4179432"/>
            <a:ext cx="873478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(২) কোনটি আমাদের বিদেশ থেকে আমদানি করতে হয় ?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2779" y="4764207"/>
            <a:ext cx="165704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(ক) আলু 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2990" y="4799100"/>
            <a:ext cx="180505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(খ)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পাট</a:t>
            </a:r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1596" y="5451409"/>
            <a:ext cx="180505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(গ)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</a:t>
            </a:r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9369" y="5447551"/>
            <a:ext cx="180505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(ঘ) </a:t>
            </a:r>
            <a:r>
              <a:rPr lang="en-US" sz="3200" dirty="0" err="1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তৈল</a:t>
            </a:r>
            <a:r>
              <a:rPr lang="bn-IN" sz="32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8075" y="308538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083" y="1128843"/>
            <a:ext cx="8271945" cy="672411"/>
            <a:chOff x="428083" y="1128843"/>
            <a:chExt cx="8271945" cy="672411"/>
          </a:xfrm>
        </p:grpSpPr>
        <p:sp>
          <p:nvSpPr>
            <p:cNvPr id="22" name="TextBox 21"/>
            <p:cNvSpPr txBox="1"/>
            <p:nvPr/>
          </p:nvSpPr>
          <p:spPr>
            <a:xfrm>
              <a:off x="428083" y="1216479"/>
              <a:ext cx="827194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সঠিক</a:t>
              </a:r>
              <a:r>
                <a:rPr lang="en-US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উত্তরের</a:t>
              </a:r>
              <a:r>
                <a:rPr lang="en-US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পাশে</a:t>
              </a:r>
              <a:r>
                <a:rPr lang="en-US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টিক</a:t>
              </a:r>
              <a:r>
                <a:rPr lang="en-US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(   ) </a:t>
              </a:r>
              <a:r>
                <a:rPr lang="en-US" sz="3200" dirty="0" err="1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দাও</a:t>
              </a:r>
              <a:r>
                <a:rPr lang="en-US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r>
                <a:rPr lang="bn-IN" sz="3200" dirty="0" smtClean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1" b="99119" l="901" r="977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851" y="1128843"/>
              <a:ext cx="535624" cy="547688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901" r="97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05" y="3421204"/>
            <a:ext cx="535624" cy="547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" b="99119" l="901" r="97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69" y="5447551"/>
            <a:ext cx="535624" cy="5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498" y="1371097"/>
            <a:ext cx="855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013" y="365688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61435"/>
              </p:ext>
            </p:extLst>
          </p:nvPr>
        </p:nvGraphicFramePr>
        <p:xfrm>
          <a:off x="928689" y="2248427"/>
          <a:ext cx="10072686" cy="302366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357562">
                  <a:extLst>
                    <a:ext uri="{9D8B030D-6E8A-4147-A177-3AD203B41FA5}">
                      <a16:colId xmlns:a16="http://schemas.microsoft.com/office/drawing/2014/main" val="1318020396"/>
                    </a:ext>
                  </a:extLst>
                </a:gridCol>
                <a:gridCol w="3357562">
                  <a:extLst>
                    <a:ext uri="{9D8B030D-6E8A-4147-A177-3AD203B41FA5}">
                      <a16:colId xmlns:a16="http://schemas.microsoft.com/office/drawing/2014/main" val="1528095271"/>
                    </a:ext>
                  </a:extLst>
                </a:gridCol>
                <a:gridCol w="3357562">
                  <a:extLst>
                    <a:ext uri="{9D8B030D-6E8A-4147-A177-3AD203B41FA5}">
                      <a16:colId xmlns:a16="http://schemas.microsoft.com/office/drawing/2014/main" val="1081621514"/>
                    </a:ext>
                  </a:extLst>
                </a:gridCol>
              </a:tblGrid>
              <a:tr h="1007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193530"/>
                  </a:ext>
                </a:extLst>
              </a:tr>
              <a:tr h="10078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234638"/>
                  </a:ext>
                </a:extLst>
              </a:tr>
              <a:tr h="10078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45397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9612" y="2376506"/>
            <a:ext cx="204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6699" y="2415654"/>
            <a:ext cx="204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তৈলবীজ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249" y="3283203"/>
            <a:ext cx="3123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249" y="4358316"/>
            <a:ext cx="3123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25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75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25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75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70" y="1743964"/>
            <a:ext cx="5608156" cy="30048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762931" y="4393878"/>
            <a:ext cx="12954931" cy="1822631"/>
            <a:chOff x="1767469" y="1798315"/>
            <a:chExt cx="6640831" cy="1822631"/>
          </a:xfrm>
        </p:grpSpPr>
        <p:grpSp>
          <p:nvGrpSpPr>
            <p:cNvPr id="16" name="Group 15"/>
            <p:cNvGrpSpPr/>
            <p:nvPr/>
          </p:nvGrpSpPr>
          <p:grpSpPr>
            <a:xfrm>
              <a:off x="2292514" y="1798315"/>
              <a:ext cx="6115786" cy="1434450"/>
              <a:chOff x="1281288" y="1199886"/>
              <a:chExt cx="6275018" cy="140784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rgbClr val="FF99FF"/>
                  </a:gs>
                  <a:gs pos="66000">
                    <a:srgbClr val="FF3399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BC00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90000">
                    <a:srgbClr val="FF158A"/>
                  </a:gs>
                  <a:gs pos="23000">
                    <a:srgbClr val="E2007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92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D60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3399"/>
                  </a:gs>
                  <a:gs pos="0">
                    <a:srgbClr val="FF99FF"/>
                  </a:gs>
                  <a:gs pos="100000">
                    <a:srgbClr val="FF158A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767469" y="2543728"/>
              <a:ext cx="59112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আলু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637270" y="402050"/>
            <a:ext cx="3443289" cy="117157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81726" y="638059"/>
            <a:ext cx="248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765431"/>
            <a:ext cx="12191999" cy="209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 flipH="1" flipV="1">
            <a:off x="6107715" y="4798102"/>
            <a:ext cx="2024190" cy="714675"/>
          </a:xfrm>
          <a:prstGeom prst="triangle">
            <a:avLst>
              <a:gd name="adj" fmla="val 86778"/>
            </a:avLst>
          </a:prstGeom>
          <a:solidFill>
            <a:schemeClr val="tx1">
              <a:alpha val="42000"/>
            </a:schemeClr>
          </a:solidFill>
          <a:ln>
            <a:noFill/>
          </a:ln>
          <a:effectLst>
            <a:outerShdw blurRad="1270000" dist="50800" dir="5400000" sx="70000" sy="70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4782257" y="2640189"/>
            <a:ext cx="1049867" cy="1577622"/>
          </a:xfrm>
          <a:prstGeom prst="triangle">
            <a:avLst/>
          </a:prstGeom>
          <a:solidFill>
            <a:srgbClr val="82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 flipH="1">
            <a:off x="6359878" y="2640189"/>
            <a:ext cx="1049867" cy="1577622"/>
          </a:xfrm>
          <a:prstGeom prst="triangle">
            <a:avLst/>
          </a:prstGeom>
          <a:solidFill>
            <a:srgbClr val="5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0492" y="3549862"/>
            <a:ext cx="20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18379" y="3429001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FF1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6095998" y="3425446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DE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6745130" y="3634252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941582" y="2321050"/>
            <a:ext cx="117607" cy="123331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167510" y="3634253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6520034" y="218752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7196558" y="237347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82948" y="3072997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23175" y="3467431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472464" flipV="1">
            <a:off x="7226970" y="3876678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21335" y="378041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46552" y="2914534"/>
            <a:ext cx="3322323" cy="1156879"/>
            <a:chOff x="4431165" y="2900512"/>
            <a:chExt cx="3322323" cy="1156879"/>
          </a:xfrm>
        </p:grpSpPr>
        <p:sp>
          <p:nvSpPr>
            <p:cNvPr id="21" name="Freeform 20"/>
            <p:cNvSpPr/>
            <p:nvPr/>
          </p:nvSpPr>
          <p:spPr>
            <a:xfrm rot="16200000">
              <a:off x="5571065" y="1847824"/>
              <a:ext cx="1049867" cy="3155243"/>
            </a:xfrm>
            <a:custGeom>
              <a:avLst/>
              <a:gdLst>
                <a:gd name="connsiteX0" fmla="*/ 1049867 w 1049867"/>
                <a:gd name="connsiteY0" fmla="*/ 1577621 h 3155243"/>
                <a:gd name="connsiteX1" fmla="*/ 1049867 w 1049867"/>
                <a:gd name="connsiteY1" fmla="*/ 1577622 h 3155243"/>
                <a:gd name="connsiteX2" fmla="*/ 1049867 w 1049867"/>
                <a:gd name="connsiteY2" fmla="*/ 1577622 h 3155243"/>
                <a:gd name="connsiteX3" fmla="*/ 1049867 w 1049867"/>
                <a:gd name="connsiteY3" fmla="*/ 1577622 h 3155243"/>
                <a:gd name="connsiteX4" fmla="*/ 524934 w 1049867"/>
                <a:gd name="connsiteY4" fmla="*/ 3155243 h 3155243"/>
                <a:gd name="connsiteX5" fmla="*/ 0 w 1049867"/>
                <a:gd name="connsiteY5" fmla="*/ 1577622 h 3155243"/>
                <a:gd name="connsiteX6" fmla="*/ 0 w 1049867"/>
                <a:gd name="connsiteY6" fmla="*/ 1577622 h 3155243"/>
                <a:gd name="connsiteX7" fmla="*/ 0 w 1049867"/>
                <a:gd name="connsiteY7" fmla="*/ 1577622 h 3155243"/>
                <a:gd name="connsiteX8" fmla="*/ 0 w 1049867"/>
                <a:gd name="connsiteY8" fmla="*/ 1577621 h 3155243"/>
                <a:gd name="connsiteX9" fmla="*/ 0 w 1049867"/>
                <a:gd name="connsiteY9" fmla="*/ 1577621 h 3155243"/>
                <a:gd name="connsiteX10" fmla="*/ 524934 w 1049867"/>
                <a:gd name="connsiteY10" fmla="*/ 0 h 3155243"/>
                <a:gd name="connsiteX11" fmla="*/ 1049867 w 1049867"/>
                <a:gd name="connsiteY11" fmla="*/ 1577621 h 315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9867" h="3155243">
                  <a:moveTo>
                    <a:pt x="1049867" y="1577621"/>
                  </a:moveTo>
                  <a:lnTo>
                    <a:pt x="1049867" y="1577622"/>
                  </a:lnTo>
                  <a:lnTo>
                    <a:pt x="1049867" y="1577622"/>
                  </a:lnTo>
                  <a:lnTo>
                    <a:pt x="1049867" y="1577622"/>
                  </a:lnTo>
                  <a:lnTo>
                    <a:pt x="524934" y="3155243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1"/>
                  </a:lnTo>
                  <a:lnTo>
                    <a:pt x="0" y="1577621"/>
                  </a:lnTo>
                  <a:lnTo>
                    <a:pt x="524934" y="0"/>
                  </a:lnTo>
                  <a:lnTo>
                    <a:pt x="1049867" y="1577621"/>
                  </a:lnTo>
                  <a:close/>
                </a:path>
              </a:pathLst>
            </a:custGeom>
            <a:solidFill>
              <a:srgbClr val="48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6347464">
              <a:off x="5104816" y="2978995"/>
              <a:ext cx="404745" cy="1752048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6 h 1755286"/>
                <a:gd name="connsiteX1" fmla="*/ 76768 w 399470"/>
                <a:gd name="connsiteY1" fmla="*/ 87343 h 1755286"/>
                <a:gd name="connsiteX2" fmla="*/ 354806 w 399470"/>
                <a:gd name="connsiteY2" fmla="*/ 8713 h 1755286"/>
                <a:gd name="connsiteX3" fmla="*/ 399470 w 399470"/>
                <a:gd name="connsiteY3" fmla="*/ 0 h 1755286"/>
                <a:gd name="connsiteX4" fmla="*/ 325634 w 399470"/>
                <a:gd name="connsiteY4" fmla="*/ 1666493 h 1755286"/>
                <a:gd name="connsiteX5" fmla="*/ 11660 w 399470"/>
                <a:gd name="connsiteY5" fmla="*/ 1755286 h 1755286"/>
                <a:gd name="connsiteX6" fmla="*/ 0 w 399470"/>
                <a:gd name="connsiteY6" fmla="*/ 1755286 h 1755286"/>
                <a:gd name="connsiteX0" fmla="*/ 0 w 386591"/>
                <a:gd name="connsiteY0" fmla="*/ 1751533 h 1751533"/>
                <a:gd name="connsiteX1" fmla="*/ 76768 w 386591"/>
                <a:gd name="connsiteY1" fmla="*/ 83590 h 1751533"/>
                <a:gd name="connsiteX2" fmla="*/ 354806 w 386591"/>
                <a:gd name="connsiteY2" fmla="*/ 4960 h 1751533"/>
                <a:gd name="connsiteX3" fmla="*/ 386591 w 386591"/>
                <a:gd name="connsiteY3" fmla="*/ 0 h 1751533"/>
                <a:gd name="connsiteX4" fmla="*/ 325634 w 386591"/>
                <a:gd name="connsiteY4" fmla="*/ 1662740 h 1751533"/>
                <a:gd name="connsiteX5" fmla="*/ 11660 w 386591"/>
                <a:gd name="connsiteY5" fmla="*/ 1751533 h 1751533"/>
                <a:gd name="connsiteX6" fmla="*/ 0 w 386591"/>
                <a:gd name="connsiteY6" fmla="*/ 1751533 h 1751533"/>
                <a:gd name="connsiteX0" fmla="*/ 0 w 396903"/>
                <a:gd name="connsiteY0" fmla="*/ 1754511 h 1754511"/>
                <a:gd name="connsiteX1" fmla="*/ 76768 w 396903"/>
                <a:gd name="connsiteY1" fmla="*/ 86568 h 1754511"/>
                <a:gd name="connsiteX2" fmla="*/ 354806 w 396903"/>
                <a:gd name="connsiteY2" fmla="*/ 7938 h 1754511"/>
                <a:gd name="connsiteX3" fmla="*/ 396903 w 396903"/>
                <a:gd name="connsiteY3" fmla="*/ 0 h 1754511"/>
                <a:gd name="connsiteX4" fmla="*/ 325634 w 396903"/>
                <a:gd name="connsiteY4" fmla="*/ 1665718 h 1754511"/>
                <a:gd name="connsiteX5" fmla="*/ 11660 w 396903"/>
                <a:gd name="connsiteY5" fmla="*/ 1754511 h 1754511"/>
                <a:gd name="connsiteX6" fmla="*/ 0 w 396903"/>
                <a:gd name="connsiteY6" fmla="*/ 1754511 h 17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903" h="1754511">
                  <a:moveTo>
                    <a:pt x="0" y="1754511"/>
                  </a:moveTo>
                  <a:lnTo>
                    <a:pt x="76768" y="86568"/>
                  </a:lnTo>
                  <a:lnTo>
                    <a:pt x="354806" y="7938"/>
                  </a:lnTo>
                  <a:lnTo>
                    <a:pt x="396903" y="0"/>
                  </a:lnTo>
                  <a:lnTo>
                    <a:pt x="325634" y="1665718"/>
                  </a:lnTo>
                  <a:lnTo>
                    <a:pt x="11660" y="1754511"/>
                  </a:lnTo>
                  <a:lnTo>
                    <a:pt x="0" y="1754511"/>
                  </a:lnTo>
                  <a:close/>
                </a:path>
              </a:pathLst>
            </a:custGeom>
            <a:solidFill>
              <a:srgbClr val="74003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5252536" flipH="1">
              <a:off x="6685073" y="2986338"/>
              <a:ext cx="399470" cy="1737361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4 h 1755284"/>
                <a:gd name="connsiteX1" fmla="*/ 76768 w 399470"/>
                <a:gd name="connsiteY1" fmla="*/ 87341 h 1755284"/>
                <a:gd name="connsiteX2" fmla="*/ 354806 w 399470"/>
                <a:gd name="connsiteY2" fmla="*/ 8711 h 1755284"/>
                <a:gd name="connsiteX3" fmla="*/ 399470 w 399470"/>
                <a:gd name="connsiteY3" fmla="*/ 0 h 1755284"/>
                <a:gd name="connsiteX4" fmla="*/ 325634 w 399470"/>
                <a:gd name="connsiteY4" fmla="*/ 1666491 h 1755284"/>
                <a:gd name="connsiteX5" fmla="*/ 11660 w 399470"/>
                <a:gd name="connsiteY5" fmla="*/ 1755284 h 1755284"/>
                <a:gd name="connsiteX6" fmla="*/ 0 w 399470"/>
                <a:gd name="connsiteY6" fmla="*/ 1755284 h 175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70" h="1755284">
                  <a:moveTo>
                    <a:pt x="0" y="1755284"/>
                  </a:moveTo>
                  <a:lnTo>
                    <a:pt x="76768" y="87341"/>
                  </a:lnTo>
                  <a:lnTo>
                    <a:pt x="354806" y="8711"/>
                  </a:lnTo>
                  <a:lnTo>
                    <a:pt x="399470" y="0"/>
                  </a:lnTo>
                  <a:lnTo>
                    <a:pt x="325634" y="1666491"/>
                  </a:lnTo>
                  <a:lnTo>
                    <a:pt x="11660" y="1755284"/>
                  </a:lnTo>
                  <a:lnTo>
                    <a:pt x="0" y="1755284"/>
                  </a:lnTo>
                  <a:close/>
                </a:path>
              </a:pathLst>
            </a:custGeom>
            <a:solidFill>
              <a:srgbClr val="36001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5842997" y="2479623"/>
              <a:ext cx="647115" cy="1914721"/>
            </a:xfrm>
            <a:custGeom>
              <a:avLst/>
              <a:gdLst>
                <a:gd name="connsiteX0" fmla="*/ 647115 w 647115"/>
                <a:gd name="connsiteY0" fmla="*/ 1562570 h 1914721"/>
                <a:gd name="connsiteX1" fmla="*/ 529941 w 647115"/>
                <a:gd name="connsiteY1" fmla="*/ 1914721 h 1914721"/>
                <a:gd name="connsiteX2" fmla="*/ 0 w 647115"/>
                <a:gd name="connsiteY2" fmla="*/ 352151 h 1914721"/>
                <a:gd name="connsiteX3" fmla="*/ 117174 w 647115"/>
                <a:gd name="connsiteY3" fmla="*/ 0 h 191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115" h="1914721">
                  <a:moveTo>
                    <a:pt x="647115" y="1562570"/>
                  </a:moveTo>
                  <a:lnTo>
                    <a:pt x="529941" y="1914721"/>
                  </a:lnTo>
                  <a:lnTo>
                    <a:pt x="0" y="352151"/>
                  </a:lnTo>
                  <a:lnTo>
                    <a:pt x="11717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5752934" y="2456900"/>
              <a:ext cx="658461" cy="1948820"/>
            </a:xfrm>
            <a:custGeom>
              <a:avLst/>
              <a:gdLst>
                <a:gd name="connsiteX0" fmla="*/ 658461 w 658461"/>
                <a:gd name="connsiteY0" fmla="*/ 386249 h 1948820"/>
                <a:gd name="connsiteX1" fmla="*/ 128520 w 658461"/>
                <a:gd name="connsiteY1" fmla="*/ 1948820 h 1948820"/>
                <a:gd name="connsiteX2" fmla="*/ 0 w 658461"/>
                <a:gd name="connsiteY2" fmla="*/ 1562571 h 1948820"/>
                <a:gd name="connsiteX3" fmla="*/ 529942 w 658461"/>
                <a:gd name="connsiteY3" fmla="*/ 0 h 194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461" h="1948820">
                  <a:moveTo>
                    <a:pt x="658461" y="386249"/>
                  </a:moveTo>
                  <a:lnTo>
                    <a:pt x="128520" y="1948820"/>
                  </a:lnTo>
                  <a:lnTo>
                    <a:pt x="0" y="1562571"/>
                  </a:lnTo>
                  <a:lnTo>
                    <a:pt x="52994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0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1.45833E-6 -0.3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0104 -0.183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000740" y="746127"/>
            <a:ext cx="2848789" cy="3649962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1" y="872012"/>
            <a:ext cx="1952625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000740" y="2360907"/>
            <a:ext cx="2848789" cy="4082095"/>
            <a:chOff x="2000740" y="2360907"/>
            <a:chExt cx="2848789" cy="4082095"/>
          </a:xfrm>
        </p:grpSpPr>
        <p:sp>
          <p:nvSpPr>
            <p:cNvPr id="10" name="Freeform 9"/>
            <p:cNvSpPr/>
            <p:nvPr/>
          </p:nvSpPr>
          <p:spPr>
            <a:xfrm flipV="1">
              <a:off x="2000740" y="2360907"/>
              <a:ext cx="2848789" cy="4082095"/>
            </a:xfrm>
            <a:custGeom>
              <a:avLst/>
              <a:gdLst>
                <a:gd name="connsiteX0" fmla="*/ 0 w 3035808"/>
                <a:gd name="connsiteY0" fmla="*/ 4295443 h 4295443"/>
                <a:gd name="connsiteX1" fmla="*/ 512720 w 3035808"/>
                <a:gd name="connsiteY1" fmla="*/ 4295443 h 4295443"/>
                <a:gd name="connsiteX2" fmla="*/ 514550 w 3035808"/>
                <a:gd name="connsiteY2" fmla="*/ 4287735 h 4295443"/>
                <a:gd name="connsiteX3" fmla="*/ 1517904 w 3035808"/>
                <a:gd name="connsiteY3" fmla="*/ 3488045 h 4295443"/>
                <a:gd name="connsiteX4" fmla="*/ 2521259 w 3035808"/>
                <a:gd name="connsiteY4" fmla="*/ 4287735 h 4295443"/>
                <a:gd name="connsiteX5" fmla="*/ 2523088 w 3035808"/>
                <a:gd name="connsiteY5" fmla="*/ 4295443 h 4295443"/>
                <a:gd name="connsiteX6" fmla="*/ 3035808 w 3035808"/>
                <a:gd name="connsiteY6" fmla="*/ 4295443 h 4295443"/>
                <a:gd name="connsiteX7" fmla="*/ 3035808 w 3035808"/>
                <a:gd name="connsiteY7" fmla="*/ 505978 h 4295443"/>
                <a:gd name="connsiteX8" fmla="*/ 2529830 w 3035808"/>
                <a:gd name="connsiteY8" fmla="*/ 0 h 4295443"/>
                <a:gd name="connsiteX9" fmla="*/ 505978 w 3035808"/>
                <a:gd name="connsiteY9" fmla="*/ 0 h 4295443"/>
                <a:gd name="connsiteX10" fmla="*/ 0 w 3035808"/>
                <a:gd name="connsiteY10" fmla="*/ 505978 h 4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5808" h="4295443">
                  <a:moveTo>
                    <a:pt x="0" y="4295443"/>
                  </a:moveTo>
                  <a:lnTo>
                    <a:pt x="512720" y="4295443"/>
                  </a:lnTo>
                  <a:lnTo>
                    <a:pt x="514550" y="4287735"/>
                  </a:lnTo>
                  <a:cubicBezTo>
                    <a:pt x="647566" y="3824435"/>
                    <a:pt x="1046473" y="3488045"/>
                    <a:pt x="1517904" y="3488045"/>
                  </a:cubicBezTo>
                  <a:cubicBezTo>
                    <a:pt x="1989335" y="3488045"/>
                    <a:pt x="2388243" y="3824435"/>
                    <a:pt x="2521259" y="4287735"/>
                  </a:cubicBezTo>
                  <a:lnTo>
                    <a:pt x="2523088" y="4295443"/>
                  </a:lnTo>
                  <a:lnTo>
                    <a:pt x="3035808" y="4295443"/>
                  </a:lnTo>
                  <a:lnTo>
                    <a:pt x="3035808" y="505978"/>
                  </a:lnTo>
                  <a:cubicBezTo>
                    <a:pt x="3035808" y="226534"/>
                    <a:pt x="2809274" y="0"/>
                    <a:pt x="2529830" y="0"/>
                  </a:cubicBezTo>
                  <a:lnTo>
                    <a:pt x="505978" y="0"/>
                  </a:lnTo>
                  <a:cubicBezTo>
                    <a:pt x="226534" y="0"/>
                    <a:pt x="0" y="226534"/>
                    <a:pt x="0" y="5059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27000" sx="108000" sy="108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3339" y="3215162"/>
              <a:ext cx="2743590" cy="280076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৫ম</a:t>
              </a:r>
            </a:p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বিষয়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০৪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অর্থনীতি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পাঠ:আলু,তৈলবীজ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মসলা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সময়ঃ৩৫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2" name="Round Same Side Corner Rectangle 11"/>
          <p:cNvSpPr/>
          <p:nvPr/>
        </p:nvSpPr>
        <p:spPr>
          <a:xfrm>
            <a:off x="6859722" y="670579"/>
            <a:ext cx="2889699" cy="3649962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25263" r="15650" b="23219"/>
          <a:stretch/>
        </p:blipFill>
        <p:spPr>
          <a:xfrm>
            <a:off x="7361617" y="1173573"/>
            <a:ext cx="1997611" cy="2643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6859722" y="2235499"/>
            <a:ext cx="2889699" cy="4170084"/>
            <a:chOff x="7354919" y="2594462"/>
            <a:chExt cx="3035808" cy="4295443"/>
          </a:xfrm>
        </p:grpSpPr>
        <p:sp>
          <p:nvSpPr>
            <p:cNvPr id="15" name="Freeform 14"/>
            <p:cNvSpPr/>
            <p:nvPr/>
          </p:nvSpPr>
          <p:spPr>
            <a:xfrm flipV="1">
              <a:off x="7354919" y="2594462"/>
              <a:ext cx="3035808" cy="4295443"/>
            </a:xfrm>
            <a:custGeom>
              <a:avLst/>
              <a:gdLst>
                <a:gd name="connsiteX0" fmla="*/ 0 w 3035808"/>
                <a:gd name="connsiteY0" fmla="*/ 4295443 h 4295443"/>
                <a:gd name="connsiteX1" fmla="*/ 512720 w 3035808"/>
                <a:gd name="connsiteY1" fmla="*/ 4295443 h 4295443"/>
                <a:gd name="connsiteX2" fmla="*/ 514550 w 3035808"/>
                <a:gd name="connsiteY2" fmla="*/ 4287735 h 4295443"/>
                <a:gd name="connsiteX3" fmla="*/ 1517904 w 3035808"/>
                <a:gd name="connsiteY3" fmla="*/ 3488045 h 4295443"/>
                <a:gd name="connsiteX4" fmla="*/ 2521259 w 3035808"/>
                <a:gd name="connsiteY4" fmla="*/ 4287735 h 4295443"/>
                <a:gd name="connsiteX5" fmla="*/ 2523088 w 3035808"/>
                <a:gd name="connsiteY5" fmla="*/ 4295443 h 4295443"/>
                <a:gd name="connsiteX6" fmla="*/ 3035808 w 3035808"/>
                <a:gd name="connsiteY6" fmla="*/ 4295443 h 4295443"/>
                <a:gd name="connsiteX7" fmla="*/ 3035808 w 3035808"/>
                <a:gd name="connsiteY7" fmla="*/ 505978 h 4295443"/>
                <a:gd name="connsiteX8" fmla="*/ 2529830 w 3035808"/>
                <a:gd name="connsiteY8" fmla="*/ 0 h 4295443"/>
                <a:gd name="connsiteX9" fmla="*/ 505978 w 3035808"/>
                <a:gd name="connsiteY9" fmla="*/ 0 h 4295443"/>
                <a:gd name="connsiteX10" fmla="*/ 0 w 3035808"/>
                <a:gd name="connsiteY10" fmla="*/ 505978 h 4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5808" h="4295443">
                  <a:moveTo>
                    <a:pt x="0" y="4295443"/>
                  </a:moveTo>
                  <a:lnTo>
                    <a:pt x="512720" y="4295443"/>
                  </a:lnTo>
                  <a:lnTo>
                    <a:pt x="514550" y="4287735"/>
                  </a:lnTo>
                  <a:cubicBezTo>
                    <a:pt x="647566" y="3824435"/>
                    <a:pt x="1046473" y="3488045"/>
                    <a:pt x="1517904" y="3488045"/>
                  </a:cubicBezTo>
                  <a:cubicBezTo>
                    <a:pt x="1989335" y="3488045"/>
                    <a:pt x="2388243" y="3824435"/>
                    <a:pt x="2521259" y="4287735"/>
                  </a:cubicBezTo>
                  <a:lnTo>
                    <a:pt x="2523088" y="4295443"/>
                  </a:lnTo>
                  <a:lnTo>
                    <a:pt x="3035808" y="4295443"/>
                  </a:lnTo>
                  <a:lnTo>
                    <a:pt x="3035808" y="505978"/>
                  </a:lnTo>
                  <a:cubicBezTo>
                    <a:pt x="3035808" y="226534"/>
                    <a:pt x="2809274" y="0"/>
                    <a:pt x="2529830" y="0"/>
                  </a:cubicBezTo>
                  <a:lnTo>
                    <a:pt x="505978" y="0"/>
                  </a:lnTo>
                  <a:cubicBezTo>
                    <a:pt x="226534" y="0"/>
                    <a:pt x="0" y="226534"/>
                    <a:pt x="0" y="5059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27000" sx="108000" sy="108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74633" y="3366116"/>
              <a:ext cx="2796378" cy="32653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bn-IN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মোসাঃ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সামসুন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নাহার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রুদ্রুনগর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দামুড়হুদা,চুয়াডাঙ্গা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8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0013 -0.1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1" y="2371071"/>
            <a:ext cx="6795219" cy="2387515"/>
            <a:chOff x="2743201" y="3424016"/>
            <a:chExt cx="6795219" cy="2387515"/>
          </a:xfrm>
        </p:grpSpPr>
        <p:sp>
          <p:nvSpPr>
            <p:cNvPr id="3" name="TextBox 2"/>
            <p:cNvSpPr txBox="1"/>
            <p:nvPr/>
          </p:nvSpPr>
          <p:spPr>
            <a:xfrm>
              <a:off x="2743201" y="3424016"/>
              <a:ext cx="57868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56263" y="4041312"/>
              <a:ext cx="6782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খাদ্যশস্য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6263" y="4634034"/>
              <a:ext cx="6782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অঞ্চলে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ডাল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চাষ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1" y="5226756"/>
              <a:ext cx="6782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গু্রুত্বপূর্ণ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কৃষিপণ্য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16819" y="506775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2409" y="4299749"/>
            <a:ext cx="10390909" cy="1614187"/>
            <a:chOff x="2146672" y="4464478"/>
            <a:chExt cx="10390909" cy="1614187"/>
          </a:xfrm>
        </p:grpSpPr>
        <p:grpSp>
          <p:nvGrpSpPr>
            <p:cNvPr id="3" name="Group 2"/>
            <p:cNvGrpSpPr/>
            <p:nvPr/>
          </p:nvGrpSpPr>
          <p:grpSpPr>
            <a:xfrm>
              <a:off x="2146672" y="4464478"/>
              <a:ext cx="10390909" cy="1614187"/>
              <a:chOff x="320839" y="1199886"/>
              <a:chExt cx="7235467" cy="140784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0839" y="1735134"/>
                <a:ext cx="6305068" cy="872599"/>
              </a:xfrm>
              <a:prstGeom prst="rect">
                <a:avLst/>
              </a:prstGeom>
              <a:gradFill>
                <a:gsLst>
                  <a:gs pos="0">
                    <a:srgbClr val="FFCC66"/>
                  </a:gs>
                  <a:gs pos="66000">
                    <a:srgbClr val="FF99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9900"/>
                  </a:gs>
                  <a:gs pos="0">
                    <a:srgbClr val="FF33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41000">
                    <a:srgbClr val="FF9900"/>
                  </a:gs>
                  <a:gs pos="0">
                    <a:srgbClr val="FFCC66"/>
                  </a:gs>
                  <a:gs pos="100000">
                    <a:srgbClr val="FF33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072657" y="5212015"/>
              <a:ext cx="6954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কৃষিভিত্তিক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60" y="2567305"/>
            <a:ext cx="9498788" cy="1921415"/>
            <a:chOff x="2414042" y="2744558"/>
            <a:chExt cx="9498788" cy="1921415"/>
          </a:xfrm>
        </p:grpSpPr>
        <p:grpSp>
          <p:nvGrpSpPr>
            <p:cNvPr id="13" name="Group 12"/>
            <p:cNvGrpSpPr/>
            <p:nvPr/>
          </p:nvGrpSpPr>
          <p:grpSpPr>
            <a:xfrm>
              <a:off x="2414042" y="2744558"/>
              <a:ext cx="9498788" cy="1921415"/>
              <a:chOff x="1281288" y="1199886"/>
              <a:chExt cx="6275018" cy="140784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66000">
                    <a:srgbClr val="FF00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0000"/>
                  </a:gs>
                  <a:gs pos="0">
                    <a:srgbClr val="B4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0000"/>
                  </a:gs>
                  <a:gs pos="0">
                    <a:srgbClr val="FAD9C2"/>
                  </a:gs>
                  <a:gs pos="100000">
                    <a:srgbClr val="E2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748680" y="3960064"/>
              <a:ext cx="6954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কৃষিজাত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দ্রব্য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61090" y="1798315"/>
            <a:ext cx="6147210" cy="1871978"/>
            <a:chOff x="2261090" y="1798315"/>
            <a:chExt cx="6147210" cy="1871978"/>
          </a:xfrm>
        </p:grpSpPr>
        <p:grpSp>
          <p:nvGrpSpPr>
            <p:cNvPr id="22" name="Group 21"/>
            <p:cNvGrpSpPr/>
            <p:nvPr/>
          </p:nvGrpSpPr>
          <p:grpSpPr>
            <a:xfrm>
              <a:off x="2292514" y="1798315"/>
              <a:ext cx="6115786" cy="1434450"/>
              <a:chOff x="1281288" y="1199886"/>
              <a:chExt cx="6275018" cy="140784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rgbClr val="FF99FF"/>
                  </a:gs>
                  <a:gs pos="66000">
                    <a:srgbClr val="FF3399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BC00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90000">
                    <a:srgbClr val="FF158A"/>
                  </a:gs>
                  <a:gs pos="23000">
                    <a:srgbClr val="E2007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92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D60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3399"/>
                  </a:gs>
                  <a:gs pos="0">
                    <a:srgbClr val="FF99FF"/>
                  </a:gs>
                  <a:gs pos="100000">
                    <a:srgbClr val="FF158A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261090" y="2555586"/>
              <a:ext cx="5244292" cy="111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পাঠশেষে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43179" y="522676"/>
            <a:ext cx="6115786" cy="1608186"/>
            <a:chOff x="1643179" y="522676"/>
            <a:chExt cx="6115786" cy="1302384"/>
          </a:xfrm>
        </p:grpSpPr>
        <p:grpSp>
          <p:nvGrpSpPr>
            <p:cNvPr id="32" name="Group 31"/>
            <p:cNvGrpSpPr/>
            <p:nvPr/>
          </p:nvGrpSpPr>
          <p:grpSpPr>
            <a:xfrm>
              <a:off x="1643179" y="522676"/>
              <a:ext cx="6115786" cy="1227783"/>
              <a:chOff x="1281288" y="1199886"/>
              <a:chExt cx="6275018" cy="140784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6000">
                    <a:srgbClr val="00B0F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007F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90000">
                    <a:srgbClr val="00B0F0"/>
                  </a:gs>
                  <a:gs pos="23000">
                    <a:srgbClr val="006C9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0053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0094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00B0F0"/>
                  </a:gs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rgbClr val="007FAC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740136" y="1055619"/>
              <a:ext cx="31922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536506" y="577244"/>
            <a:ext cx="696686" cy="57896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50573" y="469628"/>
            <a:ext cx="1109407" cy="595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72" y="301302"/>
            <a:ext cx="752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35604" y="624467"/>
            <a:ext cx="9444447" cy="285715"/>
            <a:chOff x="-535579" y="725565"/>
            <a:chExt cx="9444447" cy="285715"/>
          </a:xfrm>
        </p:grpSpPr>
        <p:sp>
          <p:nvSpPr>
            <p:cNvPr id="4" name="Minus 3"/>
            <p:cNvSpPr/>
            <p:nvPr/>
          </p:nvSpPr>
          <p:spPr>
            <a:xfrm>
              <a:off x="-535579" y="800607"/>
              <a:ext cx="9444447" cy="173152"/>
            </a:xfrm>
            <a:prstGeom prst="mathMinus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7467675" y="725565"/>
              <a:ext cx="248194" cy="24819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540006" y="763086"/>
              <a:ext cx="248194" cy="24819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5" y="1957387"/>
            <a:ext cx="2897975" cy="2644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46" y="1345840"/>
            <a:ext cx="2795779" cy="2575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21" y="786085"/>
            <a:ext cx="2773456" cy="2694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71339" y="4942032"/>
            <a:ext cx="165763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328" y="4175955"/>
            <a:ext cx="176701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9222" y="3837058"/>
            <a:ext cx="142200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72" y="301302"/>
            <a:ext cx="752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35604" y="624467"/>
            <a:ext cx="9444447" cy="285715"/>
            <a:chOff x="-535579" y="725565"/>
            <a:chExt cx="9444447" cy="285715"/>
          </a:xfrm>
        </p:grpSpPr>
        <p:sp>
          <p:nvSpPr>
            <p:cNvPr id="4" name="Minus 3"/>
            <p:cNvSpPr/>
            <p:nvPr/>
          </p:nvSpPr>
          <p:spPr>
            <a:xfrm>
              <a:off x="-535579" y="800607"/>
              <a:ext cx="9444447" cy="173152"/>
            </a:xfrm>
            <a:prstGeom prst="mathMinus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7467675" y="725565"/>
              <a:ext cx="248194" cy="24819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540006" y="763086"/>
              <a:ext cx="248194" cy="24819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9" y="1744047"/>
            <a:ext cx="2721476" cy="2638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58" y="1345840"/>
            <a:ext cx="2717043" cy="2638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44" y="1022675"/>
            <a:ext cx="2721476" cy="2638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02267" y="4699792"/>
            <a:ext cx="165763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তিসি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1239" y="4211022"/>
            <a:ext cx="165763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0132" y="3910331"/>
            <a:ext cx="185289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966" y="5658352"/>
            <a:ext cx="752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498" y="6056559"/>
            <a:ext cx="982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আলু,তৈলবীজ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5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765431"/>
            <a:ext cx="12191999" cy="209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10800000" flipH="1" flipV="1">
            <a:off x="6107715" y="4798102"/>
            <a:ext cx="2024190" cy="714675"/>
          </a:xfrm>
          <a:prstGeom prst="triangle">
            <a:avLst>
              <a:gd name="adj" fmla="val 86778"/>
            </a:avLst>
          </a:prstGeom>
          <a:solidFill>
            <a:schemeClr val="tx1">
              <a:alpha val="42000"/>
            </a:schemeClr>
          </a:solidFill>
          <a:ln>
            <a:noFill/>
          </a:ln>
          <a:effectLst>
            <a:outerShdw blurRad="1270000" dist="50800" dir="5400000" sx="70000" sy="70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6200000">
            <a:off x="4782257" y="2640189"/>
            <a:ext cx="1049867" cy="1577622"/>
          </a:xfrm>
          <a:prstGeom prst="triangle">
            <a:avLst/>
          </a:prstGeom>
          <a:solidFill>
            <a:srgbClr val="82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H="1">
            <a:off x="6359878" y="2640189"/>
            <a:ext cx="1049867" cy="1577622"/>
          </a:xfrm>
          <a:prstGeom prst="triangle">
            <a:avLst/>
          </a:prstGeom>
          <a:solidFill>
            <a:srgbClr val="5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7333" y="3306114"/>
            <a:ext cx="3199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18379" y="3429001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FF1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6095998" y="3425446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DE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6745130" y="3634252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41582" y="2321050"/>
            <a:ext cx="117607" cy="123331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167510" y="3634253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6520034" y="218752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7196558" y="237347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82948" y="3072997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23175" y="3467431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2472464" flipV="1">
            <a:off x="7226970" y="3876678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21335" y="378041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34836" y="2885436"/>
            <a:ext cx="3322323" cy="1156879"/>
            <a:chOff x="4431165" y="2900512"/>
            <a:chExt cx="3322323" cy="1156879"/>
          </a:xfrm>
        </p:grpSpPr>
        <p:sp>
          <p:nvSpPr>
            <p:cNvPr id="19" name="Freeform 18"/>
            <p:cNvSpPr/>
            <p:nvPr/>
          </p:nvSpPr>
          <p:spPr>
            <a:xfrm rot="16200000">
              <a:off x="5571065" y="1847824"/>
              <a:ext cx="1049867" cy="3155243"/>
            </a:xfrm>
            <a:custGeom>
              <a:avLst/>
              <a:gdLst>
                <a:gd name="connsiteX0" fmla="*/ 1049867 w 1049867"/>
                <a:gd name="connsiteY0" fmla="*/ 1577621 h 3155243"/>
                <a:gd name="connsiteX1" fmla="*/ 1049867 w 1049867"/>
                <a:gd name="connsiteY1" fmla="*/ 1577622 h 3155243"/>
                <a:gd name="connsiteX2" fmla="*/ 1049867 w 1049867"/>
                <a:gd name="connsiteY2" fmla="*/ 1577622 h 3155243"/>
                <a:gd name="connsiteX3" fmla="*/ 1049867 w 1049867"/>
                <a:gd name="connsiteY3" fmla="*/ 1577622 h 3155243"/>
                <a:gd name="connsiteX4" fmla="*/ 524934 w 1049867"/>
                <a:gd name="connsiteY4" fmla="*/ 3155243 h 3155243"/>
                <a:gd name="connsiteX5" fmla="*/ 0 w 1049867"/>
                <a:gd name="connsiteY5" fmla="*/ 1577622 h 3155243"/>
                <a:gd name="connsiteX6" fmla="*/ 0 w 1049867"/>
                <a:gd name="connsiteY6" fmla="*/ 1577622 h 3155243"/>
                <a:gd name="connsiteX7" fmla="*/ 0 w 1049867"/>
                <a:gd name="connsiteY7" fmla="*/ 1577622 h 3155243"/>
                <a:gd name="connsiteX8" fmla="*/ 0 w 1049867"/>
                <a:gd name="connsiteY8" fmla="*/ 1577621 h 3155243"/>
                <a:gd name="connsiteX9" fmla="*/ 0 w 1049867"/>
                <a:gd name="connsiteY9" fmla="*/ 1577621 h 3155243"/>
                <a:gd name="connsiteX10" fmla="*/ 524934 w 1049867"/>
                <a:gd name="connsiteY10" fmla="*/ 0 h 3155243"/>
                <a:gd name="connsiteX11" fmla="*/ 1049867 w 1049867"/>
                <a:gd name="connsiteY11" fmla="*/ 1577621 h 315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9867" h="3155243">
                  <a:moveTo>
                    <a:pt x="1049867" y="1577621"/>
                  </a:moveTo>
                  <a:lnTo>
                    <a:pt x="1049867" y="1577622"/>
                  </a:lnTo>
                  <a:lnTo>
                    <a:pt x="1049867" y="1577622"/>
                  </a:lnTo>
                  <a:lnTo>
                    <a:pt x="1049867" y="1577622"/>
                  </a:lnTo>
                  <a:lnTo>
                    <a:pt x="524934" y="3155243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1"/>
                  </a:lnTo>
                  <a:lnTo>
                    <a:pt x="0" y="1577621"/>
                  </a:lnTo>
                  <a:lnTo>
                    <a:pt x="524934" y="0"/>
                  </a:lnTo>
                  <a:lnTo>
                    <a:pt x="1049867" y="1577621"/>
                  </a:lnTo>
                  <a:close/>
                </a:path>
              </a:pathLst>
            </a:custGeom>
            <a:solidFill>
              <a:srgbClr val="48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6347464">
              <a:off x="5104816" y="2978995"/>
              <a:ext cx="404745" cy="1752048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6 h 1755286"/>
                <a:gd name="connsiteX1" fmla="*/ 76768 w 399470"/>
                <a:gd name="connsiteY1" fmla="*/ 87343 h 1755286"/>
                <a:gd name="connsiteX2" fmla="*/ 354806 w 399470"/>
                <a:gd name="connsiteY2" fmla="*/ 8713 h 1755286"/>
                <a:gd name="connsiteX3" fmla="*/ 399470 w 399470"/>
                <a:gd name="connsiteY3" fmla="*/ 0 h 1755286"/>
                <a:gd name="connsiteX4" fmla="*/ 325634 w 399470"/>
                <a:gd name="connsiteY4" fmla="*/ 1666493 h 1755286"/>
                <a:gd name="connsiteX5" fmla="*/ 11660 w 399470"/>
                <a:gd name="connsiteY5" fmla="*/ 1755286 h 1755286"/>
                <a:gd name="connsiteX6" fmla="*/ 0 w 399470"/>
                <a:gd name="connsiteY6" fmla="*/ 1755286 h 1755286"/>
                <a:gd name="connsiteX0" fmla="*/ 0 w 386591"/>
                <a:gd name="connsiteY0" fmla="*/ 1751533 h 1751533"/>
                <a:gd name="connsiteX1" fmla="*/ 76768 w 386591"/>
                <a:gd name="connsiteY1" fmla="*/ 83590 h 1751533"/>
                <a:gd name="connsiteX2" fmla="*/ 354806 w 386591"/>
                <a:gd name="connsiteY2" fmla="*/ 4960 h 1751533"/>
                <a:gd name="connsiteX3" fmla="*/ 386591 w 386591"/>
                <a:gd name="connsiteY3" fmla="*/ 0 h 1751533"/>
                <a:gd name="connsiteX4" fmla="*/ 325634 w 386591"/>
                <a:gd name="connsiteY4" fmla="*/ 1662740 h 1751533"/>
                <a:gd name="connsiteX5" fmla="*/ 11660 w 386591"/>
                <a:gd name="connsiteY5" fmla="*/ 1751533 h 1751533"/>
                <a:gd name="connsiteX6" fmla="*/ 0 w 386591"/>
                <a:gd name="connsiteY6" fmla="*/ 1751533 h 1751533"/>
                <a:gd name="connsiteX0" fmla="*/ 0 w 396903"/>
                <a:gd name="connsiteY0" fmla="*/ 1754511 h 1754511"/>
                <a:gd name="connsiteX1" fmla="*/ 76768 w 396903"/>
                <a:gd name="connsiteY1" fmla="*/ 86568 h 1754511"/>
                <a:gd name="connsiteX2" fmla="*/ 354806 w 396903"/>
                <a:gd name="connsiteY2" fmla="*/ 7938 h 1754511"/>
                <a:gd name="connsiteX3" fmla="*/ 396903 w 396903"/>
                <a:gd name="connsiteY3" fmla="*/ 0 h 1754511"/>
                <a:gd name="connsiteX4" fmla="*/ 325634 w 396903"/>
                <a:gd name="connsiteY4" fmla="*/ 1665718 h 1754511"/>
                <a:gd name="connsiteX5" fmla="*/ 11660 w 396903"/>
                <a:gd name="connsiteY5" fmla="*/ 1754511 h 1754511"/>
                <a:gd name="connsiteX6" fmla="*/ 0 w 396903"/>
                <a:gd name="connsiteY6" fmla="*/ 1754511 h 17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903" h="1754511">
                  <a:moveTo>
                    <a:pt x="0" y="1754511"/>
                  </a:moveTo>
                  <a:lnTo>
                    <a:pt x="76768" y="86568"/>
                  </a:lnTo>
                  <a:lnTo>
                    <a:pt x="354806" y="7938"/>
                  </a:lnTo>
                  <a:lnTo>
                    <a:pt x="396903" y="0"/>
                  </a:lnTo>
                  <a:lnTo>
                    <a:pt x="325634" y="1665718"/>
                  </a:lnTo>
                  <a:lnTo>
                    <a:pt x="11660" y="1754511"/>
                  </a:lnTo>
                  <a:lnTo>
                    <a:pt x="0" y="1754511"/>
                  </a:lnTo>
                  <a:close/>
                </a:path>
              </a:pathLst>
            </a:custGeom>
            <a:solidFill>
              <a:srgbClr val="74003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5252536" flipH="1">
              <a:off x="6685073" y="2986338"/>
              <a:ext cx="399470" cy="1737361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4 h 1755284"/>
                <a:gd name="connsiteX1" fmla="*/ 76768 w 399470"/>
                <a:gd name="connsiteY1" fmla="*/ 87341 h 1755284"/>
                <a:gd name="connsiteX2" fmla="*/ 354806 w 399470"/>
                <a:gd name="connsiteY2" fmla="*/ 8711 h 1755284"/>
                <a:gd name="connsiteX3" fmla="*/ 399470 w 399470"/>
                <a:gd name="connsiteY3" fmla="*/ 0 h 1755284"/>
                <a:gd name="connsiteX4" fmla="*/ 325634 w 399470"/>
                <a:gd name="connsiteY4" fmla="*/ 1666491 h 1755284"/>
                <a:gd name="connsiteX5" fmla="*/ 11660 w 399470"/>
                <a:gd name="connsiteY5" fmla="*/ 1755284 h 1755284"/>
                <a:gd name="connsiteX6" fmla="*/ 0 w 399470"/>
                <a:gd name="connsiteY6" fmla="*/ 1755284 h 175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70" h="1755284">
                  <a:moveTo>
                    <a:pt x="0" y="1755284"/>
                  </a:moveTo>
                  <a:lnTo>
                    <a:pt x="76768" y="87341"/>
                  </a:lnTo>
                  <a:lnTo>
                    <a:pt x="354806" y="8711"/>
                  </a:lnTo>
                  <a:lnTo>
                    <a:pt x="399470" y="0"/>
                  </a:lnTo>
                  <a:lnTo>
                    <a:pt x="325634" y="1666491"/>
                  </a:lnTo>
                  <a:lnTo>
                    <a:pt x="11660" y="1755284"/>
                  </a:lnTo>
                  <a:lnTo>
                    <a:pt x="0" y="1755284"/>
                  </a:lnTo>
                  <a:close/>
                </a:path>
              </a:pathLst>
            </a:custGeom>
            <a:solidFill>
              <a:srgbClr val="36001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6200000">
              <a:off x="5842997" y="2479623"/>
              <a:ext cx="647115" cy="1914721"/>
            </a:xfrm>
            <a:custGeom>
              <a:avLst/>
              <a:gdLst>
                <a:gd name="connsiteX0" fmla="*/ 647115 w 647115"/>
                <a:gd name="connsiteY0" fmla="*/ 1562570 h 1914721"/>
                <a:gd name="connsiteX1" fmla="*/ 529941 w 647115"/>
                <a:gd name="connsiteY1" fmla="*/ 1914721 h 1914721"/>
                <a:gd name="connsiteX2" fmla="*/ 0 w 647115"/>
                <a:gd name="connsiteY2" fmla="*/ 352151 h 1914721"/>
                <a:gd name="connsiteX3" fmla="*/ 117174 w 647115"/>
                <a:gd name="connsiteY3" fmla="*/ 0 h 191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115" h="1914721">
                  <a:moveTo>
                    <a:pt x="647115" y="1562570"/>
                  </a:moveTo>
                  <a:lnTo>
                    <a:pt x="529941" y="1914721"/>
                  </a:lnTo>
                  <a:lnTo>
                    <a:pt x="0" y="352151"/>
                  </a:lnTo>
                  <a:lnTo>
                    <a:pt x="11717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5752934" y="2456900"/>
              <a:ext cx="658461" cy="1948820"/>
            </a:xfrm>
            <a:custGeom>
              <a:avLst/>
              <a:gdLst>
                <a:gd name="connsiteX0" fmla="*/ 658461 w 658461"/>
                <a:gd name="connsiteY0" fmla="*/ 386249 h 1948820"/>
                <a:gd name="connsiteX1" fmla="*/ 128520 w 658461"/>
                <a:gd name="connsiteY1" fmla="*/ 1948820 h 1948820"/>
                <a:gd name="connsiteX2" fmla="*/ 0 w 658461"/>
                <a:gd name="connsiteY2" fmla="*/ 1562571 h 1948820"/>
                <a:gd name="connsiteX3" fmla="*/ 529942 w 658461"/>
                <a:gd name="connsiteY3" fmla="*/ 0 h 194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461" h="1948820">
                  <a:moveTo>
                    <a:pt x="658461" y="386249"/>
                  </a:moveTo>
                  <a:lnTo>
                    <a:pt x="128520" y="1948820"/>
                  </a:lnTo>
                  <a:lnTo>
                    <a:pt x="0" y="1562571"/>
                  </a:lnTo>
                  <a:lnTo>
                    <a:pt x="52994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6937">
            <a:off x="-327705" y="4635835"/>
            <a:ext cx="2143125" cy="2143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557">
            <a:off x="10217952" y="47971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31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0105 -0.183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0100" y="101487"/>
            <a:ext cx="522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5719" y="561647"/>
            <a:ext cx="3914774" cy="2669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4" y="1014728"/>
            <a:ext cx="3740944" cy="211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93" y="1014727"/>
            <a:ext cx="3755231" cy="211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0" y="3311846"/>
            <a:ext cx="3755231" cy="2110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93" y="3322119"/>
            <a:ext cx="3740944" cy="21348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200000">
            <a:off x="5817278" y="3172684"/>
            <a:ext cx="4571686" cy="2557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50709" y="2198788"/>
            <a:ext cx="3539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খাদ্য।আমাদের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534</Words>
  <Application>Microsoft Office PowerPoint</Application>
  <PresentationFormat>Widescreen</PresentationFormat>
  <Paragraphs>101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50</cp:revision>
  <dcterms:created xsi:type="dcterms:W3CDTF">2022-04-28T05:17:31Z</dcterms:created>
  <dcterms:modified xsi:type="dcterms:W3CDTF">2022-06-23T15:58:24Z</dcterms:modified>
</cp:coreProperties>
</file>