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notesMasterIdLst>
    <p:notesMasterId r:id="rId30"/>
  </p:notesMasterIdLst>
  <p:sldIdLst>
    <p:sldId id="256" r:id="rId2"/>
    <p:sldId id="257" r:id="rId3"/>
    <p:sldId id="297" r:id="rId4"/>
    <p:sldId id="298" r:id="rId5"/>
    <p:sldId id="258" r:id="rId6"/>
    <p:sldId id="259" r:id="rId7"/>
    <p:sldId id="299" r:id="rId8"/>
    <p:sldId id="287" r:id="rId9"/>
    <p:sldId id="292" r:id="rId10"/>
    <p:sldId id="281" r:id="rId11"/>
    <p:sldId id="269" r:id="rId12"/>
    <p:sldId id="300" r:id="rId13"/>
    <p:sldId id="301" r:id="rId14"/>
    <p:sldId id="280" r:id="rId15"/>
    <p:sldId id="307" r:id="rId16"/>
    <p:sldId id="302" r:id="rId17"/>
    <p:sldId id="303" r:id="rId18"/>
    <p:sldId id="304" r:id="rId19"/>
    <p:sldId id="305" r:id="rId20"/>
    <p:sldId id="306" r:id="rId21"/>
    <p:sldId id="308" r:id="rId22"/>
    <p:sldId id="285" r:id="rId23"/>
    <p:sldId id="309" r:id="rId24"/>
    <p:sldId id="310" r:id="rId25"/>
    <p:sldId id="311" r:id="rId26"/>
    <p:sldId id="312" r:id="rId27"/>
    <p:sldId id="313" r:id="rId28"/>
    <p:sldId id="270" r:id="rId2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88" autoAdjust="0"/>
    <p:restoredTop sz="94624" autoAdjust="0"/>
  </p:normalViewPr>
  <p:slideViewPr>
    <p:cSldViewPr>
      <p:cViewPr varScale="1">
        <p:scale>
          <a:sx n="68" d="100"/>
          <a:sy n="68" d="100"/>
        </p:scale>
        <p:origin x="1824" y="4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BA17825-2B55-4274-B04A-2F53C06AF621}" type="datetimeFigureOut">
              <a:rPr lang="en-US" smtClean="0"/>
              <a:pPr/>
              <a:t>6/23/2022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BBD74B3-18CD-491E-841C-802BC4E53A5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600604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BD74B3-18CD-491E-841C-802BC4E53A54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605340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ight Triangle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grpSp>
        <p:nvGrpSpPr>
          <p:cNvPr id="2" name="Group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Freeform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Freeform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Freeform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Straight Connector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B93DF22A-F882-4CFE-82A2-E2A17408E3B5}" type="datetimeFigureOut">
              <a:rPr lang="en-US" smtClean="0"/>
              <a:pPr/>
              <a:t>6/23/2022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43FE7066-1FFA-4D9E-A450-D5DF54DC85C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93DF22A-F882-4CFE-82A2-E2A17408E3B5}" type="datetimeFigureOut">
              <a:rPr lang="en-US" smtClean="0"/>
              <a:pPr/>
              <a:t>6/23/2022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3FE7066-1FFA-4D9E-A450-D5DF54DC85C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93DF22A-F882-4CFE-82A2-E2A17408E3B5}" type="datetimeFigureOut">
              <a:rPr lang="en-US" smtClean="0"/>
              <a:pPr/>
              <a:t>6/23/2022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3FE7066-1FFA-4D9E-A450-D5DF54DC85C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93DF22A-F882-4CFE-82A2-E2A17408E3B5}" type="datetimeFigureOut">
              <a:rPr lang="en-US" smtClean="0"/>
              <a:pPr/>
              <a:t>6/23/2022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3FE7066-1FFA-4D9E-A450-D5DF54DC85C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93DF22A-F882-4CFE-82A2-E2A17408E3B5}" type="datetimeFigureOut">
              <a:rPr lang="en-US" smtClean="0"/>
              <a:pPr/>
              <a:t>6/23/2022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3FE7066-1FFA-4D9E-A450-D5DF54DC85C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Chevron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Chevron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93DF22A-F882-4CFE-82A2-E2A17408E3B5}" type="datetimeFigureOut">
              <a:rPr lang="en-US" smtClean="0"/>
              <a:pPr/>
              <a:t>6/23/2022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3FE7066-1FFA-4D9E-A450-D5DF54DC85C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93DF22A-F882-4CFE-82A2-E2A17408E3B5}" type="datetimeFigureOut">
              <a:rPr lang="en-US" smtClean="0"/>
              <a:pPr/>
              <a:t>6/23/2022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3FE7066-1FFA-4D9E-A450-D5DF54DC85C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93DF22A-F882-4CFE-82A2-E2A17408E3B5}" type="datetimeFigureOut">
              <a:rPr lang="en-US" smtClean="0"/>
              <a:pPr/>
              <a:t>6/23/2022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3FE7066-1FFA-4D9E-A450-D5DF54DC85C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93DF22A-F882-4CFE-82A2-E2A17408E3B5}" type="datetimeFigureOut">
              <a:rPr lang="en-US" smtClean="0"/>
              <a:pPr/>
              <a:t>6/23/2022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3FE7066-1FFA-4D9E-A450-D5DF54DC85C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B93DF22A-F882-4CFE-82A2-E2A17408E3B5}" type="datetimeFigureOut">
              <a:rPr lang="en-US" smtClean="0"/>
              <a:pPr/>
              <a:t>6/23/2022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3FE7066-1FFA-4D9E-A450-D5DF54DC85C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B93DF22A-F882-4CFE-82A2-E2A17408E3B5}" type="datetimeFigureOut">
              <a:rPr lang="en-US" smtClean="0"/>
              <a:pPr/>
              <a:t>6/23/2022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43FE7066-1FFA-4D9E-A450-D5DF54DC85C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716436" y="5001993"/>
            <a:ext cx="3802003" cy="144311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Freeform 8"/>
          <p:cNvSpPr>
            <a:spLocks/>
          </p:cNvSpPr>
          <p:nvPr/>
        </p:nvSpPr>
        <p:spPr bwMode="auto">
          <a:xfrm>
            <a:off x="-53561" y="5785023"/>
            <a:ext cx="380200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Right Triangle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Chevron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Chevron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>
            <a:spLocks/>
          </p:cNvSpPr>
          <p:nvPr/>
        </p:nvSpPr>
        <p:spPr bwMode="auto">
          <a:xfrm>
            <a:off x="716436" y="5001993"/>
            <a:ext cx="3802003" cy="144311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-53561" y="5785023"/>
            <a:ext cx="380200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Right Triangle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B93DF22A-F882-4CFE-82A2-E2A17408E3B5}" type="datetimeFigureOut">
              <a:rPr lang="en-US" smtClean="0"/>
              <a:pPr/>
              <a:t>6/23/2022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43FE7066-1FFA-4D9E-A450-D5DF54DC85CD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jpeg"/><Relationship Id="rId4" Type="http://schemas.openxmlformats.org/officeDocument/2006/relationships/image" Target="../media/image10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jpeg"/><Relationship Id="rId4" Type="http://schemas.openxmlformats.org/officeDocument/2006/relationships/image" Target="../media/image16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7" Type="http://schemas.openxmlformats.org/officeDocument/2006/relationships/image" Target="../media/image7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jpeg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slide" Target="slide23.xml"/><Relationship Id="rId2" Type="http://schemas.openxmlformats.org/officeDocument/2006/relationships/slide" Target="slide2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slide" Target="slide25.xml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jpeg"/><Relationship Id="rId4" Type="http://schemas.openxmlformats.org/officeDocument/2006/relationships/image" Target="../media/image22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slide" Target="slide22.xml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slide" Target="slide26.xml"/><Relationship Id="rId2" Type="http://schemas.openxmlformats.org/officeDocument/2006/relationships/slide" Target="slide2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slide" Target="slide28.xml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jpeg"/><Relationship Id="rId4" Type="http://schemas.openxmlformats.org/officeDocument/2006/relationships/image" Target="../media/image24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slide" Target="slide25.xml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jpeg"/><Relationship Id="rId4" Type="http://schemas.openxmlformats.org/officeDocument/2006/relationships/image" Target="../media/image14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6" name="Picture 5" descr="tenor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8" name="Freeform 7"/>
          <p:cNvSpPr/>
          <p:nvPr/>
        </p:nvSpPr>
        <p:spPr>
          <a:xfrm>
            <a:off x="0" y="0"/>
            <a:ext cx="9144000" cy="6858000"/>
          </a:xfrm>
          <a:custGeom>
            <a:avLst/>
            <a:gdLst/>
            <a:ahLst/>
            <a:cxnLst/>
            <a:rect l="l" t="t" r="r" b="b"/>
            <a:pathLst>
              <a:path w="12192000" h="6858000">
                <a:moveTo>
                  <a:pt x="2868706" y="4153786"/>
                </a:moveTo>
                <a:lnTo>
                  <a:pt x="2868706" y="4643049"/>
                </a:lnTo>
                <a:lnTo>
                  <a:pt x="2861255" y="4643049"/>
                </a:lnTo>
                <a:cubicBezTo>
                  <a:pt x="2836419" y="4621524"/>
                  <a:pt x="2804133" y="4598137"/>
                  <a:pt x="2764396" y="4572888"/>
                </a:cubicBezTo>
                <a:cubicBezTo>
                  <a:pt x="2724659" y="4547638"/>
                  <a:pt x="2681611" y="4523423"/>
                  <a:pt x="2635250" y="4500243"/>
                </a:cubicBezTo>
                <a:cubicBezTo>
                  <a:pt x="2588891" y="4477063"/>
                  <a:pt x="2540668" y="4455953"/>
                  <a:pt x="2490582" y="4436912"/>
                </a:cubicBezTo>
                <a:cubicBezTo>
                  <a:pt x="2440497" y="4417872"/>
                  <a:pt x="2393102" y="4403798"/>
                  <a:pt x="2348398" y="4394692"/>
                </a:cubicBezTo>
                <a:lnTo>
                  <a:pt x="2348398" y="4379790"/>
                </a:lnTo>
                <a:cubicBezTo>
                  <a:pt x="2398897" y="4342537"/>
                  <a:pt x="2449811" y="4310043"/>
                  <a:pt x="2501138" y="4282310"/>
                </a:cubicBezTo>
                <a:cubicBezTo>
                  <a:pt x="2552465" y="4254577"/>
                  <a:pt x="2601515" y="4231397"/>
                  <a:pt x="2648289" y="4212770"/>
                </a:cubicBezTo>
                <a:cubicBezTo>
                  <a:pt x="2695063" y="4194144"/>
                  <a:pt x="2737491" y="4180070"/>
                  <a:pt x="2775572" y="4170550"/>
                </a:cubicBezTo>
                <a:cubicBezTo>
                  <a:pt x="2813653" y="4161029"/>
                  <a:pt x="2844698" y="4155441"/>
                  <a:pt x="2868706" y="4153786"/>
                </a:cubicBezTo>
                <a:close/>
                <a:moveTo>
                  <a:pt x="6864262" y="3246041"/>
                </a:moveTo>
                <a:lnTo>
                  <a:pt x="6601003" y="3438518"/>
                </a:lnTo>
                <a:cubicBezTo>
                  <a:pt x="6643224" y="3543655"/>
                  <a:pt x="6687514" y="3647137"/>
                  <a:pt x="6733874" y="3748964"/>
                </a:cubicBezTo>
                <a:cubicBezTo>
                  <a:pt x="6780234" y="3850790"/>
                  <a:pt x="6830526" y="3947442"/>
                  <a:pt x="6884751" y="4038920"/>
                </a:cubicBezTo>
                <a:cubicBezTo>
                  <a:pt x="6938976" y="4130399"/>
                  <a:pt x="6997339" y="4214840"/>
                  <a:pt x="7059843" y="4292245"/>
                </a:cubicBezTo>
                <a:cubicBezTo>
                  <a:pt x="7122346" y="4369649"/>
                  <a:pt x="7190230" y="4436705"/>
                  <a:pt x="7263495" y="4493414"/>
                </a:cubicBezTo>
                <a:cubicBezTo>
                  <a:pt x="7336761" y="4550122"/>
                  <a:pt x="7416235" y="4594412"/>
                  <a:pt x="7501918" y="4626285"/>
                </a:cubicBezTo>
                <a:cubicBezTo>
                  <a:pt x="7587601" y="4658157"/>
                  <a:pt x="7680528" y="4674093"/>
                  <a:pt x="7780699" y="4674093"/>
                </a:cubicBezTo>
                <a:cubicBezTo>
                  <a:pt x="7863484" y="4674093"/>
                  <a:pt x="7939233" y="4663538"/>
                  <a:pt x="8007945" y="4642428"/>
                </a:cubicBezTo>
                <a:cubicBezTo>
                  <a:pt x="8076657" y="4621317"/>
                  <a:pt x="8138747" y="4592342"/>
                  <a:pt x="8194213" y="4555503"/>
                </a:cubicBezTo>
                <a:cubicBezTo>
                  <a:pt x="8249679" y="4518663"/>
                  <a:pt x="8298316" y="4475822"/>
                  <a:pt x="8340123" y="4426978"/>
                </a:cubicBezTo>
                <a:cubicBezTo>
                  <a:pt x="8381929" y="4378135"/>
                  <a:pt x="8416906" y="4326394"/>
                  <a:pt x="8445053" y="4271755"/>
                </a:cubicBezTo>
                <a:cubicBezTo>
                  <a:pt x="8473200" y="4217117"/>
                  <a:pt x="8494310" y="4160822"/>
                  <a:pt x="8508384" y="4102872"/>
                </a:cubicBezTo>
                <a:cubicBezTo>
                  <a:pt x="8522458" y="4044922"/>
                  <a:pt x="8529494" y="3988214"/>
                  <a:pt x="8529494" y="3932748"/>
                </a:cubicBezTo>
                <a:cubicBezTo>
                  <a:pt x="8529494" y="3860724"/>
                  <a:pt x="8517076" y="3787459"/>
                  <a:pt x="8492241" y="3712952"/>
                </a:cubicBezTo>
                <a:cubicBezTo>
                  <a:pt x="8467406" y="3638445"/>
                  <a:pt x="8428496" y="3570768"/>
                  <a:pt x="8375513" y="3509920"/>
                </a:cubicBezTo>
                <a:cubicBezTo>
                  <a:pt x="8322531" y="3449073"/>
                  <a:pt x="8255267" y="3399401"/>
                  <a:pt x="8173723" y="3360906"/>
                </a:cubicBezTo>
                <a:cubicBezTo>
                  <a:pt x="8092180" y="3322411"/>
                  <a:pt x="7994700" y="3303163"/>
                  <a:pt x="7881283" y="3303163"/>
                </a:cubicBezTo>
                <a:cubicBezTo>
                  <a:pt x="7815055" y="3303163"/>
                  <a:pt x="7752345" y="3310614"/>
                  <a:pt x="7693153" y="3325515"/>
                </a:cubicBezTo>
                <a:cubicBezTo>
                  <a:pt x="7633961" y="3340417"/>
                  <a:pt x="7582220" y="3363183"/>
                  <a:pt x="7537930" y="3393813"/>
                </a:cubicBezTo>
                <a:cubicBezTo>
                  <a:pt x="7493639" y="3424444"/>
                  <a:pt x="7458662" y="3462732"/>
                  <a:pt x="7432999" y="3508678"/>
                </a:cubicBezTo>
                <a:cubicBezTo>
                  <a:pt x="7407335" y="3554624"/>
                  <a:pt x="7394504" y="3609056"/>
                  <a:pt x="7394504" y="3671973"/>
                </a:cubicBezTo>
                <a:cubicBezTo>
                  <a:pt x="7394504" y="3725784"/>
                  <a:pt x="7403610" y="3772972"/>
                  <a:pt x="7421823" y="3813537"/>
                </a:cubicBezTo>
                <a:cubicBezTo>
                  <a:pt x="7440036" y="3854101"/>
                  <a:pt x="7463837" y="3888458"/>
                  <a:pt x="7493225" y="3916605"/>
                </a:cubicBezTo>
                <a:cubicBezTo>
                  <a:pt x="7522614" y="3944752"/>
                  <a:pt x="7555522" y="3965862"/>
                  <a:pt x="7591947" y="3979936"/>
                </a:cubicBezTo>
                <a:cubicBezTo>
                  <a:pt x="7628373" y="3994009"/>
                  <a:pt x="7664799" y="4001046"/>
                  <a:pt x="7701224" y="4001046"/>
                </a:cubicBezTo>
                <a:cubicBezTo>
                  <a:pt x="7738478" y="4001046"/>
                  <a:pt x="7774076" y="3994009"/>
                  <a:pt x="7808018" y="3979936"/>
                </a:cubicBezTo>
                <a:cubicBezTo>
                  <a:pt x="7841960" y="3965862"/>
                  <a:pt x="7871970" y="3946821"/>
                  <a:pt x="7898047" y="3922814"/>
                </a:cubicBezTo>
                <a:cubicBezTo>
                  <a:pt x="7924125" y="3898806"/>
                  <a:pt x="7945028" y="3870245"/>
                  <a:pt x="7960757" y="3837130"/>
                </a:cubicBezTo>
                <a:cubicBezTo>
                  <a:pt x="7976487" y="3804016"/>
                  <a:pt x="7984351" y="3768004"/>
                  <a:pt x="7984351" y="3729095"/>
                </a:cubicBezTo>
                <a:cubicBezTo>
                  <a:pt x="7984351" y="3702604"/>
                  <a:pt x="7980005" y="3675905"/>
                  <a:pt x="7971313" y="3649000"/>
                </a:cubicBezTo>
                <a:cubicBezTo>
                  <a:pt x="7962620" y="3622095"/>
                  <a:pt x="7948340" y="3595810"/>
                  <a:pt x="7928471" y="3570147"/>
                </a:cubicBezTo>
                <a:lnTo>
                  <a:pt x="7939647" y="3552762"/>
                </a:lnTo>
                <a:cubicBezTo>
                  <a:pt x="7989318" y="3566007"/>
                  <a:pt x="8030918" y="3585669"/>
                  <a:pt x="8064446" y="3611747"/>
                </a:cubicBezTo>
                <a:cubicBezTo>
                  <a:pt x="8097975" y="3637824"/>
                  <a:pt x="8124673" y="3667006"/>
                  <a:pt x="8144542" y="3699292"/>
                </a:cubicBezTo>
                <a:cubicBezTo>
                  <a:pt x="8164410" y="3731579"/>
                  <a:pt x="8178484" y="3765728"/>
                  <a:pt x="8186762" y="3801740"/>
                </a:cubicBezTo>
                <a:cubicBezTo>
                  <a:pt x="8195041" y="3837751"/>
                  <a:pt x="8199180" y="3872728"/>
                  <a:pt x="8199180" y="3906670"/>
                </a:cubicBezTo>
                <a:cubicBezTo>
                  <a:pt x="8199180" y="3960481"/>
                  <a:pt x="8189867" y="4014085"/>
                  <a:pt x="8171240" y="4067481"/>
                </a:cubicBezTo>
                <a:cubicBezTo>
                  <a:pt x="8152613" y="4120878"/>
                  <a:pt x="8125294" y="4168687"/>
                  <a:pt x="8089282" y="4210908"/>
                </a:cubicBezTo>
                <a:cubicBezTo>
                  <a:pt x="8053270" y="4253128"/>
                  <a:pt x="8009187" y="4287484"/>
                  <a:pt x="7957032" y="4313976"/>
                </a:cubicBezTo>
                <a:cubicBezTo>
                  <a:pt x="7904877" y="4340467"/>
                  <a:pt x="7845271" y="4353713"/>
                  <a:pt x="7778215" y="4353713"/>
                </a:cubicBezTo>
                <a:cubicBezTo>
                  <a:pt x="7710331" y="4353713"/>
                  <a:pt x="7645344" y="4339432"/>
                  <a:pt x="7583255" y="4310871"/>
                </a:cubicBezTo>
                <a:cubicBezTo>
                  <a:pt x="7521166" y="4282310"/>
                  <a:pt x="7462181" y="4242780"/>
                  <a:pt x="7406301" y="4192281"/>
                </a:cubicBezTo>
                <a:cubicBezTo>
                  <a:pt x="7350420" y="4141782"/>
                  <a:pt x="7297437" y="4081762"/>
                  <a:pt x="7247352" y="4012222"/>
                </a:cubicBezTo>
                <a:cubicBezTo>
                  <a:pt x="7197267" y="3942682"/>
                  <a:pt x="7149872" y="3866933"/>
                  <a:pt x="7105168" y="3784975"/>
                </a:cubicBezTo>
                <a:cubicBezTo>
                  <a:pt x="7060464" y="3703018"/>
                  <a:pt x="7018657" y="3616300"/>
                  <a:pt x="6979748" y="3524822"/>
                </a:cubicBezTo>
                <a:cubicBezTo>
                  <a:pt x="6940838" y="3433343"/>
                  <a:pt x="6904827" y="3340417"/>
                  <a:pt x="6871712" y="3246041"/>
                </a:cubicBezTo>
                <a:close/>
                <a:moveTo>
                  <a:pt x="9249958" y="3206304"/>
                </a:moveTo>
                <a:lnTo>
                  <a:pt x="10027315" y="3206304"/>
                </a:lnTo>
                <a:lnTo>
                  <a:pt x="10027315" y="4246919"/>
                </a:lnTo>
                <a:lnTo>
                  <a:pt x="10019865" y="4246919"/>
                </a:lnTo>
                <a:cubicBezTo>
                  <a:pt x="10000824" y="4230362"/>
                  <a:pt x="9977437" y="4211942"/>
                  <a:pt x="9949704" y="4191660"/>
                </a:cubicBezTo>
                <a:cubicBezTo>
                  <a:pt x="9921970" y="4171377"/>
                  <a:pt x="9891546" y="4150888"/>
                  <a:pt x="9858432" y="4130192"/>
                </a:cubicBezTo>
                <a:cubicBezTo>
                  <a:pt x="9825318" y="4109495"/>
                  <a:pt x="9790341" y="4088799"/>
                  <a:pt x="9753501" y="4068102"/>
                </a:cubicBezTo>
                <a:cubicBezTo>
                  <a:pt x="9716662" y="4047406"/>
                  <a:pt x="9680443" y="4027951"/>
                  <a:pt x="9644845" y="4009739"/>
                </a:cubicBezTo>
                <a:cubicBezTo>
                  <a:pt x="9643189" y="3926953"/>
                  <a:pt x="9634911" y="3847272"/>
                  <a:pt x="9620009" y="3770695"/>
                </a:cubicBezTo>
                <a:cubicBezTo>
                  <a:pt x="9605108" y="3694118"/>
                  <a:pt x="9582135" y="3621888"/>
                  <a:pt x="9551090" y="3554004"/>
                </a:cubicBezTo>
                <a:cubicBezTo>
                  <a:pt x="9520046" y="3486119"/>
                  <a:pt x="9479895" y="3422995"/>
                  <a:pt x="9430637" y="3364631"/>
                </a:cubicBezTo>
                <a:cubicBezTo>
                  <a:pt x="9381380" y="3306267"/>
                  <a:pt x="9321153" y="3253492"/>
                  <a:pt x="9249958" y="3206304"/>
                </a:cubicBezTo>
                <a:close/>
                <a:moveTo>
                  <a:pt x="2630283" y="3206304"/>
                </a:moveTo>
                <a:lnTo>
                  <a:pt x="3128239" y="3206304"/>
                </a:lnTo>
                <a:cubicBezTo>
                  <a:pt x="3143968" y="3232795"/>
                  <a:pt x="3156593" y="3261770"/>
                  <a:pt x="3166113" y="3293229"/>
                </a:cubicBezTo>
                <a:cubicBezTo>
                  <a:pt x="3175634" y="3324687"/>
                  <a:pt x="3180394" y="3354904"/>
                  <a:pt x="3180394" y="3383879"/>
                </a:cubicBezTo>
                <a:cubicBezTo>
                  <a:pt x="3180394" y="3406231"/>
                  <a:pt x="3177082" y="3427756"/>
                  <a:pt x="3170460" y="3448452"/>
                </a:cubicBezTo>
                <a:cubicBezTo>
                  <a:pt x="3163837" y="3469148"/>
                  <a:pt x="3153902" y="3487154"/>
                  <a:pt x="3140657" y="3502469"/>
                </a:cubicBezTo>
                <a:cubicBezTo>
                  <a:pt x="3127411" y="3517785"/>
                  <a:pt x="3110440" y="3529996"/>
                  <a:pt x="3089744" y="3539102"/>
                </a:cubicBezTo>
                <a:cubicBezTo>
                  <a:pt x="3069047" y="3548209"/>
                  <a:pt x="3044625" y="3552762"/>
                  <a:pt x="3016478" y="3552762"/>
                </a:cubicBezTo>
                <a:cubicBezTo>
                  <a:pt x="2966807" y="3552762"/>
                  <a:pt x="2919205" y="3539723"/>
                  <a:pt x="2873673" y="3513646"/>
                </a:cubicBezTo>
                <a:cubicBezTo>
                  <a:pt x="2828141" y="3487568"/>
                  <a:pt x="2787576" y="3456110"/>
                  <a:pt x="2751978" y="3419270"/>
                </a:cubicBezTo>
                <a:cubicBezTo>
                  <a:pt x="2716380" y="3382430"/>
                  <a:pt x="2687612" y="3344349"/>
                  <a:pt x="2665674" y="3305026"/>
                </a:cubicBezTo>
                <a:cubicBezTo>
                  <a:pt x="2643736" y="3265702"/>
                  <a:pt x="2631939" y="3232795"/>
                  <a:pt x="2630283" y="3206304"/>
                </a:cubicBezTo>
                <a:close/>
                <a:moveTo>
                  <a:pt x="1495292" y="2926902"/>
                </a:moveTo>
                <a:lnTo>
                  <a:pt x="1495292" y="3206304"/>
                </a:lnTo>
                <a:lnTo>
                  <a:pt x="2265199" y="3206304"/>
                </a:lnTo>
                <a:cubicBezTo>
                  <a:pt x="2281756" y="3248524"/>
                  <a:pt x="2290034" y="3298196"/>
                  <a:pt x="2290034" y="3355318"/>
                </a:cubicBezTo>
                <a:cubicBezTo>
                  <a:pt x="2290034" y="3391744"/>
                  <a:pt x="2286309" y="3427135"/>
                  <a:pt x="2278858" y="3461491"/>
                </a:cubicBezTo>
                <a:cubicBezTo>
                  <a:pt x="2271407" y="3495847"/>
                  <a:pt x="2259817" y="3526477"/>
                  <a:pt x="2244088" y="3553383"/>
                </a:cubicBezTo>
                <a:cubicBezTo>
                  <a:pt x="2228359" y="3580288"/>
                  <a:pt x="2208076" y="3602019"/>
                  <a:pt x="2183241" y="3618576"/>
                </a:cubicBezTo>
                <a:cubicBezTo>
                  <a:pt x="2158405" y="3635133"/>
                  <a:pt x="2128602" y="3643412"/>
                  <a:pt x="2093832" y="3643412"/>
                </a:cubicBezTo>
                <a:cubicBezTo>
                  <a:pt x="2069824" y="3643412"/>
                  <a:pt x="2049128" y="3639480"/>
                  <a:pt x="2031743" y="3631615"/>
                </a:cubicBezTo>
                <a:cubicBezTo>
                  <a:pt x="2014358" y="3623750"/>
                  <a:pt x="2000077" y="3613402"/>
                  <a:pt x="1988901" y="3600570"/>
                </a:cubicBezTo>
                <a:cubicBezTo>
                  <a:pt x="1977725" y="3587739"/>
                  <a:pt x="1968826" y="3572837"/>
                  <a:pt x="1962203" y="3555866"/>
                </a:cubicBezTo>
                <a:cubicBezTo>
                  <a:pt x="1955580" y="3538895"/>
                  <a:pt x="1951027" y="3521717"/>
                  <a:pt x="1948543" y="3504332"/>
                </a:cubicBezTo>
                <a:lnTo>
                  <a:pt x="1706395" y="3504332"/>
                </a:lnTo>
                <a:cubicBezTo>
                  <a:pt x="1706395" y="3555659"/>
                  <a:pt x="1714674" y="3605538"/>
                  <a:pt x="1731231" y="3653967"/>
                </a:cubicBezTo>
                <a:cubicBezTo>
                  <a:pt x="1747788" y="3702397"/>
                  <a:pt x="1772831" y="3745238"/>
                  <a:pt x="1806359" y="3782492"/>
                </a:cubicBezTo>
                <a:cubicBezTo>
                  <a:pt x="1839887" y="3819745"/>
                  <a:pt x="1881901" y="3849755"/>
                  <a:pt x="1932400" y="3872521"/>
                </a:cubicBezTo>
                <a:cubicBezTo>
                  <a:pt x="1982899" y="3895287"/>
                  <a:pt x="2042505" y="3906670"/>
                  <a:pt x="2111217" y="3906670"/>
                </a:cubicBezTo>
                <a:cubicBezTo>
                  <a:pt x="2169167" y="3906670"/>
                  <a:pt x="2220908" y="3898185"/>
                  <a:pt x="2266440" y="3881214"/>
                </a:cubicBezTo>
                <a:cubicBezTo>
                  <a:pt x="2311973" y="3864243"/>
                  <a:pt x="2351710" y="3840442"/>
                  <a:pt x="2385652" y="3809811"/>
                </a:cubicBezTo>
                <a:cubicBezTo>
                  <a:pt x="2419594" y="3779180"/>
                  <a:pt x="2448155" y="3742548"/>
                  <a:pt x="2471335" y="3699913"/>
                </a:cubicBezTo>
                <a:cubicBezTo>
                  <a:pt x="2494515" y="3657279"/>
                  <a:pt x="2513142" y="3610298"/>
                  <a:pt x="2527215" y="3558971"/>
                </a:cubicBezTo>
                <a:cubicBezTo>
                  <a:pt x="2542117" y="3578011"/>
                  <a:pt x="2560743" y="3599329"/>
                  <a:pt x="2583096" y="3622923"/>
                </a:cubicBezTo>
                <a:cubicBezTo>
                  <a:pt x="2605448" y="3646516"/>
                  <a:pt x="2631111" y="3669903"/>
                  <a:pt x="2660086" y="3693083"/>
                </a:cubicBezTo>
                <a:cubicBezTo>
                  <a:pt x="2689061" y="3716263"/>
                  <a:pt x="2720933" y="3738409"/>
                  <a:pt x="2755703" y="3759519"/>
                </a:cubicBezTo>
                <a:cubicBezTo>
                  <a:pt x="2790473" y="3780629"/>
                  <a:pt x="2828141" y="3798221"/>
                  <a:pt x="2868706" y="3812295"/>
                </a:cubicBezTo>
                <a:lnTo>
                  <a:pt x="2868706" y="3829680"/>
                </a:lnTo>
                <a:cubicBezTo>
                  <a:pt x="2809100" y="3837958"/>
                  <a:pt x="2747425" y="3852239"/>
                  <a:pt x="2683680" y="3872521"/>
                </a:cubicBezTo>
                <a:cubicBezTo>
                  <a:pt x="2619935" y="3892804"/>
                  <a:pt x="2556811" y="3916398"/>
                  <a:pt x="2494308" y="3943303"/>
                </a:cubicBezTo>
                <a:cubicBezTo>
                  <a:pt x="2431805" y="3970208"/>
                  <a:pt x="2371578" y="3999183"/>
                  <a:pt x="2313628" y="4030228"/>
                </a:cubicBezTo>
                <a:cubicBezTo>
                  <a:pt x="2255678" y="4061273"/>
                  <a:pt x="2202488" y="4091489"/>
                  <a:pt x="2154059" y="4120878"/>
                </a:cubicBezTo>
                <a:cubicBezTo>
                  <a:pt x="2105629" y="4150267"/>
                  <a:pt x="2063202" y="4177379"/>
                  <a:pt x="2026776" y="4202215"/>
                </a:cubicBezTo>
                <a:cubicBezTo>
                  <a:pt x="1990350" y="4227051"/>
                  <a:pt x="1963031" y="4247333"/>
                  <a:pt x="1944818" y="4263063"/>
                </a:cubicBezTo>
                <a:lnTo>
                  <a:pt x="1944818" y="4598344"/>
                </a:lnTo>
                <a:cubicBezTo>
                  <a:pt x="2051612" y="4618213"/>
                  <a:pt x="2158198" y="4643256"/>
                  <a:pt x="2264578" y="4673472"/>
                </a:cubicBezTo>
                <a:cubicBezTo>
                  <a:pt x="2370957" y="4703689"/>
                  <a:pt x="2471542" y="4742598"/>
                  <a:pt x="2566331" y="4790200"/>
                </a:cubicBezTo>
                <a:cubicBezTo>
                  <a:pt x="2661121" y="4837802"/>
                  <a:pt x="2747011" y="4895131"/>
                  <a:pt x="2824002" y="4962187"/>
                </a:cubicBezTo>
                <a:cubicBezTo>
                  <a:pt x="2900992" y="5029244"/>
                  <a:pt x="2963081" y="5109132"/>
                  <a:pt x="3010269" y="5201852"/>
                </a:cubicBezTo>
                <a:lnTo>
                  <a:pt x="3192812" y="5201852"/>
                </a:lnTo>
                <a:lnTo>
                  <a:pt x="3192812" y="3824713"/>
                </a:lnTo>
                <a:cubicBezTo>
                  <a:pt x="3239999" y="3810639"/>
                  <a:pt x="3281806" y="3789736"/>
                  <a:pt x="3318232" y="3762002"/>
                </a:cubicBezTo>
                <a:cubicBezTo>
                  <a:pt x="3354658" y="3734269"/>
                  <a:pt x="3385495" y="3701362"/>
                  <a:pt x="3410745" y="3663281"/>
                </a:cubicBezTo>
                <a:cubicBezTo>
                  <a:pt x="3435994" y="3625199"/>
                  <a:pt x="3455242" y="3583392"/>
                  <a:pt x="3468488" y="3537860"/>
                </a:cubicBezTo>
                <a:cubicBezTo>
                  <a:pt x="3481734" y="3492328"/>
                  <a:pt x="3488356" y="3444313"/>
                  <a:pt x="3488356" y="3393813"/>
                </a:cubicBezTo>
                <a:cubicBezTo>
                  <a:pt x="3488356" y="3330896"/>
                  <a:pt x="3478422" y="3268393"/>
                  <a:pt x="3458554" y="3206304"/>
                </a:cubicBezTo>
                <a:lnTo>
                  <a:pt x="3657467" y="3206304"/>
                </a:lnTo>
                <a:lnTo>
                  <a:pt x="3755568" y="3206304"/>
                </a:lnTo>
                <a:cubicBezTo>
                  <a:pt x="3785371" y="3206304"/>
                  <a:pt x="3812897" y="3211271"/>
                  <a:pt x="3838146" y="3221205"/>
                </a:cubicBezTo>
                <a:cubicBezTo>
                  <a:pt x="3863396" y="3231139"/>
                  <a:pt x="3885128" y="3244799"/>
                  <a:pt x="3903340" y="3262184"/>
                </a:cubicBezTo>
                <a:cubicBezTo>
                  <a:pt x="3921553" y="3279569"/>
                  <a:pt x="3935833" y="3299645"/>
                  <a:pt x="3946182" y="3322411"/>
                </a:cubicBezTo>
                <a:cubicBezTo>
                  <a:pt x="3956530" y="3345177"/>
                  <a:pt x="3961704" y="3369392"/>
                  <a:pt x="3961704" y="3395055"/>
                </a:cubicBezTo>
                <a:lnTo>
                  <a:pt x="3961704" y="4778403"/>
                </a:lnTo>
                <a:lnTo>
                  <a:pt x="4285810" y="4778403"/>
                </a:lnTo>
                <a:lnTo>
                  <a:pt x="4285810" y="3395055"/>
                </a:lnTo>
                <a:cubicBezTo>
                  <a:pt x="4285810" y="3369392"/>
                  <a:pt x="4291191" y="3345177"/>
                  <a:pt x="4301954" y="3322411"/>
                </a:cubicBezTo>
                <a:cubicBezTo>
                  <a:pt x="4312715" y="3299645"/>
                  <a:pt x="4327617" y="3279569"/>
                  <a:pt x="4346657" y="3262184"/>
                </a:cubicBezTo>
                <a:cubicBezTo>
                  <a:pt x="4365698" y="3244799"/>
                  <a:pt x="4387844" y="3231139"/>
                  <a:pt x="4413093" y="3221205"/>
                </a:cubicBezTo>
                <a:cubicBezTo>
                  <a:pt x="4438342" y="3211271"/>
                  <a:pt x="4465869" y="3206304"/>
                  <a:pt x="4495672" y="3206304"/>
                </a:cubicBezTo>
                <a:lnTo>
                  <a:pt x="4602466" y="3206304"/>
                </a:lnTo>
                <a:lnTo>
                  <a:pt x="4602466" y="2926902"/>
                </a:lnTo>
                <a:lnTo>
                  <a:pt x="4203852" y="2926902"/>
                </a:lnTo>
                <a:cubicBezTo>
                  <a:pt x="4180673" y="2926902"/>
                  <a:pt x="4161839" y="2937251"/>
                  <a:pt x="4147351" y="2957947"/>
                </a:cubicBezTo>
                <a:cubicBezTo>
                  <a:pt x="4132864" y="2978643"/>
                  <a:pt x="4125620" y="3004721"/>
                  <a:pt x="4125620" y="3036179"/>
                </a:cubicBezTo>
                <a:lnTo>
                  <a:pt x="4125620" y="3046114"/>
                </a:lnTo>
                <a:cubicBezTo>
                  <a:pt x="4102440" y="3023761"/>
                  <a:pt x="4076983" y="3004928"/>
                  <a:pt x="4049250" y="2989612"/>
                </a:cubicBezTo>
                <a:cubicBezTo>
                  <a:pt x="4021517" y="2974297"/>
                  <a:pt x="3993576" y="2961879"/>
                  <a:pt x="3965430" y="2952359"/>
                </a:cubicBezTo>
                <a:cubicBezTo>
                  <a:pt x="3937282" y="2942838"/>
                  <a:pt x="3910170" y="2936216"/>
                  <a:pt x="3884093" y="2932490"/>
                </a:cubicBezTo>
                <a:cubicBezTo>
                  <a:pt x="3871054" y="2930628"/>
                  <a:pt x="3858791" y="2929231"/>
                  <a:pt x="3847305" y="2928299"/>
                </a:cubicBezTo>
                <a:lnTo>
                  <a:pt x="3834814" y="2927756"/>
                </a:lnTo>
                <a:lnTo>
                  <a:pt x="3834814" y="2926902"/>
                </a:lnTo>
                <a:lnTo>
                  <a:pt x="3815174" y="2926902"/>
                </a:lnTo>
                <a:lnTo>
                  <a:pt x="3657467" y="2926902"/>
                </a:lnTo>
                <a:close/>
                <a:moveTo>
                  <a:pt x="5329287" y="2859846"/>
                </a:moveTo>
                <a:cubicBezTo>
                  <a:pt x="5262230" y="2859846"/>
                  <a:pt x="5199933" y="2868952"/>
                  <a:pt x="5142397" y="2887165"/>
                </a:cubicBezTo>
                <a:cubicBezTo>
                  <a:pt x="5084861" y="2905378"/>
                  <a:pt x="5032292" y="2929800"/>
                  <a:pt x="4984691" y="2960430"/>
                </a:cubicBezTo>
                <a:cubicBezTo>
                  <a:pt x="4937089" y="2991061"/>
                  <a:pt x="4894662" y="3026866"/>
                  <a:pt x="4857408" y="3067845"/>
                </a:cubicBezTo>
                <a:cubicBezTo>
                  <a:pt x="4820154" y="3108824"/>
                  <a:pt x="4788075" y="3152286"/>
                  <a:pt x="4761170" y="3198232"/>
                </a:cubicBezTo>
                <a:cubicBezTo>
                  <a:pt x="4734265" y="3244178"/>
                  <a:pt x="4712740" y="3291366"/>
                  <a:pt x="4696596" y="3339796"/>
                </a:cubicBezTo>
                <a:cubicBezTo>
                  <a:pt x="4680453" y="3388225"/>
                  <a:pt x="4669898" y="3435206"/>
                  <a:pt x="4664931" y="3480738"/>
                </a:cubicBezTo>
                <a:lnTo>
                  <a:pt x="4846232" y="3716677"/>
                </a:lnTo>
                <a:cubicBezTo>
                  <a:pt x="4901699" y="3690186"/>
                  <a:pt x="4951576" y="3670731"/>
                  <a:pt x="4995867" y="3658313"/>
                </a:cubicBezTo>
                <a:cubicBezTo>
                  <a:pt x="5040157" y="3645896"/>
                  <a:pt x="5079687" y="3639687"/>
                  <a:pt x="5114457" y="3639687"/>
                </a:cubicBezTo>
                <a:cubicBezTo>
                  <a:pt x="5135153" y="3639687"/>
                  <a:pt x="5154608" y="3641756"/>
                  <a:pt x="5172821" y="3645896"/>
                </a:cubicBezTo>
                <a:cubicBezTo>
                  <a:pt x="5191034" y="3650035"/>
                  <a:pt x="5206970" y="3656244"/>
                  <a:pt x="5220629" y="3664522"/>
                </a:cubicBezTo>
                <a:cubicBezTo>
                  <a:pt x="5234289" y="3672801"/>
                  <a:pt x="5245258" y="3683563"/>
                  <a:pt x="5253538" y="3696809"/>
                </a:cubicBezTo>
                <a:cubicBezTo>
                  <a:pt x="5261816" y="3710054"/>
                  <a:pt x="5265955" y="3725370"/>
                  <a:pt x="5265955" y="3742755"/>
                </a:cubicBezTo>
                <a:cubicBezTo>
                  <a:pt x="5265955" y="3769246"/>
                  <a:pt x="5256641" y="3800912"/>
                  <a:pt x="5238014" y="3837751"/>
                </a:cubicBezTo>
                <a:cubicBezTo>
                  <a:pt x="5219388" y="3874591"/>
                  <a:pt x="5192069" y="3914949"/>
                  <a:pt x="5156057" y="3958825"/>
                </a:cubicBezTo>
                <a:cubicBezTo>
                  <a:pt x="5120045" y="4002702"/>
                  <a:pt x="5076169" y="4049062"/>
                  <a:pt x="5024428" y="4097905"/>
                </a:cubicBezTo>
                <a:cubicBezTo>
                  <a:pt x="4972687" y="4146749"/>
                  <a:pt x="4913288" y="4196420"/>
                  <a:pt x="4846232" y="4246919"/>
                </a:cubicBezTo>
                <a:lnTo>
                  <a:pt x="5073478" y="4467957"/>
                </a:lnTo>
                <a:cubicBezTo>
                  <a:pt x="5107421" y="4440638"/>
                  <a:pt x="5143846" y="4409386"/>
                  <a:pt x="5182755" y="4374202"/>
                </a:cubicBezTo>
                <a:cubicBezTo>
                  <a:pt x="5221665" y="4339018"/>
                  <a:pt x="5260159" y="4300937"/>
                  <a:pt x="5298241" y="4259958"/>
                </a:cubicBezTo>
                <a:cubicBezTo>
                  <a:pt x="5336322" y="4218979"/>
                  <a:pt x="5372955" y="4176138"/>
                  <a:pt x="5408139" y="4131433"/>
                </a:cubicBezTo>
                <a:cubicBezTo>
                  <a:pt x="5443324" y="4086729"/>
                  <a:pt x="5474161" y="4041197"/>
                  <a:pt x="5500653" y="3994837"/>
                </a:cubicBezTo>
                <a:cubicBezTo>
                  <a:pt x="5527143" y="3948477"/>
                  <a:pt x="5548460" y="3901910"/>
                  <a:pt x="5564604" y="3855136"/>
                </a:cubicBezTo>
                <a:cubicBezTo>
                  <a:pt x="5580747" y="3808362"/>
                  <a:pt x="5588818" y="3762209"/>
                  <a:pt x="5588818" y="3716677"/>
                </a:cubicBezTo>
                <a:cubicBezTo>
                  <a:pt x="5588818" y="3659555"/>
                  <a:pt x="5576194" y="3609056"/>
                  <a:pt x="5550944" y="3565180"/>
                </a:cubicBezTo>
                <a:cubicBezTo>
                  <a:pt x="5525694" y="3521303"/>
                  <a:pt x="5492581" y="3484257"/>
                  <a:pt x="5451601" y="3454040"/>
                </a:cubicBezTo>
                <a:cubicBezTo>
                  <a:pt x="5410622" y="3423823"/>
                  <a:pt x="5363849" y="3400850"/>
                  <a:pt x="5311280" y="3385121"/>
                </a:cubicBezTo>
                <a:cubicBezTo>
                  <a:pt x="5258711" y="3369392"/>
                  <a:pt x="5204693" y="3361527"/>
                  <a:pt x="5149227" y="3361527"/>
                </a:cubicBezTo>
                <a:cubicBezTo>
                  <a:pt x="5130186" y="3361527"/>
                  <a:pt x="5112181" y="3362355"/>
                  <a:pt x="5095209" y="3364011"/>
                </a:cubicBezTo>
                <a:cubicBezTo>
                  <a:pt x="5078238" y="3365666"/>
                  <a:pt x="5061061" y="3368150"/>
                  <a:pt x="5043675" y="3371461"/>
                </a:cubicBezTo>
                <a:cubicBezTo>
                  <a:pt x="5078445" y="3313511"/>
                  <a:pt x="5120459" y="3267565"/>
                  <a:pt x="5169716" y="3233623"/>
                </a:cubicBezTo>
                <a:cubicBezTo>
                  <a:pt x="5218974" y="3199681"/>
                  <a:pt x="5280857" y="3182710"/>
                  <a:pt x="5355364" y="3182710"/>
                </a:cubicBezTo>
                <a:cubicBezTo>
                  <a:pt x="5408346" y="3182710"/>
                  <a:pt x="5457396" y="3192644"/>
                  <a:pt x="5502514" y="3212513"/>
                </a:cubicBezTo>
                <a:cubicBezTo>
                  <a:pt x="5547633" y="3232381"/>
                  <a:pt x="5592130" y="3264668"/>
                  <a:pt x="5636006" y="3309372"/>
                </a:cubicBezTo>
                <a:cubicBezTo>
                  <a:pt x="5679883" y="3354076"/>
                  <a:pt x="5724794" y="3412440"/>
                  <a:pt x="5770740" y="3484464"/>
                </a:cubicBezTo>
                <a:cubicBezTo>
                  <a:pt x="5816687" y="3556487"/>
                  <a:pt x="5866978" y="3644654"/>
                  <a:pt x="5921617" y="3748964"/>
                </a:cubicBezTo>
                <a:lnTo>
                  <a:pt x="5921617" y="4778403"/>
                </a:lnTo>
                <a:lnTo>
                  <a:pt x="6245723" y="4778403"/>
                </a:lnTo>
                <a:lnTo>
                  <a:pt x="6245723" y="3206304"/>
                </a:lnTo>
                <a:lnTo>
                  <a:pt x="6391142" y="3206304"/>
                </a:lnTo>
                <a:lnTo>
                  <a:pt x="6562378" y="3206304"/>
                </a:lnTo>
                <a:lnTo>
                  <a:pt x="8553316" y="3206304"/>
                </a:lnTo>
                <a:lnTo>
                  <a:pt x="8730664" y="3206304"/>
                </a:lnTo>
                <a:lnTo>
                  <a:pt x="8766903" y="3206304"/>
                </a:lnTo>
                <a:lnTo>
                  <a:pt x="8766903" y="3296954"/>
                </a:lnTo>
                <a:cubicBezTo>
                  <a:pt x="8797534" y="3303577"/>
                  <a:pt x="8832511" y="3311856"/>
                  <a:pt x="8871834" y="3321790"/>
                </a:cubicBezTo>
                <a:cubicBezTo>
                  <a:pt x="8911157" y="3331724"/>
                  <a:pt x="8951515" y="3345798"/>
                  <a:pt x="8992908" y="3364011"/>
                </a:cubicBezTo>
                <a:cubicBezTo>
                  <a:pt x="9034301" y="3382223"/>
                  <a:pt x="9074866" y="3405610"/>
                  <a:pt x="9114603" y="3434171"/>
                </a:cubicBezTo>
                <a:cubicBezTo>
                  <a:pt x="9154340" y="3462732"/>
                  <a:pt x="9190145" y="3498744"/>
                  <a:pt x="9222017" y="3542207"/>
                </a:cubicBezTo>
                <a:cubicBezTo>
                  <a:pt x="9253890" y="3585669"/>
                  <a:pt x="9280381" y="3637824"/>
                  <a:pt x="9301492" y="3698671"/>
                </a:cubicBezTo>
                <a:cubicBezTo>
                  <a:pt x="9322602" y="3759519"/>
                  <a:pt x="9334813" y="3830922"/>
                  <a:pt x="9338124" y="3912879"/>
                </a:cubicBezTo>
                <a:cubicBezTo>
                  <a:pt x="9333157" y="3912051"/>
                  <a:pt x="9328190" y="3911638"/>
                  <a:pt x="9323223" y="3911638"/>
                </a:cubicBezTo>
                <a:cubicBezTo>
                  <a:pt x="9318256" y="3911638"/>
                  <a:pt x="9312875" y="3911638"/>
                  <a:pt x="9307080" y="3911638"/>
                </a:cubicBezTo>
                <a:cubicBezTo>
                  <a:pt x="9269826" y="3911638"/>
                  <a:pt x="9231538" y="3918053"/>
                  <a:pt x="9192215" y="3930885"/>
                </a:cubicBezTo>
                <a:cubicBezTo>
                  <a:pt x="9152891" y="3943717"/>
                  <a:pt x="9117087" y="3962344"/>
                  <a:pt x="9084800" y="3986765"/>
                </a:cubicBezTo>
                <a:cubicBezTo>
                  <a:pt x="9052514" y="4011187"/>
                  <a:pt x="9025815" y="4041404"/>
                  <a:pt x="9004705" y="4077416"/>
                </a:cubicBezTo>
                <a:cubicBezTo>
                  <a:pt x="8983595" y="4113428"/>
                  <a:pt x="8973040" y="4154613"/>
                  <a:pt x="8973040" y="4200973"/>
                </a:cubicBezTo>
                <a:cubicBezTo>
                  <a:pt x="8973040" y="4233260"/>
                  <a:pt x="8979455" y="4264511"/>
                  <a:pt x="8992287" y="4294728"/>
                </a:cubicBezTo>
                <a:cubicBezTo>
                  <a:pt x="9005119" y="4324945"/>
                  <a:pt x="9024160" y="4352057"/>
                  <a:pt x="9049409" y="4376065"/>
                </a:cubicBezTo>
                <a:cubicBezTo>
                  <a:pt x="9074659" y="4400073"/>
                  <a:pt x="9106117" y="4419320"/>
                  <a:pt x="9143785" y="4433808"/>
                </a:cubicBezTo>
                <a:cubicBezTo>
                  <a:pt x="9181452" y="4448295"/>
                  <a:pt x="9224708" y="4455539"/>
                  <a:pt x="9273551" y="4455539"/>
                </a:cubicBezTo>
                <a:cubicBezTo>
                  <a:pt x="9330674" y="4455539"/>
                  <a:pt x="9384070" y="4445398"/>
                  <a:pt x="9433742" y="4425115"/>
                </a:cubicBezTo>
                <a:cubicBezTo>
                  <a:pt x="9483413" y="4404833"/>
                  <a:pt x="9525634" y="4376065"/>
                  <a:pt x="9560404" y="4338811"/>
                </a:cubicBezTo>
                <a:cubicBezTo>
                  <a:pt x="9681271" y="4395106"/>
                  <a:pt x="9788892" y="4463404"/>
                  <a:pt x="9883268" y="4543706"/>
                </a:cubicBezTo>
                <a:cubicBezTo>
                  <a:pt x="9977644" y="4624008"/>
                  <a:pt x="10052979" y="4718797"/>
                  <a:pt x="10109273" y="4828074"/>
                </a:cubicBezTo>
                <a:lnTo>
                  <a:pt x="10351421" y="4828074"/>
                </a:lnTo>
                <a:lnTo>
                  <a:pt x="10351421" y="3206304"/>
                </a:lnTo>
                <a:lnTo>
                  <a:pt x="10668076" y="3206304"/>
                </a:lnTo>
                <a:lnTo>
                  <a:pt x="10668076" y="2926902"/>
                </a:lnTo>
                <a:lnTo>
                  <a:pt x="8730664" y="2926902"/>
                </a:lnTo>
                <a:lnTo>
                  <a:pt x="8553316" y="2926902"/>
                </a:lnTo>
                <a:lnTo>
                  <a:pt x="6562378" y="2926902"/>
                </a:lnTo>
                <a:lnTo>
                  <a:pt x="6391142" y="2926902"/>
                </a:lnTo>
                <a:lnTo>
                  <a:pt x="5921617" y="2926902"/>
                </a:lnTo>
                <a:lnTo>
                  <a:pt x="5921617" y="3206304"/>
                </a:lnTo>
                <a:lnTo>
                  <a:pt x="5914167" y="3206304"/>
                </a:lnTo>
                <a:cubicBezTo>
                  <a:pt x="5885191" y="3162427"/>
                  <a:pt x="5851663" y="3119793"/>
                  <a:pt x="5813581" y="3078400"/>
                </a:cubicBezTo>
                <a:cubicBezTo>
                  <a:pt x="5775501" y="3037007"/>
                  <a:pt x="5732245" y="3000168"/>
                  <a:pt x="5683816" y="2967881"/>
                </a:cubicBezTo>
                <a:cubicBezTo>
                  <a:pt x="5635386" y="2935595"/>
                  <a:pt x="5581782" y="2909517"/>
                  <a:pt x="5523004" y="2889649"/>
                </a:cubicBezTo>
                <a:cubicBezTo>
                  <a:pt x="5464227" y="2869780"/>
                  <a:pt x="5399653" y="2859846"/>
                  <a:pt x="5329287" y="2859846"/>
                </a:cubicBezTo>
                <a:close/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D957A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 spd="slow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04800" y="475357"/>
            <a:ext cx="8458200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আল্লাহ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বলেনঃ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/>
            </a:r>
            <a:b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</a:br>
            <a:endParaRPr lang="en-US" sz="40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চরিত্র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রক্ষার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জন্য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যারা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বিয়ে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করবে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তারা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যদি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অভাবি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হয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়,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তবে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আল্লাহ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নিজ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অনুগ্রহে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তাদেরকে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অভাবমুক্ত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দিবেন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(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সুরা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নুর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: ৩২)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-6213231" y="6273225"/>
            <a:ext cx="6213231" cy="584775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200" dirty="0" err="1">
                <a:blipFill>
                  <a:blip r:embed="rId2"/>
                  <a:tile tx="0" ty="0" sx="100000" sy="100000" flip="none" algn="tl"/>
                </a:blipFill>
                <a:latin typeface="NikoshBAN" pitchFamily="2" charset="0"/>
                <a:cs typeface="NikoshBAN" pitchFamily="2" charset="0"/>
              </a:rPr>
              <a:t>মুহাম্মদ</a:t>
            </a:r>
            <a:r>
              <a:rPr lang="en-US" sz="3200" dirty="0">
                <a:blipFill>
                  <a:blip r:embed="rId2"/>
                  <a:tile tx="0" ty="0" sx="100000" sy="100000" flip="none" algn="tl"/>
                </a:blip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blipFill>
                  <a:blip r:embed="rId2"/>
                  <a:tile tx="0" ty="0" sx="100000" sy="100000" flip="none" algn="tl"/>
                </a:blipFill>
                <a:latin typeface="NikoshBAN" pitchFamily="2" charset="0"/>
                <a:cs typeface="NikoshBAN" pitchFamily="2" charset="0"/>
              </a:rPr>
              <a:t>শহীদুল্লাহ</a:t>
            </a:r>
            <a:r>
              <a:rPr lang="en-US" sz="3200" dirty="0">
                <a:blipFill>
                  <a:blip r:embed="rId2"/>
                  <a:tile tx="0" ty="0" sx="100000" sy="100000" flip="none" algn="tl"/>
                </a:blipFill>
                <a:latin typeface="NikoshBAN" pitchFamily="2" charset="0"/>
                <a:cs typeface="NikoshBAN" pitchFamily="2" charset="0"/>
              </a:rPr>
              <a:t>,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জ্যেষ্ঠ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প্রভাষক</a:t>
            </a:r>
            <a:r>
              <a:rPr lang="en-US" sz="3200" dirty="0" smtClean="0">
                <a:blipFill>
                  <a:blip r:embed="rId2"/>
                  <a:tile tx="0" ty="0" sx="100000" sy="100000" flip="none" algn="tl"/>
                </a:blipFill>
                <a:latin typeface="NikoshBAN" pitchFamily="2" charset="0"/>
                <a:cs typeface="NikoshBAN" pitchFamily="2" charset="0"/>
              </a:rPr>
              <a:t>, </a:t>
            </a:r>
            <a:r>
              <a:rPr lang="en-US" sz="3200" dirty="0" err="1">
                <a:blipFill>
                  <a:blip r:embed="rId2"/>
                  <a:tile tx="0" ty="0" sx="100000" sy="100000" flip="none" algn="tl"/>
                </a:blipFill>
                <a:latin typeface="NikoshBAN" pitchFamily="2" charset="0"/>
                <a:cs typeface="NikoshBAN" pitchFamily="2" charset="0"/>
              </a:rPr>
              <a:t>ইসলাম</a:t>
            </a:r>
            <a:r>
              <a:rPr lang="en-US" sz="3200" dirty="0">
                <a:blipFill>
                  <a:blip r:embed="rId2"/>
                  <a:tile tx="0" ty="0" sx="100000" sy="100000" flip="none" algn="tl"/>
                </a:blip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blipFill>
                  <a:blip r:embed="rId2"/>
                  <a:tile tx="0" ty="0" sx="100000" sy="100000" flip="none" algn="tl"/>
                </a:blipFill>
                <a:latin typeface="NikoshBAN" pitchFamily="2" charset="0"/>
                <a:cs typeface="NikoshBAN" pitchFamily="2" charset="0"/>
              </a:rPr>
              <a:t>শিক্ষা</a:t>
            </a:r>
            <a:endParaRPr lang="en-US" sz="3200" dirty="0">
              <a:blipFill>
                <a:blip r:embed="rId2"/>
                <a:tile tx="0" ty="0" sx="100000" sy="100000" flip="none" algn="tl"/>
              </a:blip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2000"/>
                            </p:stCondLst>
                            <p:childTnLst>
                              <p:par>
                                <p:cTn id="1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2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2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  <p:bldP spid="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52400" y="304800"/>
            <a:ext cx="8534400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হজরত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আবুজর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গিফারি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(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রা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.)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থেকে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বর্ণিত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নবী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করিম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(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সা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.)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তার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মহান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প্রতিপালকের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পক্ষ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থেকে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বর্ণনা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করেন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আল্লাহ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বলেন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, ‘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হে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আমার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বান্দারা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!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আমি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আমার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জন্য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জুলুম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হারাম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করেছি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আর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তা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(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জুলুম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)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তোমাদের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পরস্পরের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মধ্যেও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হারাম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করেছি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অতএব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তোমরা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একে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অপরের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ওপর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জুলুম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করো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না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...’ (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মুসলিম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: ৬৭৩৭)।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-6213231" y="6273225"/>
            <a:ext cx="6213231" cy="584775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200" dirty="0" err="1">
                <a:blipFill>
                  <a:blip r:embed="rId3"/>
                  <a:tile tx="0" ty="0" sx="100000" sy="100000" flip="none" algn="tl"/>
                </a:blipFill>
                <a:latin typeface="NikoshBAN" pitchFamily="2" charset="0"/>
                <a:cs typeface="NikoshBAN" pitchFamily="2" charset="0"/>
              </a:rPr>
              <a:t>মুহাম্মদ</a:t>
            </a:r>
            <a:r>
              <a:rPr lang="en-US" sz="3200" dirty="0">
                <a:blipFill>
                  <a:blip r:embed="rId3"/>
                  <a:tile tx="0" ty="0" sx="100000" sy="100000" flip="none" algn="tl"/>
                </a:blip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blipFill>
                  <a:blip r:embed="rId3"/>
                  <a:tile tx="0" ty="0" sx="100000" sy="100000" flip="none" algn="tl"/>
                </a:blipFill>
                <a:latin typeface="NikoshBAN" pitchFamily="2" charset="0"/>
                <a:cs typeface="NikoshBAN" pitchFamily="2" charset="0"/>
              </a:rPr>
              <a:t>শহীদুল্লাহ</a:t>
            </a:r>
            <a:r>
              <a:rPr lang="en-US" sz="3200" dirty="0">
                <a:blipFill>
                  <a:blip r:embed="rId3"/>
                  <a:tile tx="0" ty="0" sx="100000" sy="100000" flip="none" algn="tl"/>
                </a:blipFill>
                <a:latin typeface="NikoshBAN" pitchFamily="2" charset="0"/>
                <a:cs typeface="NikoshBAN" pitchFamily="2" charset="0"/>
              </a:rPr>
              <a:t>,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জ্যেষ্ঠ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প্রভাষক</a:t>
            </a:r>
            <a:r>
              <a:rPr lang="en-US" sz="3200" dirty="0" smtClean="0">
                <a:blipFill>
                  <a:blip r:embed="rId3"/>
                  <a:tile tx="0" ty="0" sx="100000" sy="100000" flip="none" algn="tl"/>
                </a:blipFill>
                <a:latin typeface="NikoshBAN" pitchFamily="2" charset="0"/>
                <a:cs typeface="NikoshBAN" pitchFamily="2" charset="0"/>
              </a:rPr>
              <a:t>, </a:t>
            </a:r>
            <a:r>
              <a:rPr lang="en-US" sz="3200" dirty="0" err="1">
                <a:blipFill>
                  <a:blip r:embed="rId3"/>
                  <a:tile tx="0" ty="0" sx="100000" sy="100000" flip="none" algn="tl"/>
                </a:blipFill>
                <a:latin typeface="NikoshBAN" pitchFamily="2" charset="0"/>
                <a:cs typeface="NikoshBAN" pitchFamily="2" charset="0"/>
              </a:rPr>
              <a:t>ইসলাম</a:t>
            </a:r>
            <a:r>
              <a:rPr lang="en-US" sz="3200" dirty="0">
                <a:blipFill>
                  <a:blip r:embed="rId3"/>
                  <a:tile tx="0" ty="0" sx="100000" sy="100000" flip="none" algn="tl"/>
                </a:blip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blipFill>
                  <a:blip r:embed="rId3"/>
                  <a:tile tx="0" ty="0" sx="100000" sy="100000" flip="none" algn="tl"/>
                </a:blipFill>
                <a:latin typeface="NikoshBAN" pitchFamily="2" charset="0"/>
                <a:cs typeface="NikoshBAN" pitchFamily="2" charset="0"/>
              </a:rPr>
              <a:t>শিক্ষা</a:t>
            </a:r>
            <a:endParaRPr lang="en-US" sz="3200" dirty="0">
              <a:blipFill>
                <a:blip r:embed="rId3"/>
                <a:tile tx="0" ty="0" sx="100000" sy="100000" flip="none" algn="tl"/>
              </a:blip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 spd="slow">
    <p:wedge/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  <p:bldP spid="3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52400" y="932795"/>
            <a:ext cx="853440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হজরত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ওমর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(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রা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.)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বলেন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, ‘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হে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মুসলমান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সম্প্রদায়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!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তোমরা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বিয়েতে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মোটা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অঙ্কের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মোহর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আড়ম্বরতা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এবং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যৌতুক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দাবি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করো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না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কেননা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আল্লাহর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কাছে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এটার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কোনো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মর্যাদা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বা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মূল্য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নেই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যদি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থাকত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তাহলে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রাসুল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(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সা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.)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তাঁর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কন্যা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ফাতেমার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(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রা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.)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বিয়েতে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করতেন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।’ (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তিরমিজি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)।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-6213231" y="6273225"/>
            <a:ext cx="6213231" cy="584775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200" dirty="0" err="1">
                <a:blipFill>
                  <a:blip r:embed="rId3"/>
                  <a:tile tx="0" ty="0" sx="100000" sy="100000" flip="none" algn="tl"/>
                </a:blipFill>
                <a:latin typeface="NikoshBAN" pitchFamily="2" charset="0"/>
                <a:cs typeface="NikoshBAN" pitchFamily="2" charset="0"/>
              </a:rPr>
              <a:t>মুহাম্মদ</a:t>
            </a:r>
            <a:r>
              <a:rPr lang="en-US" sz="3200" dirty="0">
                <a:blipFill>
                  <a:blip r:embed="rId3"/>
                  <a:tile tx="0" ty="0" sx="100000" sy="100000" flip="none" algn="tl"/>
                </a:blip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blipFill>
                  <a:blip r:embed="rId3"/>
                  <a:tile tx="0" ty="0" sx="100000" sy="100000" flip="none" algn="tl"/>
                </a:blipFill>
                <a:latin typeface="NikoshBAN" pitchFamily="2" charset="0"/>
                <a:cs typeface="NikoshBAN" pitchFamily="2" charset="0"/>
              </a:rPr>
              <a:t>শহীদুল্লাহ</a:t>
            </a:r>
            <a:r>
              <a:rPr lang="en-US" sz="3200" dirty="0">
                <a:blipFill>
                  <a:blip r:embed="rId3"/>
                  <a:tile tx="0" ty="0" sx="100000" sy="100000" flip="none" algn="tl"/>
                </a:blipFill>
                <a:latin typeface="NikoshBAN" pitchFamily="2" charset="0"/>
                <a:cs typeface="NikoshBAN" pitchFamily="2" charset="0"/>
              </a:rPr>
              <a:t>,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জ্যেষ্ঠ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প্রভাষক</a:t>
            </a:r>
            <a:r>
              <a:rPr lang="en-US" sz="3200" dirty="0" smtClean="0">
                <a:blipFill>
                  <a:blip r:embed="rId3"/>
                  <a:tile tx="0" ty="0" sx="100000" sy="100000" flip="none" algn="tl"/>
                </a:blipFill>
                <a:latin typeface="NikoshBAN" pitchFamily="2" charset="0"/>
                <a:cs typeface="NikoshBAN" pitchFamily="2" charset="0"/>
              </a:rPr>
              <a:t>, </a:t>
            </a:r>
            <a:r>
              <a:rPr lang="en-US" sz="3200" dirty="0" err="1">
                <a:blipFill>
                  <a:blip r:embed="rId3"/>
                  <a:tile tx="0" ty="0" sx="100000" sy="100000" flip="none" algn="tl"/>
                </a:blipFill>
                <a:latin typeface="NikoshBAN" pitchFamily="2" charset="0"/>
                <a:cs typeface="NikoshBAN" pitchFamily="2" charset="0"/>
              </a:rPr>
              <a:t>ইসলাম</a:t>
            </a:r>
            <a:r>
              <a:rPr lang="en-US" sz="3200" dirty="0">
                <a:blipFill>
                  <a:blip r:embed="rId3"/>
                  <a:tile tx="0" ty="0" sx="100000" sy="100000" flip="none" algn="tl"/>
                </a:blip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blipFill>
                  <a:blip r:embed="rId3"/>
                  <a:tile tx="0" ty="0" sx="100000" sy="100000" flip="none" algn="tl"/>
                </a:blipFill>
                <a:latin typeface="NikoshBAN" pitchFamily="2" charset="0"/>
                <a:cs typeface="NikoshBAN" pitchFamily="2" charset="0"/>
              </a:rPr>
              <a:t>শিক্ষা</a:t>
            </a:r>
            <a:endParaRPr lang="en-US" sz="3200" dirty="0">
              <a:blipFill>
                <a:blip r:embed="rId3"/>
                <a:tile tx="0" ty="0" sx="100000" sy="100000" flip="none" algn="tl"/>
              </a:blip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 spd="slow">
    <p:wedge/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  <p:bldP spid="3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52400" y="932795"/>
            <a:ext cx="8763000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তবে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কন্যাপক্ষকে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দিতে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বাধ্য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করা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চাপ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সৃষ্টি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করা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বা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পরিস্থিতি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তৈরি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করা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ইসলামের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দৃষ্টিতে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সম্পূর্ণ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নিষিদ্ধ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অবৈধ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কেননা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এ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সম্পর্কে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মহানবী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(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সা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.)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বলেন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কোনো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মুসলমানের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মাল-সম্পদ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তার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পূর্ণ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সন্তুষ্টি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ব্যতীত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বৈধ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হবে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না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(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বায়হাকি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)।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-6213231" y="6273225"/>
            <a:ext cx="6213231" cy="584775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200" dirty="0" err="1">
                <a:blipFill>
                  <a:blip r:embed="rId3"/>
                  <a:tile tx="0" ty="0" sx="100000" sy="100000" flip="none" algn="tl"/>
                </a:blipFill>
                <a:latin typeface="NikoshBAN" pitchFamily="2" charset="0"/>
                <a:cs typeface="NikoshBAN" pitchFamily="2" charset="0"/>
              </a:rPr>
              <a:t>মুহাম্মদ</a:t>
            </a:r>
            <a:r>
              <a:rPr lang="en-US" sz="3200" dirty="0">
                <a:blipFill>
                  <a:blip r:embed="rId3"/>
                  <a:tile tx="0" ty="0" sx="100000" sy="100000" flip="none" algn="tl"/>
                </a:blip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blipFill>
                  <a:blip r:embed="rId3"/>
                  <a:tile tx="0" ty="0" sx="100000" sy="100000" flip="none" algn="tl"/>
                </a:blipFill>
                <a:latin typeface="NikoshBAN" pitchFamily="2" charset="0"/>
                <a:cs typeface="NikoshBAN" pitchFamily="2" charset="0"/>
              </a:rPr>
              <a:t>শহীদুল্লাহ</a:t>
            </a:r>
            <a:r>
              <a:rPr lang="en-US" sz="3200" dirty="0">
                <a:blipFill>
                  <a:blip r:embed="rId3"/>
                  <a:tile tx="0" ty="0" sx="100000" sy="100000" flip="none" algn="tl"/>
                </a:blipFill>
                <a:latin typeface="NikoshBAN" pitchFamily="2" charset="0"/>
                <a:cs typeface="NikoshBAN" pitchFamily="2" charset="0"/>
              </a:rPr>
              <a:t>,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জ্যেষ্ঠ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প্রভাষক</a:t>
            </a:r>
            <a:r>
              <a:rPr lang="en-US" sz="3200" dirty="0" smtClean="0">
                <a:blipFill>
                  <a:blip r:embed="rId3"/>
                  <a:tile tx="0" ty="0" sx="100000" sy="100000" flip="none" algn="tl"/>
                </a:blipFill>
                <a:latin typeface="NikoshBAN" pitchFamily="2" charset="0"/>
                <a:cs typeface="NikoshBAN" pitchFamily="2" charset="0"/>
              </a:rPr>
              <a:t>, </a:t>
            </a:r>
            <a:r>
              <a:rPr lang="en-US" sz="3200" dirty="0" err="1">
                <a:blipFill>
                  <a:blip r:embed="rId3"/>
                  <a:tile tx="0" ty="0" sx="100000" sy="100000" flip="none" algn="tl"/>
                </a:blipFill>
                <a:latin typeface="NikoshBAN" pitchFamily="2" charset="0"/>
                <a:cs typeface="NikoshBAN" pitchFamily="2" charset="0"/>
              </a:rPr>
              <a:t>ইসলাম</a:t>
            </a:r>
            <a:r>
              <a:rPr lang="en-US" sz="3200" dirty="0">
                <a:blipFill>
                  <a:blip r:embed="rId3"/>
                  <a:tile tx="0" ty="0" sx="100000" sy="100000" flip="none" algn="tl"/>
                </a:blip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blipFill>
                  <a:blip r:embed="rId3"/>
                  <a:tile tx="0" ty="0" sx="100000" sy="100000" flip="none" algn="tl"/>
                </a:blipFill>
                <a:latin typeface="NikoshBAN" pitchFamily="2" charset="0"/>
                <a:cs typeface="NikoshBAN" pitchFamily="2" charset="0"/>
              </a:rPr>
              <a:t>শিক্ষা</a:t>
            </a:r>
            <a:endParaRPr lang="en-US" sz="3200" dirty="0">
              <a:blipFill>
                <a:blip r:embed="rId3"/>
                <a:tile tx="0" ty="0" sx="100000" sy="100000" flip="none" algn="tl"/>
              </a:blip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 spd="slow">
    <p:wedge/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  <p:bldP spid="3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14400" y="1120914"/>
            <a:ext cx="6858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err="1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একক</a:t>
            </a:r>
            <a:r>
              <a:rPr lang="en-US" sz="4000" dirty="0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r>
              <a:rPr lang="en-US" sz="4000" dirty="0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: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52400" y="2410361"/>
            <a:ext cx="89916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0" dirty="0" err="1" smtClean="0">
                <a:latin typeface="NikoshBAN" pitchFamily="2" charset="0"/>
                <a:cs typeface="NikoshBAN" pitchFamily="2" charset="0"/>
              </a:rPr>
              <a:t>যৌতুক</a:t>
            </a:r>
            <a:r>
              <a:rPr lang="en-US" sz="8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8000" dirty="0" err="1" smtClean="0"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8000" dirty="0" smtClean="0">
                <a:latin typeface="NikoshBAN" pitchFamily="2" charset="0"/>
                <a:cs typeface="NikoshBAN" pitchFamily="2" charset="0"/>
              </a:rPr>
              <a:t>? </a:t>
            </a:r>
            <a:endParaRPr lang="en-US" sz="8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-6213231" y="6273225"/>
            <a:ext cx="6213231" cy="584775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200" dirty="0" err="1">
                <a:blipFill>
                  <a:blip r:embed="rId2"/>
                  <a:tile tx="0" ty="0" sx="100000" sy="100000" flip="none" algn="tl"/>
                </a:blipFill>
                <a:latin typeface="NikoshBAN" pitchFamily="2" charset="0"/>
                <a:cs typeface="NikoshBAN" pitchFamily="2" charset="0"/>
              </a:rPr>
              <a:t>মুহাম্মদ</a:t>
            </a:r>
            <a:r>
              <a:rPr lang="en-US" sz="3200" dirty="0">
                <a:blipFill>
                  <a:blip r:embed="rId2"/>
                  <a:tile tx="0" ty="0" sx="100000" sy="100000" flip="none" algn="tl"/>
                </a:blip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blipFill>
                  <a:blip r:embed="rId2"/>
                  <a:tile tx="0" ty="0" sx="100000" sy="100000" flip="none" algn="tl"/>
                </a:blipFill>
                <a:latin typeface="NikoshBAN" pitchFamily="2" charset="0"/>
                <a:cs typeface="NikoshBAN" pitchFamily="2" charset="0"/>
              </a:rPr>
              <a:t>শহীদুল্লাহ</a:t>
            </a:r>
            <a:r>
              <a:rPr lang="en-US" sz="3200" dirty="0">
                <a:blipFill>
                  <a:blip r:embed="rId2"/>
                  <a:tile tx="0" ty="0" sx="100000" sy="100000" flip="none" algn="tl"/>
                </a:blipFill>
                <a:latin typeface="NikoshBAN" pitchFamily="2" charset="0"/>
                <a:cs typeface="NikoshBAN" pitchFamily="2" charset="0"/>
              </a:rPr>
              <a:t>,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জ্যেষ্ঠ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প্রভাষক</a:t>
            </a:r>
            <a:r>
              <a:rPr lang="en-US" sz="3200" dirty="0" smtClean="0">
                <a:blipFill>
                  <a:blip r:embed="rId2"/>
                  <a:tile tx="0" ty="0" sx="100000" sy="100000" flip="none" algn="tl"/>
                </a:blipFill>
                <a:latin typeface="NikoshBAN" pitchFamily="2" charset="0"/>
                <a:cs typeface="NikoshBAN" pitchFamily="2" charset="0"/>
              </a:rPr>
              <a:t>, </a:t>
            </a:r>
            <a:r>
              <a:rPr lang="en-US" sz="3200" dirty="0" err="1">
                <a:blipFill>
                  <a:blip r:embed="rId2"/>
                  <a:tile tx="0" ty="0" sx="100000" sy="100000" flip="none" algn="tl"/>
                </a:blipFill>
                <a:latin typeface="NikoshBAN" pitchFamily="2" charset="0"/>
                <a:cs typeface="NikoshBAN" pitchFamily="2" charset="0"/>
              </a:rPr>
              <a:t>ইসলাম</a:t>
            </a:r>
            <a:r>
              <a:rPr lang="en-US" sz="3200" dirty="0">
                <a:blipFill>
                  <a:blip r:embed="rId2"/>
                  <a:tile tx="0" ty="0" sx="100000" sy="100000" flip="none" algn="tl"/>
                </a:blip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blipFill>
                  <a:blip r:embed="rId2"/>
                  <a:tile tx="0" ty="0" sx="100000" sy="100000" flip="none" algn="tl"/>
                </a:blipFill>
                <a:latin typeface="NikoshBAN" pitchFamily="2" charset="0"/>
                <a:cs typeface="NikoshBAN" pitchFamily="2" charset="0"/>
              </a:rPr>
              <a:t>শিক্ষা</a:t>
            </a:r>
            <a:endParaRPr lang="en-US" sz="3200" dirty="0">
              <a:blipFill>
                <a:blip r:embed="rId2"/>
                <a:tile tx="0" ty="0" sx="100000" sy="100000" flip="none" algn="tl"/>
              </a:blip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  <p:bldP spid="4" grpId="0" build="p"/>
      <p:bldP spid="5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খাগড়াছড়িতে বেড়েছে নারী ও শিশু নির্যাতন - banglanews24.com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57400" y="1447800"/>
            <a:ext cx="4724400" cy="381000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2052" name="Picture 4" descr="জানুন নারী নির্যাতনে কোন স্থানে রয়েছে পশ্চিমবঙ্গ | কলকাতা News in Bengali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24000" y="1600200"/>
            <a:ext cx="5905500" cy="3374571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2054" name="Picture 6" descr="নারী নির্যাতন রোধে আমাদের ভূমিকা - দুর্জয় তারুণ্য এর বাংলা ব্লগ । bangla  blog | সামহোয়্যার ইন ব্লগ - বাঁধ ভাঙ্গার আওয়াজ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676400" y="1600200"/>
            <a:ext cx="5715000" cy="3399478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5" name="TextBox 4"/>
          <p:cNvSpPr txBox="1"/>
          <p:nvPr/>
        </p:nvSpPr>
        <p:spPr>
          <a:xfrm>
            <a:off x="-6213231" y="6273225"/>
            <a:ext cx="6213231" cy="584775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200" dirty="0" err="1">
                <a:blipFill>
                  <a:blip r:embed="rId5"/>
                  <a:tile tx="0" ty="0" sx="100000" sy="100000" flip="none" algn="tl"/>
                </a:blipFill>
                <a:latin typeface="NikoshBAN" pitchFamily="2" charset="0"/>
                <a:cs typeface="NikoshBAN" pitchFamily="2" charset="0"/>
              </a:rPr>
              <a:t>মুহাম্মদ</a:t>
            </a:r>
            <a:r>
              <a:rPr lang="en-US" sz="3200" dirty="0">
                <a:blipFill>
                  <a:blip r:embed="rId5"/>
                  <a:tile tx="0" ty="0" sx="100000" sy="100000" flip="none" algn="tl"/>
                </a:blip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blipFill>
                  <a:blip r:embed="rId5"/>
                  <a:tile tx="0" ty="0" sx="100000" sy="100000" flip="none" algn="tl"/>
                </a:blipFill>
                <a:latin typeface="NikoshBAN" pitchFamily="2" charset="0"/>
                <a:cs typeface="NikoshBAN" pitchFamily="2" charset="0"/>
              </a:rPr>
              <a:t>শহীদুল্লাহ</a:t>
            </a:r>
            <a:r>
              <a:rPr lang="en-US" sz="3200" dirty="0">
                <a:blipFill>
                  <a:blip r:embed="rId5"/>
                  <a:tile tx="0" ty="0" sx="100000" sy="100000" flip="none" algn="tl"/>
                </a:blipFill>
                <a:latin typeface="NikoshBAN" pitchFamily="2" charset="0"/>
                <a:cs typeface="NikoshBAN" pitchFamily="2" charset="0"/>
              </a:rPr>
              <a:t>,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জ্যেষ্ঠ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প্রভাষক</a:t>
            </a:r>
            <a:r>
              <a:rPr lang="en-US" sz="3200" dirty="0" smtClean="0">
                <a:blipFill>
                  <a:blip r:embed="rId5"/>
                  <a:tile tx="0" ty="0" sx="100000" sy="100000" flip="none" algn="tl"/>
                </a:blipFill>
                <a:latin typeface="NikoshBAN" pitchFamily="2" charset="0"/>
                <a:cs typeface="NikoshBAN" pitchFamily="2" charset="0"/>
              </a:rPr>
              <a:t>, </a:t>
            </a:r>
            <a:r>
              <a:rPr lang="en-US" sz="3200" dirty="0" err="1">
                <a:blipFill>
                  <a:blip r:embed="rId5"/>
                  <a:tile tx="0" ty="0" sx="100000" sy="100000" flip="none" algn="tl"/>
                </a:blipFill>
                <a:latin typeface="NikoshBAN" pitchFamily="2" charset="0"/>
                <a:cs typeface="NikoshBAN" pitchFamily="2" charset="0"/>
              </a:rPr>
              <a:t>ইসলাম</a:t>
            </a:r>
            <a:r>
              <a:rPr lang="en-US" sz="3200" dirty="0">
                <a:blipFill>
                  <a:blip r:embed="rId5"/>
                  <a:tile tx="0" ty="0" sx="100000" sy="100000" flip="none" algn="tl"/>
                </a:blip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blipFill>
                  <a:blip r:embed="rId5"/>
                  <a:tile tx="0" ty="0" sx="100000" sy="100000" flip="none" algn="tl"/>
                </a:blipFill>
                <a:latin typeface="NikoshBAN" pitchFamily="2" charset="0"/>
                <a:cs typeface="NikoshBAN" pitchFamily="2" charset="0"/>
              </a:rPr>
              <a:t>শিক্ষা</a:t>
            </a:r>
            <a:endParaRPr lang="en-US" sz="3200" dirty="0">
              <a:blipFill>
                <a:blip r:embed="rId5"/>
                <a:tile tx="0" ty="0" sx="100000" sy="100000" flip="none" algn="tl"/>
              </a:blip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8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17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0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8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26" dur="20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1" dur="20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8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35" dur="20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447800" y="228600"/>
            <a:ext cx="64770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 err="1" smtClean="0">
                <a:latin typeface="NikoshBAN" pitchFamily="2" charset="0"/>
                <a:cs typeface="NikoshBAN" pitchFamily="2" charset="0"/>
              </a:rPr>
              <a:t>নারী</a:t>
            </a:r>
            <a:r>
              <a:rPr lang="en-US" sz="6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6600" dirty="0" err="1" smtClean="0">
                <a:latin typeface="NikoshBAN" pitchFamily="2" charset="0"/>
                <a:cs typeface="NikoshBAN" pitchFamily="2" charset="0"/>
              </a:rPr>
              <a:t>নির্যাতন</a:t>
            </a:r>
            <a:r>
              <a:rPr lang="en-US" sz="6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6600" dirty="0" err="1" smtClean="0"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6600" dirty="0" smtClean="0">
                <a:latin typeface="NikoshBAN" pitchFamily="2" charset="0"/>
                <a:cs typeface="NikoshBAN" pitchFamily="2" charset="0"/>
              </a:rPr>
              <a:t>? </a:t>
            </a:r>
            <a:endParaRPr lang="en-US" sz="6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81000" y="1219200"/>
            <a:ext cx="85344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নারী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নির্যাতন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বলতে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আমরা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জোরপূর্বক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নারীর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ওপর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শারীরিক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মানসিক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নির্যাতনকে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বুঝি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। </a:t>
            </a:r>
            <a:endParaRPr lang="en-US" sz="4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52400" y="2743200"/>
            <a:ext cx="876300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অন্যভাবে</a:t>
            </a:r>
            <a:r>
              <a:rPr lang="en-US" sz="48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বলা</a:t>
            </a:r>
            <a:r>
              <a:rPr lang="en-US" sz="48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যায়</a:t>
            </a:r>
            <a:r>
              <a:rPr lang="en-US" sz="48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en-US" sz="48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নারীর</a:t>
            </a:r>
            <a:r>
              <a:rPr lang="en-US" sz="48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শারীরিক</a:t>
            </a:r>
            <a:r>
              <a:rPr lang="en-US" sz="48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en-US" sz="48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মানসিক</a:t>
            </a:r>
            <a:r>
              <a:rPr lang="en-US" sz="48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48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সামাজিক</a:t>
            </a:r>
            <a:r>
              <a:rPr lang="en-US" sz="48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দুর্বলতার</a:t>
            </a:r>
            <a:r>
              <a:rPr lang="en-US" sz="48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সুযোগ</a:t>
            </a:r>
            <a:r>
              <a:rPr lang="en-US" sz="48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নিয়ে</a:t>
            </a:r>
            <a:r>
              <a:rPr lang="en-US" sz="48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কোনো</a:t>
            </a:r>
            <a:r>
              <a:rPr lang="en-US" sz="48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অত্যাচার</a:t>
            </a:r>
            <a:r>
              <a:rPr lang="en-US" sz="48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করা</a:t>
            </a:r>
            <a:r>
              <a:rPr lang="en-US" sz="48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কিংবা</a:t>
            </a:r>
            <a:r>
              <a:rPr lang="en-US" sz="48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জোরপূর্বক</a:t>
            </a:r>
            <a:r>
              <a:rPr lang="en-US" sz="48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তাকে</a:t>
            </a:r>
            <a:r>
              <a:rPr lang="en-US" sz="48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কোনো</a:t>
            </a:r>
            <a:r>
              <a:rPr lang="en-US" sz="48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কিছু</a:t>
            </a:r>
            <a:r>
              <a:rPr lang="en-US" sz="48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48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বাধ্য</a:t>
            </a:r>
            <a:r>
              <a:rPr lang="en-US" sz="48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করাকে</a:t>
            </a:r>
            <a:r>
              <a:rPr lang="en-US" sz="48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নারী</a:t>
            </a:r>
            <a:r>
              <a:rPr lang="en-US" sz="48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নির্যাতন</a:t>
            </a:r>
            <a:r>
              <a:rPr lang="en-US" sz="48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বলে</a:t>
            </a:r>
            <a:r>
              <a:rPr lang="en-US" sz="48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। </a:t>
            </a:r>
            <a:endParaRPr lang="en-US" sz="4800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-6213231" y="6273225"/>
            <a:ext cx="6213231" cy="584775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200" dirty="0" err="1">
                <a:blipFill>
                  <a:blip r:embed="rId3"/>
                  <a:tile tx="0" ty="0" sx="100000" sy="100000" flip="none" algn="tl"/>
                </a:blipFill>
                <a:latin typeface="NikoshBAN" pitchFamily="2" charset="0"/>
                <a:cs typeface="NikoshBAN" pitchFamily="2" charset="0"/>
              </a:rPr>
              <a:t>মুহাম্মদ</a:t>
            </a:r>
            <a:r>
              <a:rPr lang="en-US" sz="3200" dirty="0">
                <a:blipFill>
                  <a:blip r:embed="rId3"/>
                  <a:tile tx="0" ty="0" sx="100000" sy="100000" flip="none" algn="tl"/>
                </a:blip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blipFill>
                  <a:blip r:embed="rId3"/>
                  <a:tile tx="0" ty="0" sx="100000" sy="100000" flip="none" algn="tl"/>
                </a:blipFill>
                <a:latin typeface="NikoshBAN" pitchFamily="2" charset="0"/>
                <a:cs typeface="NikoshBAN" pitchFamily="2" charset="0"/>
              </a:rPr>
              <a:t>শহীদুল্লাহ</a:t>
            </a:r>
            <a:r>
              <a:rPr lang="en-US" sz="3200" dirty="0">
                <a:blipFill>
                  <a:blip r:embed="rId3"/>
                  <a:tile tx="0" ty="0" sx="100000" sy="100000" flip="none" algn="tl"/>
                </a:blipFill>
                <a:latin typeface="NikoshBAN" pitchFamily="2" charset="0"/>
                <a:cs typeface="NikoshBAN" pitchFamily="2" charset="0"/>
              </a:rPr>
              <a:t>,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জ্যেষ্ঠ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প্রভাষক</a:t>
            </a:r>
            <a:r>
              <a:rPr lang="en-US" sz="3200" dirty="0" smtClean="0">
                <a:blipFill>
                  <a:blip r:embed="rId3"/>
                  <a:tile tx="0" ty="0" sx="100000" sy="100000" flip="none" algn="tl"/>
                </a:blipFill>
                <a:latin typeface="NikoshBAN" pitchFamily="2" charset="0"/>
                <a:cs typeface="NikoshBAN" pitchFamily="2" charset="0"/>
              </a:rPr>
              <a:t>, </a:t>
            </a:r>
            <a:r>
              <a:rPr lang="en-US" sz="3200" dirty="0" err="1">
                <a:blipFill>
                  <a:blip r:embed="rId3"/>
                  <a:tile tx="0" ty="0" sx="100000" sy="100000" flip="none" algn="tl"/>
                </a:blipFill>
                <a:latin typeface="NikoshBAN" pitchFamily="2" charset="0"/>
                <a:cs typeface="NikoshBAN" pitchFamily="2" charset="0"/>
              </a:rPr>
              <a:t>ইসলাম</a:t>
            </a:r>
            <a:r>
              <a:rPr lang="en-US" sz="3200" dirty="0">
                <a:blipFill>
                  <a:blip r:embed="rId3"/>
                  <a:tile tx="0" ty="0" sx="100000" sy="100000" flip="none" algn="tl"/>
                </a:blip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blipFill>
                  <a:blip r:embed="rId3"/>
                  <a:tile tx="0" ty="0" sx="100000" sy="100000" flip="none" algn="tl"/>
                </a:blipFill>
                <a:latin typeface="NikoshBAN" pitchFamily="2" charset="0"/>
                <a:cs typeface="NikoshBAN" pitchFamily="2" charset="0"/>
              </a:rPr>
              <a:t>শিক্ষা</a:t>
            </a:r>
            <a:endParaRPr lang="en-US" sz="3200" dirty="0">
              <a:blipFill>
                <a:blip r:embed="rId3"/>
                <a:tile tx="0" ty="0" sx="100000" sy="100000" flip="none" algn="tl"/>
              </a:blip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6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1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33400" y="457200"/>
            <a:ext cx="8001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 err="1" smtClean="0">
                <a:latin typeface="NikoshBAN" pitchFamily="2" charset="0"/>
                <a:cs typeface="NikoshBAN" pitchFamily="2" charset="0"/>
              </a:rPr>
              <a:t>নারী</a:t>
            </a:r>
            <a:r>
              <a:rPr lang="en-US" sz="6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dirty="0" err="1" smtClean="0">
                <a:latin typeface="NikoshBAN" pitchFamily="2" charset="0"/>
                <a:cs typeface="NikoshBAN" pitchFamily="2" charset="0"/>
              </a:rPr>
              <a:t>নির্যাতন</a:t>
            </a:r>
            <a:r>
              <a:rPr lang="en-US" sz="6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dirty="0" err="1" smtClean="0">
                <a:latin typeface="NikoshBAN" pitchFamily="2" charset="0"/>
                <a:cs typeface="NikoshBAN" pitchFamily="2" charset="0"/>
              </a:rPr>
              <a:t>প্রতিরোধে</a:t>
            </a:r>
            <a:r>
              <a:rPr lang="en-US" sz="6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dirty="0" err="1" smtClean="0">
                <a:latin typeface="NikoshBAN" pitchFamily="2" charset="0"/>
                <a:cs typeface="NikoshBAN" pitchFamily="2" charset="0"/>
              </a:rPr>
              <a:t>ইসলাম</a:t>
            </a:r>
            <a:r>
              <a:rPr lang="en-US" sz="60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6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28600" y="2023408"/>
            <a:ext cx="85344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আল্লাহ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বলেন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: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স্ত্রীরা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তোমাদের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ভূষণ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এবং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তোমরাও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তাদের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ভূষণ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।</a:t>
            </a:r>
          </a:p>
          <a:p>
            <a:r>
              <a:rPr lang="en-US" sz="4000" i="1" dirty="0" smtClean="0">
                <a:latin typeface="NikoshBAN" pitchFamily="2" charset="0"/>
                <a:cs typeface="NikoshBAN" pitchFamily="2" charset="0"/>
              </a:rPr>
              <a:t>(আল-বাকারা-১৮৭)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-6213231" y="6273225"/>
            <a:ext cx="6213231" cy="584775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200" dirty="0" err="1">
                <a:blipFill>
                  <a:blip r:embed="rId3"/>
                  <a:tile tx="0" ty="0" sx="100000" sy="100000" flip="none" algn="tl"/>
                </a:blipFill>
                <a:latin typeface="NikoshBAN" pitchFamily="2" charset="0"/>
                <a:cs typeface="NikoshBAN" pitchFamily="2" charset="0"/>
              </a:rPr>
              <a:t>মুহাম্মদ</a:t>
            </a:r>
            <a:r>
              <a:rPr lang="en-US" sz="3200" dirty="0">
                <a:blipFill>
                  <a:blip r:embed="rId3"/>
                  <a:tile tx="0" ty="0" sx="100000" sy="100000" flip="none" algn="tl"/>
                </a:blip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blipFill>
                  <a:blip r:embed="rId3"/>
                  <a:tile tx="0" ty="0" sx="100000" sy="100000" flip="none" algn="tl"/>
                </a:blipFill>
                <a:latin typeface="NikoshBAN" pitchFamily="2" charset="0"/>
                <a:cs typeface="NikoshBAN" pitchFamily="2" charset="0"/>
              </a:rPr>
              <a:t>শহীদুল্লাহ</a:t>
            </a:r>
            <a:r>
              <a:rPr lang="en-US" sz="3200" dirty="0">
                <a:blipFill>
                  <a:blip r:embed="rId3"/>
                  <a:tile tx="0" ty="0" sx="100000" sy="100000" flip="none" algn="tl"/>
                </a:blipFill>
                <a:latin typeface="NikoshBAN" pitchFamily="2" charset="0"/>
                <a:cs typeface="NikoshBAN" pitchFamily="2" charset="0"/>
              </a:rPr>
              <a:t>,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জ্যেষ্ঠ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প্রভাষক</a:t>
            </a:r>
            <a:r>
              <a:rPr lang="en-US" sz="3200" dirty="0" smtClean="0">
                <a:blipFill>
                  <a:blip r:embed="rId3"/>
                  <a:tile tx="0" ty="0" sx="100000" sy="100000" flip="none" algn="tl"/>
                </a:blipFill>
                <a:latin typeface="NikoshBAN" pitchFamily="2" charset="0"/>
                <a:cs typeface="NikoshBAN" pitchFamily="2" charset="0"/>
              </a:rPr>
              <a:t>, </a:t>
            </a:r>
            <a:r>
              <a:rPr lang="en-US" sz="3200" dirty="0" err="1">
                <a:blipFill>
                  <a:blip r:embed="rId3"/>
                  <a:tile tx="0" ty="0" sx="100000" sy="100000" flip="none" algn="tl"/>
                </a:blipFill>
                <a:latin typeface="NikoshBAN" pitchFamily="2" charset="0"/>
                <a:cs typeface="NikoshBAN" pitchFamily="2" charset="0"/>
              </a:rPr>
              <a:t>ইসলাম</a:t>
            </a:r>
            <a:r>
              <a:rPr lang="en-US" sz="3200" dirty="0">
                <a:blipFill>
                  <a:blip r:embed="rId3"/>
                  <a:tile tx="0" ty="0" sx="100000" sy="100000" flip="none" algn="tl"/>
                </a:blip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blipFill>
                  <a:blip r:embed="rId3"/>
                  <a:tile tx="0" ty="0" sx="100000" sy="100000" flip="none" algn="tl"/>
                </a:blipFill>
                <a:latin typeface="NikoshBAN" pitchFamily="2" charset="0"/>
                <a:cs typeface="NikoshBAN" pitchFamily="2" charset="0"/>
              </a:rPr>
              <a:t>শিক্ষা</a:t>
            </a:r>
            <a:endParaRPr lang="en-US" sz="3200" dirty="0">
              <a:blipFill>
                <a:blip r:embed="rId3"/>
                <a:tile tx="0" ty="0" sx="100000" sy="100000" flip="none" algn="tl"/>
              </a:blip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2000"/>
                            </p:stCondLst>
                            <p:childTnLst>
                              <p:par>
                                <p:cTn id="1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04800" y="1371600"/>
            <a:ext cx="8839200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 err="1" smtClean="0">
                <a:latin typeface="NikoshBAN" pitchFamily="2" charset="0"/>
                <a:cs typeface="NikoshBAN" pitchFamily="2" charset="0"/>
              </a:rPr>
              <a:t>আল্লাহ</a:t>
            </a:r>
            <a:r>
              <a:rPr lang="en-US" sz="5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 smtClean="0">
                <a:latin typeface="NikoshBAN" pitchFamily="2" charset="0"/>
                <a:cs typeface="NikoshBAN" pitchFamily="2" charset="0"/>
              </a:rPr>
              <a:t>বলেন</a:t>
            </a:r>
            <a:r>
              <a:rPr lang="en-US" sz="5400" dirty="0" smtClean="0">
                <a:latin typeface="NikoshBAN" pitchFamily="2" charset="0"/>
                <a:cs typeface="NikoshBAN" pitchFamily="2" charset="0"/>
              </a:rPr>
              <a:t> :</a:t>
            </a:r>
            <a:r>
              <a:rPr lang="en-US" sz="5400" dirty="0" err="1" smtClean="0">
                <a:latin typeface="NikoshBAN" pitchFamily="2" charset="0"/>
                <a:cs typeface="NikoshBAN" pitchFamily="2" charset="0"/>
              </a:rPr>
              <a:t>তোমরা</a:t>
            </a:r>
            <a:r>
              <a:rPr lang="en-US" sz="5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 smtClean="0">
                <a:latin typeface="NikoshBAN" pitchFamily="2" charset="0"/>
                <a:cs typeface="NikoshBAN" pitchFamily="2" charset="0"/>
              </a:rPr>
              <a:t>স্ত্রীদের</a:t>
            </a:r>
            <a:r>
              <a:rPr lang="en-US" sz="5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 smtClean="0">
                <a:latin typeface="NikoshBAN" pitchFamily="2" charset="0"/>
                <a:cs typeface="NikoshBAN" pitchFamily="2" charset="0"/>
              </a:rPr>
              <a:t>সাথে</a:t>
            </a:r>
            <a:r>
              <a:rPr lang="en-US" sz="5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 smtClean="0">
                <a:latin typeface="NikoshBAN" pitchFamily="2" charset="0"/>
                <a:cs typeface="NikoshBAN" pitchFamily="2" charset="0"/>
              </a:rPr>
              <a:t>সংযত</a:t>
            </a:r>
            <a:r>
              <a:rPr lang="en-US" sz="5400" dirty="0" smtClean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5400" dirty="0" err="1" smtClean="0">
                <a:latin typeface="NikoshBAN" pitchFamily="2" charset="0"/>
                <a:cs typeface="NikoshBAN" pitchFamily="2" charset="0"/>
              </a:rPr>
              <a:t>সুন্দর</a:t>
            </a:r>
            <a:r>
              <a:rPr lang="en-US" sz="5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 smtClean="0">
                <a:latin typeface="NikoshBAN" pitchFamily="2" charset="0"/>
                <a:cs typeface="NikoshBAN" pitchFamily="2" charset="0"/>
              </a:rPr>
              <a:t>আচরণ</a:t>
            </a:r>
            <a:r>
              <a:rPr lang="en-US" sz="5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 smtClean="0">
                <a:latin typeface="NikoshBAN" pitchFamily="2" charset="0"/>
                <a:cs typeface="NikoshBAN" pitchFamily="2" charset="0"/>
              </a:rPr>
              <a:t>করো্</a:t>
            </a:r>
            <a:r>
              <a:rPr lang="en-US" sz="5400" dirty="0" smtClean="0">
                <a:latin typeface="NikoshBAN" pitchFamily="2" charset="0"/>
                <a:cs typeface="NikoshBAN" pitchFamily="2" charset="0"/>
              </a:rPr>
              <a:t>। </a:t>
            </a:r>
          </a:p>
          <a:p>
            <a:r>
              <a:rPr lang="en-US" sz="5400" dirty="0" smtClean="0">
                <a:latin typeface="NikoshBAN" pitchFamily="2" charset="0"/>
                <a:cs typeface="NikoshBAN" pitchFamily="2" charset="0"/>
              </a:rPr>
              <a:t> (</a:t>
            </a:r>
            <a:r>
              <a:rPr lang="en-US" sz="5400" dirty="0" err="1" smtClean="0">
                <a:latin typeface="NikoshBAN" pitchFamily="2" charset="0"/>
                <a:cs typeface="NikoshBAN" pitchFamily="2" charset="0"/>
              </a:rPr>
              <a:t>সুরা</a:t>
            </a:r>
            <a:r>
              <a:rPr lang="en-US" sz="5400" dirty="0" smtClean="0">
                <a:latin typeface="NikoshBAN" pitchFamily="2" charset="0"/>
                <a:cs typeface="NikoshBAN" pitchFamily="2" charset="0"/>
              </a:rPr>
              <a:t>  আ্ন-নিসা-১৯)</a:t>
            </a:r>
            <a:endParaRPr lang="en-US" sz="5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-6213231" y="6273225"/>
            <a:ext cx="6213231" cy="584775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200" dirty="0" err="1">
                <a:blipFill>
                  <a:blip r:embed="rId3"/>
                  <a:tile tx="0" ty="0" sx="100000" sy="100000" flip="none" algn="tl"/>
                </a:blipFill>
                <a:latin typeface="NikoshBAN" pitchFamily="2" charset="0"/>
                <a:cs typeface="NikoshBAN" pitchFamily="2" charset="0"/>
              </a:rPr>
              <a:t>মুহাম্মদ</a:t>
            </a:r>
            <a:r>
              <a:rPr lang="en-US" sz="3200" dirty="0">
                <a:blipFill>
                  <a:blip r:embed="rId3"/>
                  <a:tile tx="0" ty="0" sx="100000" sy="100000" flip="none" algn="tl"/>
                </a:blip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blipFill>
                  <a:blip r:embed="rId3"/>
                  <a:tile tx="0" ty="0" sx="100000" sy="100000" flip="none" algn="tl"/>
                </a:blipFill>
                <a:latin typeface="NikoshBAN" pitchFamily="2" charset="0"/>
                <a:cs typeface="NikoshBAN" pitchFamily="2" charset="0"/>
              </a:rPr>
              <a:t>শহীদুল্লাহ</a:t>
            </a:r>
            <a:r>
              <a:rPr lang="en-US" sz="3200" dirty="0">
                <a:blipFill>
                  <a:blip r:embed="rId3"/>
                  <a:tile tx="0" ty="0" sx="100000" sy="100000" flip="none" algn="tl"/>
                </a:blipFill>
                <a:latin typeface="NikoshBAN" pitchFamily="2" charset="0"/>
                <a:cs typeface="NikoshBAN" pitchFamily="2" charset="0"/>
              </a:rPr>
              <a:t>,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জ্যেষ্ঠ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প্রভাষক</a:t>
            </a:r>
            <a:r>
              <a:rPr lang="en-US" sz="3200" dirty="0" smtClean="0">
                <a:blipFill>
                  <a:blip r:embed="rId3"/>
                  <a:tile tx="0" ty="0" sx="100000" sy="100000" flip="none" algn="tl"/>
                </a:blipFill>
                <a:latin typeface="NikoshBAN" pitchFamily="2" charset="0"/>
                <a:cs typeface="NikoshBAN" pitchFamily="2" charset="0"/>
              </a:rPr>
              <a:t>, </a:t>
            </a:r>
            <a:r>
              <a:rPr lang="en-US" sz="3200" dirty="0" err="1">
                <a:blipFill>
                  <a:blip r:embed="rId3"/>
                  <a:tile tx="0" ty="0" sx="100000" sy="100000" flip="none" algn="tl"/>
                </a:blipFill>
                <a:latin typeface="NikoshBAN" pitchFamily="2" charset="0"/>
                <a:cs typeface="NikoshBAN" pitchFamily="2" charset="0"/>
              </a:rPr>
              <a:t>ইসলাম</a:t>
            </a:r>
            <a:r>
              <a:rPr lang="en-US" sz="3200" dirty="0">
                <a:blipFill>
                  <a:blip r:embed="rId3"/>
                  <a:tile tx="0" ty="0" sx="100000" sy="100000" flip="none" algn="tl"/>
                </a:blip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blipFill>
                  <a:blip r:embed="rId3"/>
                  <a:tile tx="0" ty="0" sx="100000" sy="100000" flip="none" algn="tl"/>
                </a:blipFill>
                <a:latin typeface="NikoshBAN" pitchFamily="2" charset="0"/>
                <a:cs typeface="NikoshBAN" pitchFamily="2" charset="0"/>
              </a:rPr>
              <a:t>শিক্ষা</a:t>
            </a:r>
            <a:endParaRPr lang="en-US" sz="3200" dirty="0">
              <a:blipFill>
                <a:blip r:embed="rId3"/>
                <a:tile tx="0" ty="0" sx="100000" sy="100000" flip="none" algn="tl"/>
              </a:blip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2000"/>
                            </p:stCondLst>
                            <p:childTnLst>
                              <p:par>
                                <p:cTn id="1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2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2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  <p:bldP spid="3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download (1).jpe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8600" y="228600"/>
            <a:ext cx="2466975" cy="1847850"/>
          </a:xfrm>
          <a:prstGeom prst="rect">
            <a:avLst/>
          </a:prstGeom>
        </p:spPr>
      </p:pic>
      <p:pic>
        <p:nvPicPr>
          <p:cNvPr id="3" name="Picture 2" descr="download.jpe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45187" y="0"/>
            <a:ext cx="3198813" cy="19812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28600" y="2663547"/>
            <a:ext cx="8763000" cy="35086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১। </a:t>
            </a:r>
            <a:r>
              <a:rPr lang="en-US" sz="36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মোহরানা</a:t>
            </a:r>
            <a:r>
              <a:rPr lang="en-US" sz="36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আদায়</a:t>
            </a:r>
            <a:r>
              <a:rPr lang="en-US" sz="36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করাঃ</a:t>
            </a:r>
            <a:endParaRPr lang="en-US" sz="3600" dirty="0" smtClean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endParaRPr lang="en-US" sz="1000" dirty="0" smtClean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পবিত্র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কুরআন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শরীফে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আল্লাহ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বলেন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-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আর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স্ত্রীদের</a:t>
            </a:r>
            <a:r>
              <a:rPr lang="en-US" sz="36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মোহরানা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স্বেচ্ছায়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এবং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খুশি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মনে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দিয়ে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দাও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।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তবে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তারা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যদি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সন্তুষ্ট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চিত্তে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মোহরানার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অংশবিশেষ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তোমাদের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জন্য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ছেড়ে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দেয়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তাহলে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তা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সবাচ্ছন্দে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ভোগ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করো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।      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সুরা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আন-নিসা-৪   </a:t>
            </a:r>
          </a:p>
          <a:p>
            <a:endParaRPr lang="en-US" sz="3200" dirty="0"/>
          </a:p>
        </p:txBody>
      </p:sp>
      <p:sp>
        <p:nvSpPr>
          <p:cNvPr id="5" name="TextBox 4"/>
          <p:cNvSpPr txBox="1"/>
          <p:nvPr/>
        </p:nvSpPr>
        <p:spPr>
          <a:xfrm>
            <a:off x="-6213231" y="6273225"/>
            <a:ext cx="6213231" cy="584775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200" dirty="0" err="1">
                <a:blipFill>
                  <a:blip r:embed="rId5"/>
                  <a:tile tx="0" ty="0" sx="100000" sy="100000" flip="none" algn="tl"/>
                </a:blipFill>
                <a:latin typeface="NikoshBAN" pitchFamily="2" charset="0"/>
                <a:cs typeface="NikoshBAN" pitchFamily="2" charset="0"/>
              </a:rPr>
              <a:t>মুহাম্মদ</a:t>
            </a:r>
            <a:r>
              <a:rPr lang="en-US" sz="3200" dirty="0">
                <a:blipFill>
                  <a:blip r:embed="rId5"/>
                  <a:tile tx="0" ty="0" sx="100000" sy="100000" flip="none" algn="tl"/>
                </a:blip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blipFill>
                  <a:blip r:embed="rId5"/>
                  <a:tile tx="0" ty="0" sx="100000" sy="100000" flip="none" algn="tl"/>
                </a:blipFill>
                <a:latin typeface="NikoshBAN" pitchFamily="2" charset="0"/>
                <a:cs typeface="NikoshBAN" pitchFamily="2" charset="0"/>
              </a:rPr>
              <a:t>শহীদুল্লাহ</a:t>
            </a:r>
            <a:r>
              <a:rPr lang="en-US" sz="3200" dirty="0">
                <a:blipFill>
                  <a:blip r:embed="rId5"/>
                  <a:tile tx="0" ty="0" sx="100000" sy="100000" flip="none" algn="tl"/>
                </a:blipFill>
                <a:latin typeface="NikoshBAN" pitchFamily="2" charset="0"/>
                <a:cs typeface="NikoshBAN" pitchFamily="2" charset="0"/>
              </a:rPr>
              <a:t>,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জ্যেষ্ঠ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প্রভাষক</a:t>
            </a:r>
            <a:r>
              <a:rPr lang="en-US" sz="3200" dirty="0" smtClean="0">
                <a:blipFill>
                  <a:blip r:embed="rId5"/>
                  <a:tile tx="0" ty="0" sx="100000" sy="100000" flip="none" algn="tl"/>
                </a:blipFill>
                <a:latin typeface="NikoshBAN" pitchFamily="2" charset="0"/>
                <a:cs typeface="NikoshBAN" pitchFamily="2" charset="0"/>
              </a:rPr>
              <a:t>, </a:t>
            </a:r>
            <a:r>
              <a:rPr lang="en-US" sz="3200" dirty="0" err="1">
                <a:blipFill>
                  <a:blip r:embed="rId5"/>
                  <a:tile tx="0" ty="0" sx="100000" sy="100000" flip="none" algn="tl"/>
                </a:blipFill>
                <a:latin typeface="NikoshBAN" pitchFamily="2" charset="0"/>
                <a:cs typeface="NikoshBAN" pitchFamily="2" charset="0"/>
              </a:rPr>
              <a:t>ইসলাম</a:t>
            </a:r>
            <a:r>
              <a:rPr lang="en-US" sz="3200" dirty="0">
                <a:blipFill>
                  <a:blip r:embed="rId5"/>
                  <a:tile tx="0" ty="0" sx="100000" sy="100000" flip="none" algn="tl"/>
                </a:blip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blipFill>
                  <a:blip r:embed="rId5"/>
                  <a:tile tx="0" ty="0" sx="100000" sy="100000" flip="none" algn="tl"/>
                </a:blipFill>
                <a:latin typeface="NikoshBAN" pitchFamily="2" charset="0"/>
                <a:cs typeface="NikoshBAN" pitchFamily="2" charset="0"/>
              </a:rPr>
              <a:t>শিক্ষা</a:t>
            </a:r>
            <a:endParaRPr lang="en-US" sz="3200" dirty="0">
              <a:blipFill>
                <a:blip r:embed="rId5"/>
                <a:tile tx="0" ty="0" sx="100000" sy="100000" flip="none" algn="tl"/>
              </a:blip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1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4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4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  <p:bldP spid="5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0" y="76200"/>
            <a:ext cx="4419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শিক্ষক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  <a:endParaRPr lang="en-US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0" y="2743200"/>
            <a:ext cx="8991600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 err="1" smtClean="0">
                <a:latin typeface="NikoshBAN" pitchFamily="2" charset="0"/>
                <a:cs typeface="NikoshBAN" pitchFamily="2" charset="0"/>
              </a:rPr>
              <a:t>মুহাম্মদ</a:t>
            </a:r>
            <a:r>
              <a:rPr lang="en-US" sz="5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 smtClean="0">
                <a:latin typeface="NikoshBAN" pitchFamily="2" charset="0"/>
                <a:cs typeface="NikoshBAN" pitchFamily="2" charset="0"/>
              </a:rPr>
              <a:t>শহীদুল্লাহ</a:t>
            </a:r>
            <a:r>
              <a:rPr lang="en-US" sz="5400" dirty="0" smtClean="0">
                <a:latin typeface="NikoshBAN" pitchFamily="2" charset="0"/>
                <a:cs typeface="NikoshBAN" pitchFamily="2" charset="0"/>
              </a:rPr>
              <a:t> </a:t>
            </a:r>
          </a:p>
          <a:p>
            <a:r>
              <a:rPr lang="en-US" sz="5400" dirty="0" err="1" smtClean="0">
                <a:latin typeface="NikoshBAN" pitchFamily="2" charset="0"/>
                <a:cs typeface="NikoshBAN" pitchFamily="2" charset="0"/>
              </a:rPr>
              <a:t>জ্যেষ্ঠ</a:t>
            </a:r>
            <a:r>
              <a:rPr lang="en-US" sz="5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 smtClean="0">
                <a:latin typeface="NikoshBAN" pitchFamily="2" charset="0"/>
                <a:cs typeface="NikoshBAN" pitchFamily="2" charset="0"/>
              </a:rPr>
              <a:t>প্রভাষক</a:t>
            </a:r>
            <a:endParaRPr lang="en-US" sz="5400" dirty="0" smtClean="0">
              <a:latin typeface="NikoshBAN" pitchFamily="2" charset="0"/>
              <a:cs typeface="NikoshBAN" pitchFamily="2" charset="0"/>
            </a:endParaRPr>
          </a:p>
          <a:p>
            <a:r>
              <a:rPr lang="en-US" sz="5400" dirty="0" err="1" smtClean="0">
                <a:latin typeface="NikoshBAN" pitchFamily="2" charset="0"/>
                <a:cs typeface="NikoshBAN" pitchFamily="2" charset="0"/>
              </a:rPr>
              <a:t>ইসলাম</a:t>
            </a:r>
            <a:r>
              <a:rPr lang="en-US" sz="5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 smtClean="0">
                <a:latin typeface="NikoshBAN" pitchFamily="2" charset="0"/>
                <a:cs typeface="NikoshBAN" pitchFamily="2" charset="0"/>
              </a:rPr>
              <a:t>শিক্ষা</a:t>
            </a:r>
            <a:endParaRPr lang="en-US" sz="5400" dirty="0" smtClean="0">
              <a:latin typeface="NikoshBAN" pitchFamily="2" charset="0"/>
              <a:cs typeface="NikoshBAN" pitchFamily="2" charset="0"/>
            </a:endParaRPr>
          </a:p>
          <a:p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গুল-গোফুর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বালিকা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উচ্চ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বিদ্যালয়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মহাবিদ্যালয়</a:t>
            </a:r>
            <a:endParaRPr lang="en-US" sz="3600" dirty="0" smtClean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 l="31119" t="18182" r="13559"/>
          <a:stretch>
            <a:fillRect/>
          </a:stretch>
        </p:blipFill>
        <p:spPr bwMode="auto">
          <a:xfrm>
            <a:off x="4538134" y="457200"/>
            <a:ext cx="4605866" cy="388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slow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1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8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allAtOnce"/>
      <p:bldP spid="5" grpId="0" build="allAtOnce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2400" y="1143000"/>
            <a:ext cx="899160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 smtClean="0">
                <a:solidFill>
                  <a:srgbClr val="00B0F0"/>
                </a:solidFill>
                <a:latin typeface="SutonnyMJ" pitchFamily="2" charset="0"/>
                <a:cs typeface="SutonnyMJ" pitchFamily="2" charset="0"/>
              </a:rPr>
              <a:t>Avjøvn</a:t>
            </a:r>
            <a:r>
              <a:rPr lang="en-US" sz="4000" dirty="0" smtClean="0">
                <a:solidFill>
                  <a:srgbClr val="00B0F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4000" dirty="0" err="1" smtClean="0">
                <a:solidFill>
                  <a:srgbClr val="00B0F0"/>
                </a:solidFill>
                <a:latin typeface="SutonnyMJ" pitchFamily="2" charset="0"/>
                <a:cs typeface="SutonnyMJ" pitchFamily="2" charset="0"/>
              </a:rPr>
              <a:t>e‡jb</a:t>
            </a:r>
            <a:r>
              <a:rPr lang="en-US" sz="4000" dirty="0" smtClean="0">
                <a:solidFill>
                  <a:srgbClr val="00B0F0"/>
                </a:solidFill>
                <a:latin typeface="SutonnyMJ" pitchFamily="2" charset="0"/>
                <a:cs typeface="SutonnyMJ" pitchFamily="2" charset="0"/>
              </a:rPr>
              <a:t>- </a:t>
            </a:r>
            <a:r>
              <a:rPr lang="en-US" sz="4000" dirty="0" err="1" smtClean="0">
                <a:solidFill>
                  <a:srgbClr val="00B0F0"/>
                </a:solidFill>
                <a:latin typeface="SutonnyMJ" pitchFamily="2" charset="0"/>
                <a:cs typeface="SutonnyMJ" pitchFamily="2" charset="0"/>
              </a:rPr>
              <a:t>wcZv-gvZv</a:t>
            </a:r>
            <a:r>
              <a:rPr lang="en-US" sz="4000" dirty="0" smtClean="0">
                <a:solidFill>
                  <a:srgbClr val="00B0F0"/>
                </a:solidFill>
                <a:latin typeface="SutonnyMJ" pitchFamily="2" charset="0"/>
                <a:cs typeface="SutonnyMJ" pitchFamily="2" charset="0"/>
              </a:rPr>
              <a:t> I </a:t>
            </a:r>
            <a:r>
              <a:rPr lang="en-US" sz="4000" dirty="0" err="1" smtClean="0">
                <a:solidFill>
                  <a:srgbClr val="00B0F0"/>
                </a:solidFill>
                <a:latin typeface="SutonnyMJ" pitchFamily="2" charset="0"/>
                <a:cs typeface="SutonnyMJ" pitchFamily="2" charset="0"/>
              </a:rPr>
              <a:t>wbKUvZ¥xq‡`i</a:t>
            </a:r>
            <a:r>
              <a:rPr lang="en-US" sz="4000" dirty="0" smtClean="0">
                <a:solidFill>
                  <a:srgbClr val="00B0F0"/>
                </a:solidFill>
                <a:latin typeface="SutonnyMJ" pitchFamily="2" charset="0"/>
                <a:cs typeface="SutonnyMJ" pitchFamily="2" charset="0"/>
              </a:rPr>
              <a:t> †</a:t>
            </a:r>
            <a:r>
              <a:rPr lang="en-US" sz="4000" dirty="0" err="1" smtClean="0">
                <a:solidFill>
                  <a:srgbClr val="00B0F0"/>
                </a:solidFill>
                <a:latin typeface="SutonnyMJ" pitchFamily="2" charset="0"/>
                <a:cs typeface="SutonnyMJ" pitchFamily="2" charset="0"/>
              </a:rPr>
              <a:t>i‡L</a:t>
            </a:r>
            <a:r>
              <a:rPr lang="en-US" sz="4000" dirty="0" smtClean="0">
                <a:solidFill>
                  <a:srgbClr val="00B0F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4000" dirty="0" err="1" smtClean="0">
                <a:solidFill>
                  <a:srgbClr val="00B0F0"/>
                </a:solidFill>
                <a:latin typeface="SutonnyMJ" pitchFamily="2" charset="0"/>
                <a:cs typeface="SutonnyMJ" pitchFamily="2" charset="0"/>
              </a:rPr>
              <a:t>hvIqv</a:t>
            </a:r>
            <a:r>
              <a:rPr lang="en-US" sz="4000" dirty="0" smtClean="0">
                <a:solidFill>
                  <a:srgbClr val="00B0F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4000" dirty="0" err="1" smtClean="0">
                <a:solidFill>
                  <a:srgbClr val="00B0F0"/>
                </a:solidFill>
                <a:latin typeface="SutonnyMJ" pitchFamily="2" charset="0"/>
                <a:cs typeface="SutonnyMJ" pitchFamily="2" charset="0"/>
              </a:rPr>
              <a:t>m¤ú</a:t>
            </a:r>
            <a:r>
              <a:rPr lang="en-US" sz="4000" dirty="0" smtClean="0">
                <a:solidFill>
                  <a:srgbClr val="00B0F0"/>
                </a:solidFill>
                <a:latin typeface="SutonnyMJ" pitchFamily="2" charset="0"/>
                <a:cs typeface="SutonnyMJ" pitchFamily="2" charset="0"/>
              </a:rPr>
              <a:t>‡` </a:t>
            </a:r>
            <a:r>
              <a:rPr lang="en-US" sz="4000" dirty="0" err="1" smtClean="0">
                <a:solidFill>
                  <a:srgbClr val="00B0F0"/>
                </a:solidFill>
                <a:latin typeface="SutonnyMJ" pitchFamily="2" charset="0"/>
                <a:cs typeface="SutonnyMJ" pitchFamily="2" charset="0"/>
              </a:rPr>
              <a:t>cyiæ‡li</a:t>
            </a:r>
            <a:r>
              <a:rPr lang="en-US" sz="4000" dirty="0" smtClean="0">
                <a:solidFill>
                  <a:srgbClr val="00B0F0"/>
                </a:solidFill>
                <a:latin typeface="SutonnyMJ" pitchFamily="2" charset="0"/>
                <a:cs typeface="SutonnyMJ" pitchFamily="2" charset="0"/>
              </a:rPr>
              <a:t> Ask </a:t>
            </a:r>
            <a:r>
              <a:rPr lang="en-US" sz="4000" dirty="0" err="1" smtClean="0">
                <a:solidFill>
                  <a:srgbClr val="00B0F0"/>
                </a:solidFill>
                <a:latin typeface="SutonnyMJ" pitchFamily="2" charset="0"/>
                <a:cs typeface="SutonnyMJ" pitchFamily="2" charset="0"/>
              </a:rPr>
              <a:t>i‡q‡Q</a:t>
            </a:r>
            <a:r>
              <a:rPr lang="en-US" sz="4000" dirty="0" smtClean="0">
                <a:solidFill>
                  <a:srgbClr val="00B0F0"/>
                </a:solidFill>
                <a:latin typeface="SutonnyMJ" pitchFamily="2" charset="0"/>
                <a:cs typeface="SutonnyMJ" pitchFamily="2" charset="0"/>
              </a:rPr>
              <a:t>| </a:t>
            </a:r>
            <a:r>
              <a:rPr lang="en-US" sz="4000" dirty="0" err="1" smtClean="0">
                <a:solidFill>
                  <a:srgbClr val="00B0F0"/>
                </a:solidFill>
                <a:latin typeface="SutonnyMJ" pitchFamily="2" charset="0"/>
                <a:cs typeface="SutonnyMJ" pitchFamily="2" charset="0"/>
              </a:rPr>
              <a:t>Abyiæcfv‡e</a:t>
            </a:r>
            <a:r>
              <a:rPr lang="en-US" sz="4000" dirty="0" smtClean="0">
                <a:solidFill>
                  <a:srgbClr val="00B0F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4000" dirty="0" err="1" smtClean="0">
                <a:solidFill>
                  <a:srgbClr val="00B0F0"/>
                </a:solidFill>
                <a:latin typeface="SutonnyMJ" pitchFamily="2" charset="0"/>
                <a:cs typeface="SutonnyMJ" pitchFamily="2" charset="0"/>
              </a:rPr>
              <a:t>wcZv-gvZv</a:t>
            </a:r>
            <a:r>
              <a:rPr lang="en-US" sz="4000" dirty="0" smtClean="0">
                <a:solidFill>
                  <a:srgbClr val="00B0F0"/>
                </a:solidFill>
                <a:latin typeface="SutonnyMJ" pitchFamily="2" charset="0"/>
                <a:cs typeface="SutonnyMJ" pitchFamily="2" charset="0"/>
              </a:rPr>
              <a:t> I </a:t>
            </a:r>
            <a:r>
              <a:rPr lang="en-US" sz="4000" dirty="0" err="1" smtClean="0">
                <a:solidFill>
                  <a:srgbClr val="00B0F0"/>
                </a:solidFill>
                <a:latin typeface="SutonnyMJ" pitchFamily="2" charset="0"/>
                <a:cs typeface="SutonnyMJ" pitchFamily="2" charset="0"/>
              </a:rPr>
              <a:t>wbKUvZ¥xq‡`i</a:t>
            </a:r>
            <a:r>
              <a:rPr lang="en-US" sz="4000" dirty="0" smtClean="0">
                <a:solidFill>
                  <a:srgbClr val="00B0F0"/>
                </a:solidFill>
                <a:latin typeface="SutonnyMJ" pitchFamily="2" charset="0"/>
                <a:cs typeface="SutonnyMJ" pitchFamily="2" charset="0"/>
              </a:rPr>
              <a:t> †</a:t>
            </a:r>
            <a:r>
              <a:rPr lang="en-US" sz="4000" dirty="0" err="1" smtClean="0">
                <a:solidFill>
                  <a:srgbClr val="00B0F0"/>
                </a:solidFill>
                <a:latin typeface="SutonnyMJ" pitchFamily="2" charset="0"/>
                <a:cs typeface="SutonnyMJ" pitchFamily="2" charset="0"/>
              </a:rPr>
              <a:t>i‡L</a:t>
            </a:r>
            <a:r>
              <a:rPr lang="en-US" sz="4000" dirty="0" smtClean="0">
                <a:solidFill>
                  <a:srgbClr val="00B0F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4000" dirty="0" err="1" smtClean="0">
                <a:solidFill>
                  <a:srgbClr val="00B0F0"/>
                </a:solidFill>
                <a:latin typeface="SutonnyMJ" pitchFamily="2" charset="0"/>
                <a:cs typeface="SutonnyMJ" pitchFamily="2" charset="0"/>
              </a:rPr>
              <a:t>hvIqv</a:t>
            </a:r>
            <a:r>
              <a:rPr lang="en-US" sz="4000" dirty="0" smtClean="0">
                <a:solidFill>
                  <a:srgbClr val="00B0F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4000" dirty="0" err="1" smtClean="0">
                <a:solidFill>
                  <a:srgbClr val="00B0F0"/>
                </a:solidFill>
                <a:latin typeface="SutonnyMJ" pitchFamily="2" charset="0"/>
                <a:cs typeface="SutonnyMJ" pitchFamily="2" charset="0"/>
              </a:rPr>
              <a:t>m¤ú</a:t>
            </a:r>
            <a:r>
              <a:rPr lang="en-US" sz="4000" dirty="0" smtClean="0">
                <a:solidFill>
                  <a:srgbClr val="00B0F0"/>
                </a:solidFill>
                <a:latin typeface="SutonnyMJ" pitchFamily="2" charset="0"/>
                <a:cs typeface="SutonnyMJ" pitchFamily="2" charset="0"/>
              </a:rPr>
              <a:t>‡` </a:t>
            </a:r>
            <a:r>
              <a:rPr lang="en-US" sz="4000" dirty="0" err="1" smtClean="0">
                <a:solidFill>
                  <a:srgbClr val="00B0F0"/>
                </a:solidFill>
                <a:latin typeface="SutonnyMJ" pitchFamily="2" charset="0"/>
                <a:cs typeface="SutonnyMJ" pitchFamily="2" charset="0"/>
              </a:rPr>
              <a:t>bvixi</a:t>
            </a:r>
            <a:r>
              <a:rPr lang="en-US" sz="4000" dirty="0" smtClean="0">
                <a:solidFill>
                  <a:srgbClr val="00B0F0"/>
                </a:solidFill>
                <a:latin typeface="SutonnyMJ" pitchFamily="2" charset="0"/>
                <a:cs typeface="SutonnyMJ" pitchFamily="2" charset="0"/>
              </a:rPr>
              <a:t> Ask </a:t>
            </a:r>
            <a:r>
              <a:rPr lang="en-US" sz="4000" dirty="0" err="1" smtClean="0">
                <a:solidFill>
                  <a:srgbClr val="00B0F0"/>
                </a:solidFill>
                <a:latin typeface="SutonnyMJ" pitchFamily="2" charset="0"/>
                <a:cs typeface="SutonnyMJ" pitchFamily="2" charset="0"/>
              </a:rPr>
              <a:t>Av‡Q</a:t>
            </a:r>
            <a:r>
              <a:rPr lang="en-US" sz="4000" dirty="0" smtClean="0">
                <a:solidFill>
                  <a:srgbClr val="00B0F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dirty="0" smtClean="0">
                <a:solidFill>
                  <a:srgbClr val="00B0F0"/>
                </a:solidFill>
                <a:latin typeface="SutonnyMJ" pitchFamily="2" charset="0"/>
                <a:cs typeface="SutonnyMJ" pitchFamily="2" charset="0"/>
              </a:rPr>
              <a:t>(</a:t>
            </a:r>
            <a:r>
              <a:rPr lang="en-US" sz="3600" dirty="0" err="1" smtClean="0">
                <a:solidFill>
                  <a:srgbClr val="00B0F0"/>
                </a:solidFill>
                <a:latin typeface="SutonnyMJ" pitchFamily="2" charset="0"/>
                <a:cs typeface="SutonnyMJ" pitchFamily="2" charset="0"/>
              </a:rPr>
              <a:t>m~iv</a:t>
            </a:r>
            <a:r>
              <a:rPr lang="en-US" sz="3600" dirty="0" smtClean="0">
                <a:solidFill>
                  <a:srgbClr val="00B0F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3600" dirty="0" err="1" smtClean="0">
                <a:solidFill>
                  <a:srgbClr val="00B0F0"/>
                </a:solidFill>
                <a:latin typeface="SutonnyMJ" pitchFamily="2" charset="0"/>
                <a:cs typeface="SutonnyMJ" pitchFamily="2" charset="0"/>
              </a:rPr>
              <a:t>Avb</a:t>
            </a:r>
            <a:r>
              <a:rPr lang="en-US" sz="3600" dirty="0" smtClean="0">
                <a:solidFill>
                  <a:srgbClr val="00B0F0"/>
                </a:solidFill>
                <a:latin typeface="SutonnyMJ" pitchFamily="2" charset="0"/>
                <a:cs typeface="SutonnyMJ" pitchFamily="2" charset="0"/>
              </a:rPr>
              <a:t> wbmv-7</a:t>
            </a:r>
            <a:r>
              <a:rPr lang="en-US" sz="4000" dirty="0" smtClean="0">
                <a:solidFill>
                  <a:srgbClr val="00B0F0"/>
                </a:solidFill>
                <a:latin typeface="SutonnyMJ" pitchFamily="2" charset="0"/>
                <a:cs typeface="SutonnyMJ" pitchFamily="2" charset="0"/>
              </a:rPr>
              <a:t>) </a:t>
            </a:r>
            <a:endParaRPr lang="en-US" sz="4000" dirty="0">
              <a:solidFill>
                <a:srgbClr val="00B0F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-6213231" y="6273225"/>
            <a:ext cx="6213231" cy="584775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200" dirty="0" err="1">
                <a:blipFill>
                  <a:blip r:embed="rId3"/>
                  <a:tile tx="0" ty="0" sx="100000" sy="100000" flip="none" algn="tl"/>
                </a:blipFill>
                <a:latin typeface="NikoshBAN" pitchFamily="2" charset="0"/>
                <a:cs typeface="NikoshBAN" pitchFamily="2" charset="0"/>
              </a:rPr>
              <a:t>মুহাম্মদ</a:t>
            </a:r>
            <a:r>
              <a:rPr lang="en-US" sz="3200" dirty="0">
                <a:blipFill>
                  <a:blip r:embed="rId3"/>
                  <a:tile tx="0" ty="0" sx="100000" sy="100000" flip="none" algn="tl"/>
                </a:blip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blipFill>
                  <a:blip r:embed="rId3"/>
                  <a:tile tx="0" ty="0" sx="100000" sy="100000" flip="none" algn="tl"/>
                </a:blipFill>
                <a:latin typeface="NikoshBAN" pitchFamily="2" charset="0"/>
                <a:cs typeface="NikoshBAN" pitchFamily="2" charset="0"/>
              </a:rPr>
              <a:t>শহীদুল্লাহ</a:t>
            </a:r>
            <a:r>
              <a:rPr lang="en-US" sz="3200" dirty="0">
                <a:blipFill>
                  <a:blip r:embed="rId3"/>
                  <a:tile tx="0" ty="0" sx="100000" sy="100000" flip="none" algn="tl"/>
                </a:blipFill>
                <a:latin typeface="NikoshBAN" pitchFamily="2" charset="0"/>
                <a:cs typeface="NikoshBAN" pitchFamily="2" charset="0"/>
              </a:rPr>
              <a:t>,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জ্যেষ্ঠ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প্রভাষক</a:t>
            </a:r>
            <a:r>
              <a:rPr lang="en-US" sz="3200" dirty="0" smtClean="0">
                <a:blipFill>
                  <a:blip r:embed="rId3"/>
                  <a:tile tx="0" ty="0" sx="100000" sy="100000" flip="none" algn="tl"/>
                </a:blipFill>
                <a:latin typeface="NikoshBAN" pitchFamily="2" charset="0"/>
                <a:cs typeface="NikoshBAN" pitchFamily="2" charset="0"/>
              </a:rPr>
              <a:t>, </a:t>
            </a:r>
            <a:r>
              <a:rPr lang="en-US" sz="3200" dirty="0" err="1">
                <a:blipFill>
                  <a:blip r:embed="rId3"/>
                  <a:tile tx="0" ty="0" sx="100000" sy="100000" flip="none" algn="tl"/>
                </a:blipFill>
                <a:latin typeface="NikoshBAN" pitchFamily="2" charset="0"/>
                <a:cs typeface="NikoshBAN" pitchFamily="2" charset="0"/>
              </a:rPr>
              <a:t>ইসলাম</a:t>
            </a:r>
            <a:r>
              <a:rPr lang="en-US" sz="3200" dirty="0">
                <a:blipFill>
                  <a:blip r:embed="rId3"/>
                  <a:tile tx="0" ty="0" sx="100000" sy="100000" flip="none" algn="tl"/>
                </a:blip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blipFill>
                  <a:blip r:embed="rId3"/>
                  <a:tile tx="0" ty="0" sx="100000" sy="100000" flip="none" algn="tl"/>
                </a:blipFill>
                <a:latin typeface="NikoshBAN" pitchFamily="2" charset="0"/>
                <a:cs typeface="NikoshBAN" pitchFamily="2" charset="0"/>
              </a:rPr>
              <a:t>শিক্ষা</a:t>
            </a:r>
            <a:endParaRPr lang="en-US" sz="3200" dirty="0">
              <a:blipFill>
                <a:blip r:embed="rId3"/>
                <a:tile tx="0" ty="0" sx="100000" sy="100000" flip="none" algn="tl"/>
              </a:blip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  <p:bldP spid="3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2" descr="সারাদেশে নারী-শিশু নির্যাতন বন্ধের দাবি - banglanews24.com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2400" y="228600"/>
            <a:ext cx="4373738" cy="2416492"/>
          </a:xfrm>
          <a:prstGeom prst="rect">
            <a:avLst/>
          </a:prstGeom>
          <a:noFill/>
        </p:spPr>
      </p:pic>
      <p:pic>
        <p:nvPicPr>
          <p:cNvPr id="37892" name="Picture 4" descr="নারী নির্যাতন দমন আইনে মৃত্যুদণ্ডের বিধান যুক্ত ক... - Somoy News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753602" y="228600"/>
            <a:ext cx="4133964" cy="2438400"/>
          </a:xfrm>
          <a:prstGeom prst="rect">
            <a:avLst/>
          </a:prstGeom>
          <a:noFill/>
        </p:spPr>
      </p:pic>
      <p:pic>
        <p:nvPicPr>
          <p:cNvPr id="37894" name="Picture 6" descr="নারী ও শিশু নির্যাতন দমন (সংশোধন) অধ্যাদেশ, ২০২০&amp;#39; জারি | National Detective  News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52400" y="3048000"/>
            <a:ext cx="4218214" cy="2362200"/>
          </a:xfrm>
          <a:prstGeom prst="rect">
            <a:avLst/>
          </a:prstGeom>
          <a:noFill/>
        </p:spPr>
      </p:pic>
      <p:pic>
        <p:nvPicPr>
          <p:cNvPr id="37896" name="Picture 8" descr="আন্তর্জাতিক নারী নির্যাতন প্রতিরোধ দিবস পালন | সারাদেশ | The Daily Ittefaq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029200" y="2971800"/>
            <a:ext cx="3810000" cy="2498497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-6213231" y="6273225"/>
            <a:ext cx="6213231" cy="584775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200" dirty="0" err="1">
                <a:blipFill>
                  <a:blip r:embed="rId7"/>
                  <a:tile tx="0" ty="0" sx="100000" sy="100000" flip="none" algn="tl"/>
                </a:blipFill>
                <a:latin typeface="NikoshBAN" pitchFamily="2" charset="0"/>
                <a:cs typeface="NikoshBAN" pitchFamily="2" charset="0"/>
              </a:rPr>
              <a:t>মুহাম্মদ</a:t>
            </a:r>
            <a:r>
              <a:rPr lang="en-US" sz="3200" dirty="0">
                <a:blipFill>
                  <a:blip r:embed="rId7"/>
                  <a:tile tx="0" ty="0" sx="100000" sy="100000" flip="none" algn="tl"/>
                </a:blip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blipFill>
                  <a:blip r:embed="rId7"/>
                  <a:tile tx="0" ty="0" sx="100000" sy="100000" flip="none" algn="tl"/>
                </a:blipFill>
                <a:latin typeface="NikoshBAN" pitchFamily="2" charset="0"/>
                <a:cs typeface="NikoshBAN" pitchFamily="2" charset="0"/>
              </a:rPr>
              <a:t>শহীদুল্লাহ</a:t>
            </a:r>
            <a:r>
              <a:rPr lang="en-US" sz="3200" dirty="0">
                <a:blipFill>
                  <a:blip r:embed="rId7"/>
                  <a:tile tx="0" ty="0" sx="100000" sy="100000" flip="none" algn="tl"/>
                </a:blipFill>
                <a:latin typeface="NikoshBAN" pitchFamily="2" charset="0"/>
                <a:cs typeface="NikoshBAN" pitchFamily="2" charset="0"/>
              </a:rPr>
              <a:t>,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জ্যেষ্ঠ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প্রভাষক</a:t>
            </a:r>
            <a:r>
              <a:rPr lang="en-US" sz="3200" dirty="0" smtClean="0">
                <a:blipFill>
                  <a:blip r:embed="rId7"/>
                  <a:tile tx="0" ty="0" sx="100000" sy="100000" flip="none" algn="tl"/>
                </a:blipFill>
                <a:latin typeface="NikoshBAN" pitchFamily="2" charset="0"/>
                <a:cs typeface="NikoshBAN" pitchFamily="2" charset="0"/>
              </a:rPr>
              <a:t>, </a:t>
            </a:r>
            <a:r>
              <a:rPr lang="en-US" sz="3200" dirty="0" err="1">
                <a:blipFill>
                  <a:blip r:embed="rId7"/>
                  <a:tile tx="0" ty="0" sx="100000" sy="100000" flip="none" algn="tl"/>
                </a:blipFill>
                <a:latin typeface="NikoshBAN" pitchFamily="2" charset="0"/>
                <a:cs typeface="NikoshBAN" pitchFamily="2" charset="0"/>
              </a:rPr>
              <a:t>ইসলাম</a:t>
            </a:r>
            <a:r>
              <a:rPr lang="en-US" sz="3200" dirty="0">
                <a:blipFill>
                  <a:blip r:embed="rId7"/>
                  <a:tile tx="0" ty="0" sx="100000" sy="100000" flip="none" algn="tl"/>
                </a:blip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blipFill>
                  <a:blip r:embed="rId7"/>
                  <a:tile tx="0" ty="0" sx="100000" sy="100000" flip="none" algn="tl"/>
                </a:blipFill>
                <a:latin typeface="NikoshBAN" pitchFamily="2" charset="0"/>
                <a:cs typeface="NikoshBAN" pitchFamily="2" charset="0"/>
              </a:rPr>
              <a:t>শিক্ষা</a:t>
            </a:r>
            <a:endParaRPr lang="en-US" sz="3200" dirty="0">
              <a:blipFill>
                <a:blip r:embed="rId7"/>
                <a:tile tx="0" ty="0" sx="100000" sy="100000" flip="none" algn="tl"/>
              </a:blip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2000"/>
                                        <p:tgtEl>
                                          <p:spTgt spid="378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378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4000"/>
                            </p:stCondLst>
                            <p:childTnLst>
                              <p:par>
                                <p:cTn id="19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1" dur="2000"/>
                                        <p:tgtEl>
                                          <p:spTgt spid="378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6000"/>
                            </p:stCondLst>
                            <p:childTnLst>
                              <p:par>
                                <p:cTn id="23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5" dur="2000"/>
                                        <p:tgtEl>
                                          <p:spTgt spid="378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8600" y="1197114"/>
            <a:ext cx="8458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যৌতুক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বিরোধী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আইন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করা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কত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সালে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? 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04800" y="228600"/>
            <a:ext cx="7315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err="1" smtClean="0">
                <a:solidFill>
                  <a:srgbClr val="00B0F0"/>
                </a:solidFill>
                <a:latin typeface="Nikosh" pitchFamily="2" charset="0"/>
                <a:cs typeface="Nikosh" pitchFamily="2" charset="0"/>
              </a:rPr>
              <a:t>মুল্যায়ন</a:t>
            </a:r>
            <a:r>
              <a:rPr lang="en-US" sz="4000" dirty="0" smtClean="0">
                <a:solidFill>
                  <a:srgbClr val="00B0F0"/>
                </a:solidFill>
                <a:latin typeface="Nikosh" pitchFamily="2" charset="0"/>
                <a:cs typeface="Nikosh" pitchFamily="2" charset="0"/>
              </a:rPr>
              <a:t>: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609600" y="2819400"/>
            <a:ext cx="2895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smtClean="0">
                <a:latin typeface="NikoshBAN" pitchFamily="2" charset="0"/>
                <a:cs typeface="NikoshBAN" pitchFamily="2" charset="0"/>
                <a:hlinkClick r:id="rId2" action="ppaction://hlinksldjump"/>
              </a:rPr>
              <a:t>(ক) ১৯৭৮ </a:t>
            </a:r>
            <a:endParaRPr lang="en-US" sz="4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267200" y="2819400"/>
            <a:ext cx="2895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smtClean="0">
                <a:latin typeface="NikoshBAN" pitchFamily="2" charset="0"/>
                <a:cs typeface="NikoshBAN" pitchFamily="2" charset="0"/>
                <a:hlinkClick r:id="rId2" action="ppaction://hlinksldjump"/>
              </a:rPr>
              <a:t>(খ) ১৯৭৯   </a:t>
            </a:r>
            <a:endParaRPr lang="en-US" sz="4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09600" y="3817203"/>
            <a:ext cx="2895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smtClean="0">
                <a:latin typeface="NikoshBAN" pitchFamily="2" charset="0"/>
                <a:cs typeface="NikoshBAN" pitchFamily="2" charset="0"/>
                <a:hlinkClick r:id="rId3" action="ppaction://hlinksldjump"/>
              </a:rPr>
              <a:t>(গ) ১৯৮০  </a:t>
            </a:r>
            <a:endParaRPr lang="en-US" sz="4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267200" y="3733800"/>
            <a:ext cx="2895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smtClean="0">
                <a:latin typeface="NikoshBAN" pitchFamily="2" charset="0"/>
                <a:cs typeface="NikoshBAN" pitchFamily="2" charset="0"/>
                <a:hlinkClick r:id="rId2" action="ppaction://hlinksldjump"/>
              </a:rPr>
              <a:t>(ঘ) ১৯৮২  </a:t>
            </a:r>
            <a:endParaRPr lang="en-US" sz="4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-6213231" y="6273225"/>
            <a:ext cx="6213231" cy="584775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200" dirty="0" err="1">
                <a:blipFill>
                  <a:blip r:embed="rId4"/>
                  <a:tile tx="0" ty="0" sx="100000" sy="100000" flip="none" algn="tl"/>
                </a:blipFill>
                <a:latin typeface="NikoshBAN" pitchFamily="2" charset="0"/>
                <a:cs typeface="NikoshBAN" pitchFamily="2" charset="0"/>
              </a:rPr>
              <a:t>মুহাম্মদ</a:t>
            </a:r>
            <a:r>
              <a:rPr lang="en-US" sz="3200" dirty="0">
                <a:blipFill>
                  <a:blip r:embed="rId4"/>
                  <a:tile tx="0" ty="0" sx="100000" sy="100000" flip="none" algn="tl"/>
                </a:blip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blipFill>
                  <a:blip r:embed="rId4"/>
                  <a:tile tx="0" ty="0" sx="100000" sy="100000" flip="none" algn="tl"/>
                </a:blipFill>
                <a:latin typeface="NikoshBAN" pitchFamily="2" charset="0"/>
                <a:cs typeface="NikoshBAN" pitchFamily="2" charset="0"/>
              </a:rPr>
              <a:t>শহীদুল্লাহ</a:t>
            </a:r>
            <a:r>
              <a:rPr lang="en-US" sz="3200" dirty="0">
                <a:blipFill>
                  <a:blip r:embed="rId4"/>
                  <a:tile tx="0" ty="0" sx="100000" sy="100000" flip="none" algn="tl"/>
                </a:blipFill>
                <a:latin typeface="NikoshBAN" pitchFamily="2" charset="0"/>
                <a:cs typeface="NikoshBAN" pitchFamily="2" charset="0"/>
              </a:rPr>
              <a:t>,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জ্যেষ্ঠ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প্রভাষক</a:t>
            </a:r>
            <a:r>
              <a:rPr lang="en-US" sz="3200" dirty="0" smtClean="0">
                <a:blipFill>
                  <a:blip r:embed="rId4"/>
                  <a:tile tx="0" ty="0" sx="100000" sy="100000" flip="none" algn="tl"/>
                </a:blipFill>
                <a:latin typeface="NikoshBAN" pitchFamily="2" charset="0"/>
                <a:cs typeface="NikoshBAN" pitchFamily="2" charset="0"/>
              </a:rPr>
              <a:t>, </a:t>
            </a:r>
            <a:r>
              <a:rPr lang="en-US" sz="3200" dirty="0" err="1">
                <a:blipFill>
                  <a:blip r:embed="rId4"/>
                  <a:tile tx="0" ty="0" sx="100000" sy="100000" flip="none" algn="tl"/>
                </a:blipFill>
                <a:latin typeface="NikoshBAN" pitchFamily="2" charset="0"/>
                <a:cs typeface="NikoshBAN" pitchFamily="2" charset="0"/>
              </a:rPr>
              <a:t>ইসলাম</a:t>
            </a:r>
            <a:r>
              <a:rPr lang="en-US" sz="3200" dirty="0">
                <a:blipFill>
                  <a:blip r:embed="rId4"/>
                  <a:tile tx="0" ty="0" sx="100000" sy="100000" flip="none" algn="tl"/>
                </a:blip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blipFill>
                  <a:blip r:embed="rId4"/>
                  <a:tile tx="0" ty="0" sx="100000" sy="100000" flip="none" algn="tl"/>
                </a:blipFill>
                <a:latin typeface="NikoshBAN" pitchFamily="2" charset="0"/>
                <a:cs typeface="NikoshBAN" pitchFamily="2" charset="0"/>
              </a:rPr>
              <a:t>শিক্ষা</a:t>
            </a:r>
            <a:endParaRPr lang="en-US" sz="3200" dirty="0">
              <a:blipFill>
                <a:blip r:embed="rId4"/>
                <a:tile tx="0" ty="0" sx="100000" sy="100000" flip="none" algn="tl"/>
              </a:blip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5334000" y="1601450"/>
            <a:ext cx="32004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800" dirty="0" err="1" smtClean="0">
                <a:latin typeface="NikoshBAN" pitchFamily="2" charset="0"/>
                <a:cs typeface="NikoshBAN" pitchFamily="2" charset="0"/>
              </a:rPr>
              <a:t>ধন্যবাদ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3581400" y="5562600"/>
            <a:ext cx="35052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 err="1" smtClean="0">
                <a:latin typeface="NikoshBAN" pitchFamily="2" charset="0"/>
                <a:cs typeface="NikoshBAN" pitchFamily="2" charset="0"/>
              </a:rPr>
              <a:t>পরের</a:t>
            </a:r>
            <a:r>
              <a:rPr lang="en-US" sz="5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 smtClean="0">
                <a:latin typeface="NikoshBAN" pitchFamily="2" charset="0"/>
                <a:cs typeface="NikoshBAN" pitchFamily="2" charset="0"/>
              </a:rPr>
              <a:t>প্রশ্নে</a:t>
            </a:r>
            <a:r>
              <a:rPr lang="en-US" sz="5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 smtClean="0">
                <a:latin typeface="NikoshBAN" pitchFamily="2" charset="0"/>
                <a:cs typeface="NikoshBAN" pitchFamily="2" charset="0"/>
              </a:rPr>
              <a:t>যাই</a:t>
            </a:r>
            <a:r>
              <a:rPr lang="en-US" sz="54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5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Right Arrow 8">
            <a:hlinkClick r:id="rId3" action="ppaction://hlinksldjump"/>
          </p:cNvPr>
          <p:cNvSpPr/>
          <p:nvPr/>
        </p:nvSpPr>
        <p:spPr>
          <a:xfrm>
            <a:off x="7239000" y="5715000"/>
            <a:ext cx="914400" cy="5334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 descr="137623687_252907046192877_851981627729150710_n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4762500" cy="54864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-6213231" y="6273225"/>
            <a:ext cx="6213231" cy="584775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200" dirty="0" err="1">
                <a:blipFill>
                  <a:blip r:embed="rId5"/>
                  <a:tile tx="0" ty="0" sx="100000" sy="100000" flip="none" algn="tl"/>
                </a:blipFill>
                <a:latin typeface="NikoshBAN" pitchFamily="2" charset="0"/>
                <a:cs typeface="NikoshBAN" pitchFamily="2" charset="0"/>
              </a:rPr>
              <a:t>মুহাম্মদ</a:t>
            </a:r>
            <a:r>
              <a:rPr lang="en-US" sz="3200" dirty="0">
                <a:blipFill>
                  <a:blip r:embed="rId5"/>
                  <a:tile tx="0" ty="0" sx="100000" sy="100000" flip="none" algn="tl"/>
                </a:blip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blipFill>
                  <a:blip r:embed="rId5"/>
                  <a:tile tx="0" ty="0" sx="100000" sy="100000" flip="none" algn="tl"/>
                </a:blipFill>
                <a:latin typeface="NikoshBAN" pitchFamily="2" charset="0"/>
                <a:cs typeface="NikoshBAN" pitchFamily="2" charset="0"/>
              </a:rPr>
              <a:t>শহীদুল্লাহ</a:t>
            </a:r>
            <a:r>
              <a:rPr lang="en-US" sz="3200" dirty="0">
                <a:blipFill>
                  <a:blip r:embed="rId5"/>
                  <a:tile tx="0" ty="0" sx="100000" sy="100000" flip="none" algn="tl"/>
                </a:blipFill>
                <a:latin typeface="NikoshBAN" pitchFamily="2" charset="0"/>
                <a:cs typeface="NikoshBAN" pitchFamily="2" charset="0"/>
              </a:rPr>
              <a:t>,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জ্যেষ্ঠ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প্রভাষক</a:t>
            </a:r>
            <a:r>
              <a:rPr lang="en-US" sz="3200" dirty="0" smtClean="0">
                <a:blipFill>
                  <a:blip r:embed="rId5"/>
                  <a:tile tx="0" ty="0" sx="100000" sy="100000" flip="none" algn="tl"/>
                </a:blipFill>
                <a:latin typeface="NikoshBAN" pitchFamily="2" charset="0"/>
                <a:cs typeface="NikoshBAN" pitchFamily="2" charset="0"/>
              </a:rPr>
              <a:t>, </a:t>
            </a:r>
            <a:r>
              <a:rPr lang="en-US" sz="3200" dirty="0" err="1">
                <a:blipFill>
                  <a:blip r:embed="rId5"/>
                  <a:tile tx="0" ty="0" sx="100000" sy="100000" flip="none" algn="tl"/>
                </a:blipFill>
                <a:latin typeface="NikoshBAN" pitchFamily="2" charset="0"/>
                <a:cs typeface="NikoshBAN" pitchFamily="2" charset="0"/>
              </a:rPr>
              <a:t>ইসলাম</a:t>
            </a:r>
            <a:r>
              <a:rPr lang="en-US" sz="3200" dirty="0">
                <a:blipFill>
                  <a:blip r:embed="rId5"/>
                  <a:tile tx="0" ty="0" sx="100000" sy="100000" flip="none" algn="tl"/>
                </a:blip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blipFill>
                  <a:blip r:embed="rId5"/>
                  <a:tile tx="0" ty="0" sx="100000" sy="100000" flip="none" algn="tl"/>
                </a:blipFill>
                <a:latin typeface="NikoshBAN" pitchFamily="2" charset="0"/>
                <a:cs typeface="NikoshBAN" pitchFamily="2" charset="0"/>
              </a:rPr>
              <a:t>শিক্ষা</a:t>
            </a:r>
            <a:endParaRPr lang="en-US" sz="3200" dirty="0">
              <a:blipFill>
                <a:blip r:embed="rId5"/>
                <a:tile tx="0" ty="0" sx="100000" sy="100000" flip="none" algn="tl"/>
              </a:blip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6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90800" y="1600200"/>
            <a:ext cx="4495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2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দুঃখিত</a:t>
            </a:r>
            <a:r>
              <a:rPr lang="en-US" sz="72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! 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1828800" y="4114800"/>
            <a:ext cx="3429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আবার</a:t>
            </a:r>
            <a:r>
              <a:rPr lang="en-US" sz="48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চেষ্টা</a:t>
            </a:r>
            <a:r>
              <a:rPr lang="en-US" sz="48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করি</a:t>
            </a:r>
            <a:r>
              <a:rPr lang="en-US" sz="48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48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Right Arrow 3">
            <a:hlinkClick r:id="rId3" action="ppaction://hlinksldjump"/>
          </p:cNvPr>
          <p:cNvSpPr/>
          <p:nvPr/>
        </p:nvSpPr>
        <p:spPr>
          <a:xfrm rot="16200000">
            <a:off x="6743700" y="4762500"/>
            <a:ext cx="838200" cy="6096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-6213231" y="6273225"/>
            <a:ext cx="6213231" cy="584775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200" dirty="0" err="1">
                <a:blipFill>
                  <a:blip r:embed="rId4"/>
                  <a:tile tx="0" ty="0" sx="100000" sy="100000" flip="none" algn="tl"/>
                </a:blipFill>
                <a:latin typeface="NikoshBAN" pitchFamily="2" charset="0"/>
                <a:cs typeface="NikoshBAN" pitchFamily="2" charset="0"/>
              </a:rPr>
              <a:t>মুহাম্মদ</a:t>
            </a:r>
            <a:r>
              <a:rPr lang="en-US" sz="3200" dirty="0">
                <a:blipFill>
                  <a:blip r:embed="rId4"/>
                  <a:tile tx="0" ty="0" sx="100000" sy="100000" flip="none" algn="tl"/>
                </a:blip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blipFill>
                  <a:blip r:embed="rId4"/>
                  <a:tile tx="0" ty="0" sx="100000" sy="100000" flip="none" algn="tl"/>
                </a:blipFill>
                <a:latin typeface="NikoshBAN" pitchFamily="2" charset="0"/>
                <a:cs typeface="NikoshBAN" pitchFamily="2" charset="0"/>
              </a:rPr>
              <a:t>শহীদুল্লাহ</a:t>
            </a:r>
            <a:r>
              <a:rPr lang="en-US" sz="3200" dirty="0">
                <a:blipFill>
                  <a:blip r:embed="rId4"/>
                  <a:tile tx="0" ty="0" sx="100000" sy="100000" flip="none" algn="tl"/>
                </a:blipFill>
                <a:latin typeface="NikoshBAN" pitchFamily="2" charset="0"/>
                <a:cs typeface="NikoshBAN" pitchFamily="2" charset="0"/>
              </a:rPr>
              <a:t>,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জ্যেষ্ঠ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প্রভাষক</a:t>
            </a:r>
            <a:r>
              <a:rPr lang="en-US" sz="3200" dirty="0" smtClean="0">
                <a:blipFill>
                  <a:blip r:embed="rId4"/>
                  <a:tile tx="0" ty="0" sx="100000" sy="100000" flip="none" algn="tl"/>
                </a:blipFill>
                <a:latin typeface="NikoshBAN" pitchFamily="2" charset="0"/>
                <a:cs typeface="NikoshBAN" pitchFamily="2" charset="0"/>
              </a:rPr>
              <a:t>, </a:t>
            </a:r>
            <a:r>
              <a:rPr lang="en-US" sz="3200" dirty="0" err="1">
                <a:blipFill>
                  <a:blip r:embed="rId4"/>
                  <a:tile tx="0" ty="0" sx="100000" sy="100000" flip="none" algn="tl"/>
                </a:blipFill>
                <a:latin typeface="NikoshBAN" pitchFamily="2" charset="0"/>
                <a:cs typeface="NikoshBAN" pitchFamily="2" charset="0"/>
              </a:rPr>
              <a:t>ইসলাম</a:t>
            </a:r>
            <a:r>
              <a:rPr lang="en-US" sz="3200" dirty="0">
                <a:blipFill>
                  <a:blip r:embed="rId4"/>
                  <a:tile tx="0" ty="0" sx="100000" sy="100000" flip="none" algn="tl"/>
                </a:blip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blipFill>
                  <a:blip r:embed="rId4"/>
                  <a:tile tx="0" ty="0" sx="100000" sy="100000" flip="none" algn="tl"/>
                </a:blipFill>
                <a:latin typeface="NikoshBAN" pitchFamily="2" charset="0"/>
                <a:cs typeface="NikoshBAN" pitchFamily="2" charset="0"/>
              </a:rPr>
              <a:t>শিক্ষা</a:t>
            </a:r>
            <a:endParaRPr lang="en-US" sz="3200" dirty="0">
              <a:blipFill>
                <a:blip r:embed="rId4"/>
                <a:tile tx="0" ty="0" sx="100000" sy="100000" flip="none" algn="tl"/>
              </a:blip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8600" y="1197114"/>
            <a:ext cx="8458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নারী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নির্যাতন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বলতে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আমরা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নারির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ওপর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- 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04800" y="228600"/>
            <a:ext cx="7315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err="1" smtClean="0">
                <a:solidFill>
                  <a:srgbClr val="00B0F0"/>
                </a:solidFill>
                <a:latin typeface="Nikosh" pitchFamily="2" charset="0"/>
                <a:cs typeface="Nikosh" pitchFamily="2" charset="0"/>
              </a:rPr>
              <a:t>মুল্যায়ন</a:t>
            </a:r>
            <a:r>
              <a:rPr lang="en-US" sz="4000" dirty="0" smtClean="0">
                <a:solidFill>
                  <a:srgbClr val="00B0F0"/>
                </a:solidFill>
                <a:latin typeface="Nikosh" pitchFamily="2" charset="0"/>
                <a:cs typeface="Nikosh" pitchFamily="2" charset="0"/>
              </a:rPr>
              <a:t>: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685800" y="4038600"/>
            <a:ext cx="2895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smtClean="0">
                <a:latin typeface="NikoshBAN" pitchFamily="2" charset="0"/>
                <a:cs typeface="NikoshBAN" pitchFamily="2" charset="0"/>
                <a:hlinkClick r:id="rId2" action="ppaction://hlinksldjump"/>
              </a:rPr>
              <a:t>(ক) </a:t>
            </a:r>
            <a:r>
              <a:rPr lang="en-US" sz="4800" dirty="0" err="1" smtClean="0">
                <a:latin typeface="NikoshBAN" pitchFamily="2" charset="0"/>
                <a:cs typeface="NikoshBAN" pitchFamily="2" charset="0"/>
                <a:hlinkClick r:id="rId2" action="ppaction://hlinksldjump"/>
              </a:rPr>
              <a:t>i</a:t>
            </a:r>
            <a:r>
              <a:rPr lang="en-US" sz="4800" dirty="0" smtClean="0">
                <a:latin typeface="NikoshBAN" pitchFamily="2" charset="0"/>
                <a:cs typeface="NikoshBAN" pitchFamily="2" charset="0"/>
                <a:hlinkClick r:id="rId2" action="ppaction://hlinksldjump"/>
              </a:rPr>
              <a:t> ও ii  </a:t>
            </a:r>
            <a:endParaRPr lang="en-US" sz="4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267200" y="3969603"/>
            <a:ext cx="2895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smtClean="0">
                <a:latin typeface="NikoshBAN" pitchFamily="2" charset="0"/>
                <a:cs typeface="NikoshBAN" pitchFamily="2" charset="0"/>
                <a:hlinkClick r:id="rId3" action="ppaction://hlinksldjump"/>
              </a:rPr>
              <a:t>(খ) ii ও iii    </a:t>
            </a:r>
            <a:endParaRPr lang="en-US" sz="4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09600" y="4807803"/>
            <a:ext cx="2895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smtClean="0">
                <a:latin typeface="NikoshBAN" pitchFamily="2" charset="0"/>
                <a:cs typeface="NikoshBAN" pitchFamily="2" charset="0"/>
                <a:hlinkClick r:id="rId2" action="ppaction://hlinksldjump"/>
              </a:rPr>
              <a:t>(গ) </a:t>
            </a:r>
            <a:r>
              <a:rPr lang="en-US" sz="4800" dirty="0" err="1" smtClean="0">
                <a:latin typeface="NikoshBAN" pitchFamily="2" charset="0"/>
                <a:cs typeface="NikoshBAN" pitchFamily="2" charset="0"/>
                <a:hlinkClick r:id="rId2" action="ppaction://hlinksldjump"/>
              </a:rPr>
              <a:t>i</a:t>
            </a:r>
            <a:r>
              <a:rPr lang="en-US" sz="4800" dirty="0" smtClean="0">
                <a:latin typeface="NikoshBAN" pitchFamily="2" charset="0"/>
                <a:cs typeface="NikoshBAN" pitchFamily="2" charset="0"/>
                <a:hlinkClick r:id="rId2" action="ppaction://hlinksldjump"/>
              </a:rPr>
              <a:t> ও iii  </a:t>
            </a:r>
            <a:endParaRPr lang="en-US" sz="4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267200" y="4876800"/>
            <a:ext cx="3429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smtClean="0">
                <a:latin typeface="NikoshBAN" pitchFamily="2" charset="0"/>
                <a:cs typeface="NikoshBAN" pitchFamily="2" charset="0"/>
                <a:hlinkClick r:id="rId2" action="ppaction://hlinksldjump"/>
              </a:rPr>
              <a:t>(ঘ) </a:t>
            </a:r>
            <a:r>
              <a:rPr lang="en-US" sz="4800" dirty="0" err="1" smtClean="0">
                <a:latin typeface="NikoshBAN" pitchFamily="2" charset="0"/>
                <a:cs typeface="NikoshBAN" pitchFamily="2" charset="0"/>
                <a:hlinkClick r:id="rId2" action="ppaction://hlinksldjump"/>
              </a:rPr>
              <a:t>i</a:t>
            </a:r>
            <a:r>
              <a:rPr lang="en-US" sz="4800" dirty="0" smtClean="0">
                <a:latin typeface="NikoshBAN" pitchFamily="2" charset="0"/>
                <a:cs typeface="NikoshBAN" pitchFamily="2" charset="0"/>
                <a:hlinkClick r:id="rId2" action="ppaction://hlinksldjump"/>
              </a:rPr>
              <a:t>, ii ও iii   </a:t>
            </a:r>
            <a:endParaRPr lang="en-US" sz="4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62000" y="2133600"/>
            <a:ext cx="49530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857250" indent="-857250">
              <a:buFont typeface="+mj-lt"/>
              <a:buAutoNum type="romanLcPeriod"/>
            </a:pP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দায়িত্ব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চাপানোকে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বুঝি</a:t>
            </a:r>
            <a:endParaRPr lang="en-US" sz="3600" dirty="0" smtClean="0">
              <a:latin typeface="NikoshBAN" pitchFamily="2" charset="0"/>
              <a:cs typeface="NikoshBAN" pitchFamily="2" charset="0"/>
            </a:endParaRPr>
          </a:p>
          <a:p>
            <a:pPr marL="857250" indent="-857250">
              <a:buFont typeface="+mj-lt"/>
              <a:buAutoNum type="romanLcPeriod"/>
            </a:pP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শারীরিক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নির্যাতনকে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বুঝি</a:t>
            </a:r>
            <a:endParaRPr lang="en-US" sz="3600" dirty="0" smtClean="0">
              <a:latin typeface="NikoshBAN" pitchFamily="2" charset="0"/>
              <a:cs typeface="NikoshBAN" pitchFamily="2" charset="0"/>
            </a:endParaRPr>
          </a:p>
          <a:p>
            <a:pPr marL="857250" indent="-857250">
              <a:buFont typeface="+mj-lt"/>
              <a:buAutoNum type="romanLcPeriod"/>
            </a:pP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মানসিক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নির্যাতনকে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বুঝি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 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-6213231" y="6273225"/>
            <a:ext cx="6213231" cy="584775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200" dirty="0" err="1">
                <a:blipFill>
                  <a:blip r:embed="rId4"/>
                  <a:tile tx="0" ty="0" sx="100000" sy="100000" flip="none" algn="tl"/>
                </a:blipFill>
                <a:latin typeface="NikoshBAN" pitchFamily="2" charset="0"/>
                <a:cs typeface="NikoshBAN" pitchFamily="2" charset="0"/>
              </a:rPr>
              <a:t>মুহাম্মদ</a:t>
            </a:r>
            <a:r>
              <a:rPr lang="en-US" sz="3200" dirty="0">
                <a:blipFill>
                  <a:blip r:embed="rId4"/>
                  <a:tile tx="0" ty="0" sx="100000" sy="100000" flip="none" algn="tl"/>
                </a:blip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blipFill>
                  <a:blip r:embed="rId4"/>
                  <a:tile tx="0" ty="0" sx="100000" sy="100000" flip="none" algn="tl"/>
                </a:blipFill>
                <a:latin typeface="NikoshBAN" pitchFamily="2" charset="0"/>
                <a:cs typeface="NikoshBAN" pitchFamily="2" charset="0"/>
              </a:rPr>
              <a:t>শহীদুল্লাহ</a:t>
            </a:r>
            <a:r>
              <a:rPr lang="en-US" sz="3200" dirty="0">
                <a:blipFill>
                  <a:blip r:embed="rId4"/>
                  <a:tile tx="0" ty="0" sx="100000" sy="100000" flip="none" algn="tl"/>
                </a:blipFill>
                <a:latin typeface="NikoshBAN" pitchFamily="2" charset="0"/>
                <a:cs typeface="NikoshBAN" pitchFamily="2" charset="0"/>
              </a:rPr>
              <a:t>,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জ্যেষ্ঠ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প্রভাষক</a:t>
            </a:r>
            <a:r>
              <a:rPr lang="en-US" sz="3200" dirty="0" smtClean="0">
                <a:blipFill>
                  <a:blip r:embed="rId4"/>
                  <a:tile tx="0" ty="0" sx="100000" sy="100000" flip="none" algn="tl"/>
                </a:blipFill>
                <a:latin typeface="NikoshBAN" pitchFamily="2" charset="0"/>
                <a:cs typeface="NikoshBAN" pitchFamily="2" charset="0"/>
              </a:rPr>
              <a:t>, </a:t>
            </a:r>
            <a:r>
              <a:rPr lang="en-US" sz="3200" dirty="0" err="1">
                <a:blipFill>
                  <a:blip r:embed="rId4"/>
                  <a:tile tx="0" ty="0" sx="100000" sy="100000" flip="none" algn="tl"/>
                </a:blipFill>
                <a:latin typeface="NikoshBAN" pitchFamily="2" charset="0"/>
                <a:cs typeface="NikoshBAN" pitchFamily="2" charset="0"/>
              </a:rPr>
              <a:t>ইসলাম</a:t>
            </a:r>
            <a:r>
              <a:rPr lang="en-US" sz="3200" dirty="0">
                <a:blipFill>
                  <a:blip r:embed="rId4"/>
                  <a:tile tx="0" ty="0" sx="100000" sy="100000" flip="none" algn="tl"/>
                </a:blip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blipFill>
                  <a:blip r:embed="rId4"/>
                  <a:tile tx="0" ty="0" sx="100000" sy="100000" flip="none" algn="tl"/>
                </a:blipFill>
                <a:latin typeface="NikoshBAN" pitchFamily="2" charset="0"/>
                <a:cs typeface="NikoshBAN" pitchFamily="2" charset="0"/>
              </a:rPr>
              <a:t>শিক্ষা</a:t>
            </a:r>
            <a:endParaRPr lang="en-US" sz="3200" dirty="0">
              <a:blipFill>
                <a:blip r:embed="rId4"/>
                <a:tile tx="0" ty="0" sx="100000" sy="100000" flip="none" algn="tl"/>
              </a:blip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5334000" y="1601450"/>
            <a:ext cx="32004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800" dirty="0" err="1" smtClean="0">
                <a:latin typeface="NikoshBAN" pitchFamily="2" charset="0"/>
                <a:cs typeface="NikoshBAN" pitchFamily="2" charset="0"/>
              </a:rPr>
              <a:t>ধন্যবাদ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3581400" y="5562600"/>
            <a:ext cx="3505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পরের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পাতায়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latin typeface="NikoshBAN" pitchFamily="2" charset="0"/>
                <a:cs typeface="NikoshBAN" pitchFamily="2" charset="0"/>
              </a:rPr>
              <a:t>যাই</a:t>
            </a:r>
            <a:r>
              <a:rPr lang="en-US" sz="48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4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Right Arrow 8">
            <a:hlinkClick r:id="rId3" action="ppaction://hlinksldjump"/>
          </p:cNvPr>
          <p:cNvSpPr/>
          <p:nvPr/>
        </p:nvSpPr>
        <p:spPr>
          <a:xfrm>
            <a:off x="7239000" y="5715000"/>
            <a:ext cx="914400" cy="5334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 descr="25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7200" y="174307"/>
            <a:ext cx="4572000" cy="5398771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-6213231" y="6273225"/>
            <a:ext cx="6213231" cy="584775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200" dirty="0" err="1">
                <a:blipFill>
                  <a:blip r:embed="rId5"/>
                  <a:tile tx="0" ty="0" sx="100000" sy="100000" flip="none" algn="tl"/>
                </a:blipFill>
                <a:latin typeface="NikoshBAN" pitchFamily="2" charset="0"/>
                <a:cs typeface="NikoshBAN" pitchFamily="2" charset="0"/>
              </a:rPr>
              <a:t>মুহাম্মদ</a:t>
            </a:r>
            <a:r>
              <a:rPr lang="en-US" sz="3200" dirty="0">
                <a:blipFill>
                  <a:blip r:embed="rId5"/>
                  <a:tile tx="0" ty="0" sx="100000" sy="100000" flip="none" algn="tl"/>
                </a:blip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blipFill>
                  <a:blip r:embed="rId5"/>
                  <a:tile tx="0" ty="0" sx="100000" sy="100000" flip="none" algn="tl"/>
                </a:blipFill>
                <a:latin typeface="NikoshBAN" pitchFamily="2" charset="0"/>
                <a:cs typeface="NikoshBAN" pitchFamily="2" charset="0"/>
              </a:rPr>
              <a:t>শহীদুল্লাহ</a:t>
            </a:r>
            <a:r>
              <a:rPr lang="en-US" sz="3200" dirty="0">
                <a:blipFill>
                  <a:blip r:embed="rId5"/>
                  <a:tile tx="0" ty="0" sx="100000" sy="100000" flip="none" algn="tl"/>
                </a:blipFill>
                <a:latin typeface="NikoshBAN" pitchFamily="2" charset="0"/>
                <a:cs typeface="NikoshBAN" pitchFamily="2" charset="0"/>
              </a:rPr>
              <a:t>,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জ্যেষ্ঠ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প্রভাষক</a:t>
            </a:r>
            <a:r>
              <a:rPr lang="en-US" sz="3200" dirty="0" smtClean="0">
                <a:blipFill>
                  <a:blip r:embed="rId5"/>
                  <a:tile tx="0" ty="0" sx="100000" sy="100000" flip="none" algn="tl"/>
                </a:blipFill>
                <a:latin typeface="NikoshBAN" pitchFamily="2" charset="0"/>
                <a:cs typeface="NikoshBAN" pitchFamily="2" charset="0"/>
              </a:rPr>
              <a:t>, </a:t>
            </a:r>
            <a:r>
              <a:rPr lang="en-US" sz="3200" dirty="0" err="1">
                <a:blipFill>
                  <a:blip r:embed="rId5"/>
                  <a:tile tx="0" ty="0" sx="100000" sy="100000" flip="none" algn="tl"/>
                </a:blipFill>
                <a:latin typeface="NikoshBAN" pitchFamily="2" charset="0"/>
                <a:cs typeface="NikoshBAN" pitchFamily="2" charset="0"/>
              </a:rPr>
              <a:t>ইসলাম</a:t>
            </a:r>
            <a:r>
              <a:rPr lang="en-US" sz="3200" dirty="0">
                <a:blipFill>
                  <a:blip r:embed="rId5"/>
                  <a:tile tx="0" ty="0" sx="100000" sy="100000" flip="none" algn="tl"/>
                </a:blip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blipFill>
                  <a:blip r:embed="rId5"/>
                  <a:tile tx="0" ty="0" sx="100000" sy="100000" flip="none" algn="tl"/>
                </a:blipFill>
                <a:latin typeface="NikoshBAN" pitchFamily="2" charset="0"/>
                <a:cs typeface="NikoshBAN" pitchFamily="2" charset="0"/>
              </a:rPr>
              <a:t>শিক্ষা</a:t>
            </a:r>
            <a:endParaRPr lang="en-US" sz="3200" dirty="0">
              <a:blipFill>
                <a:blip r:embed="rId5"/>
                <a:tile tx="0" ty="0" sx="100000" sy="100000" flip="none" algn="tl"/>
              </a:blip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0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90800" y="1600200"/>
            <a:ext cx="4495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2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দুঃখিত</a:t>
            </a:r>
            <a:r>
              <a:rPr lang="en-US" sz="72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! 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1828800" y="4114800"/>
            <a:ext cx="3429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আবার</a:t>
            </a:r>
            <a:r>
              <a:rPr lang="en-US" sz="48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চেষ্টা</a:t>
            </a:r>
            <a:r>
              <a:rPr lang="en-US" sz="48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করি</a:t>
            </a:r>
            <a:r>
              <a:rPr lang="en-US" sz="48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48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Right Arrow 3">
            <a:hlinkClick r:id="rId3" action="ppaction://hlinksldjump"/>
          </p:cNvPr>
          <p:cNvSpPr/>
          <p:nvPr/>
        </p:nvSpPr>
        <p:spPr>
          <a:xfrm rot="16200000">
            <a:off x="6743700" y="4762500"/>
            <a:ext cx="838200" cy="6096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-6213231" y="6273225"/>
            <a:ext cx="6213231" cy="584775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200" dirty="0" err="1">
                <a:blipFill>
                  <a:blip r:embed="rId4"/>
                  <a:tile tx="0" ty="0" sx="100000" sy="100000" flip="none" algn="tl"/>
                </a:blipFill>
                <a:latin typeface="NikoshBAN" pitchFamily="2" charset="0"/>
                <a:cs typeface="NikoshBAN" pitchFamily="2" charset="0"/>
              </a:rPr>
              <a:t>মুহাম্মদ</a:t>
            </a:r>
            <a:r>
              <a:rPr lang="en-US" sz="3200" dirty="0">
                <a:blipFill>
                  <a:blip r:embed="rId4"/>
                  <a:tile tx="0" ty="0" sx="100000" sy="100000" flip="none" algn="tl"/>
                </a:blip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blipFill>
                  <a:blip r:embed="rId4"/>
                  <a:tile tx="0" ty="0" sx="100000" sy="100000" flip="none" algn="tl"/>
                </a:blipFill>
                <a:latin typeface="NikoshBAN" pitchFamily="2" charset="0"/>
                <a:cs typeface="NikoshBAN" pitchFamily="2" charset="0"/>
              </a:rPr>
              <a:t>শহীদুল্লাহ</a:t>
            </a:r>
            <a:r>
              <a:rPr lang="en-US" sz="3200" dirty="0">
                <a:blipFill>
                  <a:blip r:embed="rId4"/>
                  <a:tile tx="0" ty="0" sx="100000" sy="100000" flip="none" algn="tl"/>
                </a:blipFill>
                <a:latin typeface="NikoshBAN" pitchFamily="2" charset="0"/>
                <a:cs typeface="NikoshBAN" pitchFamily="2" charset="0"/>
              </a:rPr>
              <a:t>,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জ্যেষ্ঠ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প্রভাষক</a:t>
            </a:r>
            <a:r>
              <a:rPr lang="en-US" sz="3200" dirty="0" smtClean="0">
                <a:blipFill>
                  <a:blip r:embed="rId4"/>
                  <a:tile tx="0" ty="0" sx="100000" sy="100000" flip="none" algn="tl"/>
                </a:blipFill>
                <a:latin typeface="NikoshBAN" pitchFamily="2" charset="0"/>
                <a:cs typeface="NikoshBAN" pitchFamily="2" charset="0"/>
              </a:rPr>
              <a:t>, </a:t>
            </a:r>
            <a:r>
              <a:rPr lang="en-US" sz="3200" dirty="0" err="1">
                <a:blipFill>
                  <a:blip r:embed="rId4"/>
                  <a:tile tx="0" ty="0" sx="100000" sy="100000" flip="none" algn="tl"/>
                </a:blipFill>
                <a:latin typeface="NikoshBAN" pitchFamily="2" charset="0"/>
                <a:cs typeface="NikoshBAN" pitchFamily="2" charset="0"/>
              </a:rPr>
              <a:t>ইসলাম</a:t>
            </a:r>
            <a:r>
              <a:rPr lang="en-US" sz="3200" dirty="0">
                <a:blipFill>
                  <a:blip r:embed="rId4"/>
                  <a:tile tx="0" ty="0" sx="100000" sy="100000" flip="none" algn="tl"/>
                </a:blip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blipFill>
                  <a:blip r:embed="rId4"/>
                  <a:tile tx="0" ty="0" sx="100000" sy="100000" flip="none" algn="tl"/>
                </a:blipFill>
                <a:latin typeface="NikoshBAN" pitchFamily="2" charset="0"/>
                <a:cs typeface="NikoshBAN" pitchFamily="2" charset="0"/>
              </a:rPr>
              <a:t>শিক্ষা</a:t>
            </a:r>
            <a:endParaRPr lang="en-US" sz="3200" dirty="0">
              <a:blipFill>
                <a:blip r:embed="rId4"/>
                <a:tile tx="0" ty="0" sx="100000" sy="100000" flip="none" algn="tl"/>
              </a:blip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15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13982" cy="685800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152400" y="304800"/>
            <a:ext cx="8763000" cy="62478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0" dirty="0" err="1" smtClean="0">
                <a:blipFill>
                  <a:blip r:embed="rId4"/>
                  <a:tile tx="0" ty="0" sx="100000" sy="100000" flip="none" algn="tl"/>
                </a:blipFill>
                <a:latin typeface="Nikosh" pitchFamily="2" charset="0"/>
                <a:cs typeface="Nikosh" pitchFamily="2" charset="0"/>
              </a:rPr>
              <a:t>আল্লাহ</a:t>
            </a:r>
            <a:r>
              <a:rPr lang="en-US" sz="20000" dirty="0" smtClean="0">
                <a:blipFill>
                  <a:blip r:embed="rId4"/>
                  <a:tile tx="0" ty="0" sx="100000" sy="100000" flip="none" algn="tl"/>
                </a:blipFill>
                <a:latin typeface="Nikosh" pitchFamily="2" charset="0"/>
                <a:cs typeface="Nikosh" pitchFamily="2" charset="0"/>
              </a:rPr>
              <a:t> </a:t>
            </a:r>
            <a:r>
              <a:rPr lang="en-US" sz="20000" dirty="0" err="1" smtClean="0">
                <a:blipFill>
                  <a:blip r:embed="rId4"/>
                  <a:tile tx="0" ty="0" sx="100000" sy="100000" flip="none" algn="tl"/>
                </a:blipFill>
                <a:latin typeface="Nikosh" pitchFamily="2" charset="0"/>
                <a:cs typeface="Nikosh" pitchFamily="2" charset="0"/>
              </a:rPr>
              <a:t>হাফেজ</a:t>
            </a:r>
            <a:endParaRPr lang="en-US" sz="20000" dirty="0">
              <a:blipFill>
                <a:blip r:embed="rId4"/>
                <a:tile tx="0" ty="0" sx="100000" sy="100000" flip="none" algn="tl"/>
              </a:blipFill>
              <a:latin typeface="Nikosh" pitchFamily="2" charset="0"/>
              <a:cs typeface="Nikosh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-6213231" y="6273225"/>
            <a:ext cx="6213231" cy="584775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200" dirty="0" err="1">
                <a:blipFill>
                  <a:blip r:embed="rId5"/>
                  <a:tile tx="0" ty="0" sx="100000" sy="100000" flip="none" algn="tl"/>
                </a:blipFill>
                <a:latin typeface="NikoshBAN" pitchFamily="2" charset="0"/>
                <a:cs typeface="NikoshBAN" pitchFamily="2" charset="0"/>
              </a:rPr>
              <a:t>মুহাম্মদ</a:t>
            </a:r>
            <a:r>
              <a:rPr lang="en-US" sz="3200" dirty="0">
                <a:blipFill>
                  <a:blip r:embed="rId5"/>
                  <a:tile tx="0" ty="0" sx="100000" sy="100000" flip="none" algn="tl"/>
                </a:blip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blipFill>
                  <a:blip r:embed="rId5"/>
                  <a:tile tx="0" ty="0" sx="100000" sy="100000" flip="none" algn="tl"/>
                </a:blipFill>
                <a:latin typeface="NikoshBAN" pitchFamily="2" charset="0"/>
                <a:cs typeface="NikoshBAN" pitchFamily="2" charset="0"/>
              </a:rPr>
              <a:t>শহীদুল্লাহ</a:t>
            </a:r>
            <a:r>
              <a:rPr lang="en-US" sz="3200" dirty="0">
                <a:blipFill>
                  <a:blip r:embed="rId5"/>
                  <a:tile tx="0" ty="0" sx="100000" sy="100000" flip="none" algn="tl"/>
                </a:blipFill>
                <a:latin typeface="NikoshBAN" pitchFamily="2" charset="0"/>
                <a:cs typeface="NikoshBAN" pitchFamily="2" charset="0"/>
              </a:rPr>
              <a:t>,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জ্যেষ্ঠ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প্রভাষক</a:t>
            </a:r>
            <a:r>
              <a:rPr lang="en-US" sz="3200" dirty="0" smtClean="0">
                <a:blipFill>
                  <a:blip r:embed="rId5"/>
                  <a:tile tx="0" ty="0" sx="100000" sy="100000" flip="none" algn="tl"/>
                </a:blipFill>
                <a:latin typeface="NikoshBAN" pitchFamily="2" charset="0"/>
                <a:cs typeface="NikoshBAN" pitchFamily="2" charset="0"/>
              </a:rPr>
              <a:t>, </a:t>
            </a:r>
            <a:r>
              <a:rPr lang="en-US" sz="3200" dirty="0" err="1">
                <a:blipFill>
                  <a:blip r:embed="rId5"/>
                  <a:tile tx="0" ty="0" sx="100000" sy="100000" flip="none" algn="tl"/>
                </a:blipFill>
                <a:latin typeface="NikoshBAN" pitchFamily="2" charset="0"/>
                <a:cs typeface="NikoshBAN" pitchFamily="2" charset="0"/>
              </a:rPr>
              <a:t>ইসলাম</a:t>
            </a:r>
            <a:r>
              <a:rPr lang="en-US" sz="3200" dirty="0">
                <a:blipFill>
                  <a:blip r:embed="rId5"/>
                  <a:tile tx="0" ty="0" sx="100000" sy="100000" flip="none" algn="tl"/>
                </a:blip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blipFill>
                  <a:blip r:embed="rId5"/>
                  <a:tile tx="0" ty="0" sx="100000" sy="100000" flip="none" algn="tl"/>
                </a:blipFill>
                <a:latin typeface="NikoshBAN" pitchFamily="2" charset="0"/>
                <a:cs typeface="NikoshBAN" pitchFamily="2" charset="0"/>
              </a:rPr>
              <a:t>শিক্ষা</a:t>
            </a:r>
            <a:endParaRPr lang="en-US" sz="3200" dirty="0">
              <a:blipFill>
                <a:blip r:embed="rId5"/>
                <a:tile tx="0" ty="0" sx="100000" sy="100000" flip="none" algn="tl"/>
              </a:blip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 spd="slow">
    <p:dissolve/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  <p:bldP spid="4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Placeholder 4" descr="jotuk.jpg"/>
          <p:cNvPicPr>
            <a:picLocks noGrp="1" noChangeAspect="1"/>
          </p:cNvPicPr>
          <p:nvPr>
            <p:ph type="pic" idx="1"/>
          </p:nvPr>
        </p:nvPicPr>
        <p:blipFill>
          <a:blip r:embed="rId2"/>
          <a:srcRect l="1435" r="1435"/>
          <a:stretch>
            <a:fillRect/>
          </a:stretch>
        </p:blipFill>
        <p:spPr>
          <a:xfrm>
            <a:off x="0" y="228600"/>
            <a:ext cx="9144000" cy="4686832"/>
          </a:xfrm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04800" y="4915432"/>
            <a:ext cx="8075432" cy="562672"/>
          </a:xfrm>
        </p:spPr>
        <p:txBody>
          <a:bodyPr>
            <a:noAutofit/>
          </a:bodyPr>
          <a:lstStyle/>
          <a:p>
            <a:pPr algn="ctr"/>
            <a:r>
              <a:rPr lang="en-US" sz="5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কিসের</a:t>
            </a:r>
            <a:r>
              <a:rPr lang="en-US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ছবি</a:t>
            </a:r>
            <a:endParaRPr lang="en-US" sz="5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-6213231" y="6273225"/>
            <a:ext cx="6213231" cy="584775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200" dirty="0" err="1">
                <a:latin typeface="NikoshBAN" pitchFamily="2" charset="0"/>
                <a:cs typeface="NikoshBAN" pitchFamily="2" charset="0"/>
              </a:rPr>
              <a:t>মুহাম্মদ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শহীদুল্লাহ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জ্যেষ্ঠ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প্রভাষক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ইসলাম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শিক্ষা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Placeholder 4" descr="image-27822.jpg"/>
          <p:cNvPicPr>
            <a:picLocks noGrp="1" noChangeAspect="1"/>
          </p:cNvPicPr>
          <p:nvPr>
            <p:ph type="pic" idx="1"/>
          </p:nvPr>
        </p:nvPicPr>
        <p:blipFill>
          <a:blip r:embed="rId2"/>
          <a:srcRect t="4736" b="4736"/>
          <a:stretch>
            <a:fillRect/>
          </a:stretch>
        </p:blipFill>
        <p:spPr/>
      </p:pic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কিসের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ছবি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-6213231" y="6273225"/>
            <a:ext cx="6213231" cy="584775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200" dirty="0" err="1">
                <a:latin typeface="NikoshBAN" pitchFamily="2" charset="0"/>
                <a:cs typeface="NikoshBAN" pitchFamily="2" charset="0"/>
              </a:rPr>
              <a:t>মুহাম্মদ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শহীদুল্লাহ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জ্যেষ্ঠ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প্রভাষক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ইসলাম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শিক্ষা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সৌদিতে নারী কর্মীদের নির্যাতন: ৮ মাসে ফিরেছে ৯শ নারী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7296151"/>
          </a:xfrm>
          <a:prstGeom prst="rect">
            <a:avLst/>
          </a:prstGeom>
          <a:noFill/>
        </p:spPr>
      </p:pic>
      <p:sp>
        <p:nvSpPr>
          <p:cNvPr id="5" name="Rectangle 4"/>
          <p:cNvSpPr/>
          <p:nvPr/>
        </p:nvSpPr>
        <p:spPr>
          <a:xfrm>
            <a:off x="0" y="76200"/>
            <a:ext cx="89916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96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যৌতুক</a:t>
            </a:r>
            <a:r>
              <a:rPr lang="en-US" sz="96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ও </a:t>
            </a:r>
            <a:endParaRPr lang="en-US" sz="9600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-6213231" y="6273225"/>
            <a:ext cx="6213231" cy="584775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200" dirty="0" err="1">
                <a:blipFill>
                  <a:blip r:embed="rId3"/>
                  <a:tile tx="0" ty="0" sx="100000" sy="100000" flip="none" algn="tl"/>
                </a:blipFill>
                <a:latin typeface="NikoshBAN" pitchFamily="2" charset="0"/>
                <a:cs typeface="NikoshBAN" pitchFamily="2" charset="0"/>
              </a:rPr>
              <a:t>মুহাম্মদ</a:t>
            </a:r>
            <a:r>
              <a:rPr lang="en-US" sz="3200" dirty="0">
                <a:blipFill>
                  <a:blip r:embed="rId3"/>
                  <a:tile tx="0" ty="0" sx="100000" sy="100000" flip="none" algn="tl"/>
                </a:blip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blipFill>
                  <a:blip r:embed="rId3"/>
                  <a:tile tx="0" ty="0" sx="100000" sy="100000" flip="none" algn="tl"/>
                </a:blipFill>
                <a:latin typeface="NikoshBAN" pitchFamily="2" charset="0"/>
                <a:cs typeface="NikoshBAN" pitchFamily="2" charset="0"/>
              </a:rPr>
              <a:t>শহীদুল্লাহ</a:t>
            </a:r>
            <a:r>
              <a:rPr lang="en-US" sz="3200" dirty="0">
                <a:blipFill>
                  <a:blip r:embed="rId3"/>
                  <a:tile tx="0" ty="0" sx="100000" sy="100000" flip="none" algn="tl"/>
                </a:blipFill>
                <a:latin typeface="NikoshBAN" pitchFamily="2" charset="0"/>
                <a:cs typeface="NikoshBAN" pitchFamily="2" charset="0"/>
              </a:rPr>
              <a:t>,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জ্যেষ্ঠ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প্রভাষক</a:t>
            </a:r>
            <a:r>
              <a:rPr lang="en-US" sz="3200" dirty="0" smtClean="0">
                <a:blipFill>
                  <a:blip r:embed="rId3"/>
                  <a:tile tx="0" ty="0" sx="100000" sy="100000" flip="none" algn="tl"/>
                </a:blipFill>
                <a:latin typeface="NikoshBAN" pitchFamily="2" charset="0"/>
                <a:cs typeface="NikoshBAN" pitchFamily="2" charset="0"/>
              </a:rPr>
              <a:t>, </a:t>
            </a:r>
            <a:r>
              <a:rPr lang="en-US" sz="3200" dirty="0" err="1">
                <a:blipFill>
                  <a:blip r:embed="rId3"/>
                  <a:tile tx="0" ty="0" sx="100000" sy="100000" flip="none" algn="tl"/>
                </a:blipFill>
                <a:latin typeface="NikoshBAN" pitchFamily="2" charset="0"/>
                <a:cs typeface="NikoshBAN" pitchFamily="2" charset="0"/>
              </a:rPr>
              <a:t>ইসলাম</a:t>
            </a:r>
            <a:r>
              <a:rPr lang="en-US" sz="3200" dirty="0">
                <a:blipFill>
                  <a:blip r:embed="rId3"/>
                  <a:tile tx="0" ty="0" sx="100000" sy="100000" flip="none" algn="tl"/>
                </a:blip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blipFill>
                  <a:blip r:embed="rId3"/>
                  <a:tile tx="0" ty="0" sx="100000" sy="100000" flip="none" algn="tl"/>
                </a:blipFill>
                <a:latin typeface="NikoshBAN" pitchFamily="2" charset="0"/>
                <a:cs typeface="NikoshBAN" pitchFamily="2" charset="0"/>
              </a:rPr>
              <a:t>শিক্ষা</a:t>
            </a:r>
            <a:endParaRPr lang="en-US" sz="3200" dirty="0">
              <a:blipFill>
                <a:blip r:embed="rId3"/>
                <a:tile tx="0" ty="0" sx="100000" sy="100000" flip="none" algn="tl"/>
              </a:blip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194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allAtOnce"/>
      <p:bldP spid="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66800" y="762000"/>
            <a:ext cx="60198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শিখনফল</a:t>
            </a:r>
            <a:endParaRPr lang="en-US" sz="6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52400" y="2743200"/>
            <a:ext cx="88392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en-US" sz="3200" dirty="0" smtClean="0">
                <a:latin typeface="SutonnyMJ" pitchFamily="2" charset="0"/>
                <a:cs typeface="SutonnyMJ" pitchFamily="2" charset="0"/>
              </a:rPr>
              <a:t> </a:t>
            </a:r>
            <a:r>
              <a:rPr lang="en-US" sz="5400" dirty="0" err="1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যৌতুক</a:t>
            </a:r>
            <a:r>
              <a:rPr lang="en-US" sz="5400" dirty="0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পরিচয়</a:t>
            </a:r>
            <a:r>
              <a:rPr lang="en-US" sz="5400" dirty="0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সম্পর্কে</a:t>
            </a:r>
            <a:r>
              <a:rPr lang="en-US" sz="5400" dirty="0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বলতে</a:t>
            </a:r>
            <a:r>
              <a:rPr lang="en-US" sz="5400" dirty="0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5400" dirty="0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</a:p>
          <a:p>
            <a:pPr>
              <a:buFont typeface="Wingdings" pitchFamily="2" charset="2"/>
              <a:buChar char="Ø"/>
            </a:pPr>
            <a:r>
              <a:rPr lang="en-US" sz="5400" dirty="0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যৌতুক</a:t>
            </a:r>
            <a:r>
              <a:rPr lang="en-US" sz="5400" dirty="0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কুফল</a:t>
            </a:r>
            <a:r>
              <a:rPr lang="en-US" sz="5400" dirty="0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ব্যাখ্যা</a:t>
            </a:r>
            <a:r>
              <a:rPr lang="en-US" sz="5400" dirty="0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5400" dirty="0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5400" dirty="0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-6213231" y="6273225"/>
            <a:ext cx="6213231" cy="584775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200" dirty="0" err="1">
                <a:blipFill>
                  <a:blip r:embed="rId2"/>
                  <a:tile tx="0" ty="0" sx="100000" sy="100000" flip="none" algn="tl"/>
                </a:blipFill>
                <a:latin typeface="NikoshBAN" pitchFamily="2" charset="0"/>
                <a:cs typeface="NikoshBAN" pitchFamily="2" charset="0"/>
              </a:rPr>
              <a:t>মুহাম্মদ</a:t>
            </a:r>
            <a:r>
              <a:rPr lang="en-US" sz="3200" dirty="0">
                <a:blipFill>
                  <a:blip r:embed="rId2"/>
                  <a:tile tx="0" ty="0" sx="100000" sy="100000" flip="none" algn="tl"/>
                </a:blip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blipFill>
                  <a:blip r:embed="rId2"/>
                  <a:tile tx="0" ty="0" sx="100000" sy="100000" flip="none" algn="tl"/>
                </a:blipFill>
                <a:latin typeface="NikoshBAN" pitchFamily="2" charset="0"/>
                <a:cs typeface="NikoshBAN" pitchFamily="2" charset="0"/>
              </a:rPr>
              <a:t>শহীদুল্লাহ</a:t>
            </a:r>
            <a:r>
              <a:rPr lang="en-US" sz="3200" dirty="0">
                <a:blipFill>
                  <a:blip r:embed="rId2"/>
                  <a:tile tx="0" ty="0" sx="100000" sy="100000" flip="none" algn="tl"/>
                </a:blipFill>
                <a:latin typeface="NikoshBAN" pitchFamily="2" charset="0"/>
                <a:cs typeface="NikoshBAN" pitchFamily="2" charset="0"/>
              </a:rPr>
              <a:t>,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জ্যেষ্ঠ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প্রভাষক</a:t>
            </a:r>
            <a:r>
              <a:rPr lang="en-US" sz="3200" dirty="0" smtClean="0">
                <a:blipFill>
                  <a:blip r:embed="rId2"/>
                  <a:tile tx="0" ty="0" sx="100000" sy="100000" flip="none" algn="tl"/>
                </a:blipFill>
                <a:latin typeface="NikoshBAN" pitchFamily="2" charset="0"/>
                <a:cs typeface="NikoshBAN" pitchFamily="2" charset="0"/>
              </a:rPr>
              <a:t>, </a:t>
            </a:r>
            <a:r>
              <a:rPr lang="en-US" sz="3200" dirty="0" err="1">
                <a:blipFill>
                  <a:blip r:embed="rId2"/>
                  <a:tile tx="0" ty="0" sx="100000" sy="100000" flip="none" algn="tl"/>
                </a:blipFill>
                <a:latin typeface="NikoshBAN" pitchFamily="2" charset="0"/>
                <a:cs typeface="NikoshBAN" pitchFamily="2" charset="0"/>
              </a:rPr>
              <a:t>ইসলাম</a:t>
            </a:r>
            <a:r>
              <a:rPr lang="en-US" sz="3200" dirty="0">
                <a:blipFill>
                  <a:blip r:embed="rId2"/>
                  <a:tile tx="0" ty="0" sx="100000" sy="100000" flip="none" algn="tl"/>
                </a:blip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blipFill>
                  <a:blip r:embed="rId2"/>
                  <a:tile tx="0" ty="0" sx="100000" sy="100000" flip="none" algn="tl"/>
                </a:blipFill>
                <a:latin typeface="NikoshBAN" pitchFamily="2" charset="0"/>
                <a:cs typeface="NikoshBAN" pitchFamily="2" charset="0"/>
              </a:rPr>
              <a:t>শিক্ষা</a:t>
            </a:r>
            <a:endParaRPr lang="en-US" sz="3200" dirty="0">
              <a:blipFill>
                <a:blip r:embed="rId2"/>
                <a:tile tx="0" ty="0" sx="100000" sy="100000" flip="none" algn="tl"/>
              </a:blip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2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2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  <p:bldP spid="4" grpId="0" build="p"/>
      <p:bldP spid="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228600" y="1524001"/>
            <a:ext cx="8686800" cy="3810000"/>
          </a:xfrm>
        </p:spPr>
        <p:txBody>
          <a:bodyPr>
            <a:normAutofit/>
          </a:bodyPr>
          <a:lstStyle/>
          <a:p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ইসলামের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দৃষ্টিতে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বিয়ের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শর্ত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হিসাবে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কনে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পক্ষের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নিকট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বর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পক্ষ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কর্তৃক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ডিমান্ড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বা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দাবি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কোনো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ধরণের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অর্থ-সম্পদ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গ্রহণ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করাকে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যৌতুক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বলা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।</a:t>
            </a:r>
          </a:p>
          <a:p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বাংলা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পিডিয়ায়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বলা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হয়েছে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: “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বিবাহের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চুক্তি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অনুসারে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কন্যাপক্ষ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বরপক্ষকে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বা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বরপক্ষ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কন্যাপক্ষকে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যে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সম্পত্তি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বা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অর্থ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দেয়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তাকে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যৌতুক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বা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পণ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বলে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।” 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4000" b="0" dirty="0" err="1" smtClean="0">
                <a:solidFill>
                  <a:srgbClr val="00B0F0"/>
                </a:solidFill>
                <a:effectLst/>
                <a:latin typeface="Nikosh" pitchFamily="2" charset="0"/>
                <a:cs typeface="Nikosh" pitchFamily="2" charset="0"/>
              </a:rPr>
              <a:t>যৌতুক</a:t>
            </a:r>
            <a:r>
              <a:rPr lang="en-US" sz="4000" b="0" dirty="0" smtClean="0">
                <a:solidFill>
                  <a:srgbClr val="00B0F0"/>
                </a:solidFill>
                <a:effectLst/>
                <a:latin typeface="Nikosh" pitchFamily="2" charset="0"/>
                <a:cs typeface="Nikosh" pitchFamily="2" charset="0"/>
              </a:rPr>
              <a:t> </a:t>
            </a:r>
            <a:r>
              <a:rPr lang="en-US" sz="4000" b="0" dirty="0" err="1" smtClean="0">
                <a:solidFill>
                  <a:srgbClr val="00B0F0"/>
                </a:solidFill>
                <a:effectLst/>
                <a:latin typeface="Nikosh" pitchFamily="2" charset="0"/>
                <a:cs typeface="Nikosh" pitchFamily="2" charset="0"/>
              </a:rPr>
              <a:t>কি</a:t>
            </a:r>
            <a:r>
              <a:rPr lang="en-US" sz="4000" b="0" dirty="0" smtClean="0">
                <a:solidFill>
                  <a:srgbClr val="00B0F0"/>
                </a:solidFill>
                <a:effectLst/>
                <a:latin typeface="Nikosh" pitchFamily="2" charset="0"/>
                <a:cs typeface="Nikosh" pitchFamily="2" charset="0"/>
              </a:rPr>
              <a:t>? </a:t>
            </a:r>
            <a:endParaRPr lang="en-US" b="0" dirty="0">
              <a:effectLst/>
              <a:latin typeface="Nikosh" pitchFamily="2" charset="0"/>
              <a:cs typeface="Nikosh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-6213231" y="6273225"/>
            <a:ext cx="6213231" cy="584775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200" dirty="0" err="1">
                <a:blipFill>
                  <a:blip r:embed="rId2"/>
                  <a:tile tx="0" ty="0" sx="100000" sy="100000" flip="none" algn="tl"/>
                </a:blipFill>
                <a:latin typeface="NikoshBAN" pitchFamily="2" charset="0"/>
                <a:cs typeface="NikoshBAN" pitchFamily="2" charset="0"/>
              </a:rPr>
              <a:t>মুহাম্মদ</a:t>
            </a:r>
            <a:r>
              <a:rPr lang="en-US" sz="3200" dirty="0">
                <a:blipFill>
                  <a:blip r:embed="rId2"/>
                  <a:tile tx="0" ty="0" sx="100000" sy="100000" flip="none" algn="tl"/>
                </a:blip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blipFill>
                  <a:blip r:embed="rId2"/>
                  <a:tile tx="0" ty="0" sx="100000" sy="100000" flip="none" algn="tl"/>
                </a:blipFill>
                <a:latin typeface="NikoshBAN" pitchFamily="2" charset="0"/>
                <a:cs typeface="NikoshBAN" pitchFamily="2" charset="0"/>
              </a:rPr>
              <a:t>শহীদুল্লাহ</a:t>
            </a:r>
            <a:r>
              <a:rPr lang="en-US" sz="3200" dirty="0">
                <a:blipFill>
                  <a:blip r:embed="rId2"/>
                  <a:tile tx="0" ty="0" sx="100000" sy="100000" flip="none" algn="tl"/>
                </a:blipFill>
                <a:latin typeface="NikoshBAN" pitchFamily="2" charset="0"/>
                <a:cs typeface="NikoshBAN" pitchFamily="2" charset="0"/>
              </a:rPr>
              <a:t>,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জ্যেষ্ঠ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প্রভাষক</a:t>
            </a:r>
            <a:r>
              <a:rPr lang="en-US" sz="3200" dirty="0" smtClean="0">
                <a:blipFill>
                  <a:blip r:embed="rId2"/>
                  <a:tile tx="0" ty="0" sx="100000" sy="100000" flip="none" algn="tl"/>
                </a:blipFill>
                <a:latin typeface="NikoshBAN" pitchFamily="2" charset="0"/>
                <a:cs typeface="NikoshBAN" pitchFamily="2" charset="0"/>
              </a:rPr>
              <a:t>, </a:t>
            </a:r>
            <a:r>
              <a:rPr lang="en-US" sz="3200" dirty="0" err="1">
                <a:blipFill>
                  <a:blip r:embed="rId2"/>
                  <a:tile tx="0" ty="0" sx="100000" sy="100000" flip="none" algn="tl"/>
                </a:blipFill>
                <a:latin typeface="NikoshBAN" pitchFamily="2" charset="0"/>
                <a:cs typeface="NikoshBAN" pitchFamily="2" charset="0"/>
              </a:rPr>
              <a:t>ইসলাম</a:t>
            </a:r>
            <a:r>
              <a:rPr lang="en-US" sz="3200" dirty="0">
                <a:blipFill>
                  <a:blip r:embed="rId2"/>
                  <a:tile tx="0" ty="0" sx="100000" sy="100000" flip="none" algn="tl"/>
                </a:blip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blipFill>
                  <a:blip r:embed="rId2"/>
                  <a:tile tx="0" ty="0" sx="100000" sy="100000" flip="none" algn="tl"/>
                </a:blipFill>
                <a:latin typeface="NikoshBAN" pitchFamily="2" charset="0"/>
                <a:cs typeface="NikoshBAN" pitchFamily="2" charset="0"/>
              </a:rPr>
              <a:t>শিক্ষা</a:t>
            </a:r>
            <a:endParaRPr lang="en-US" sz="3200" dirty="0">
              <a:blipFill>
                <a:blip r:embed="rId2"/>
                <a:tile tx="0" ty="0" sx="100000" sy="100000" flip="none" algn="tl"/>
              </a:blip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/>
      <p:bldP spid="3" grpId="0"/>
      <p:bldP spid="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3733800" cy="4525963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endParaRPr lang="en-US" dirty="0" smtClean="0"/>
          </a:p>
          <a:p>
            <a:r>
              <a:rPr lang="en-US" dirty="0" err="1" smtClean="0">
                <a:latin typeface="Nikosh" pitchFamily="2" charset="0"/>
                <a:cs typeface="Nikosh" pitchFamily="2" charset="0"/>
              </a:rPr>
              <a:t>আল্লাহ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তাআলা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 smtClean="0">
                <a:latin typeface="Nikosh" pitchFamily="2" charset="0"/>
                <a:cs typeface="Nikosh" pitchFamily="2" charset="0"/>
              </a:rPr>
              <a:t>বলেন</a:t>
            </a:r>
            <a:r>
              <a:rPr lang="en-US" dirty="0" smtClean="0">
                <a:latin typeface="Nikosh" pitchFamily="2" charset="0"/>
                <a:cs typeface="Nikosh" pitchFamily="2" charset="0"/>
              </a:rPr>
              <a:t>: </a:t>
            </a:r>
          </a:p>
          <a:p>
            <a:r>
              <a:rPr lang="en-US" dirty="0" smtClean="0">
                <a:latin typeface="Nikosh" pitchFamily="2" charset="0"/>
                <a:cs typeface="Nikosh" pitchFamily="2" charset="0"/>
              </a:rPr>
              <a:t/>
            </a:r>
            <a:br>
              <a:rPr lang="en-US" dirty="0" smtClean="0">
                <a:latin typeface="Nikosh" pitchFamily="2" charset="0"/>
                <a:cs typeface="Nikosh" pitchFamily="2" charset="0"/>
              </a:rPr>
            </a:br>
            <a:r>
              <a:rPr lang="en-US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4400" dirty="0" err="1" smtClean="0">
                <a:latin typeface="Nikosh" pitchFamily="2" charset="0"/>
                <a:cs typeface="Nikosh" pitchFamily="2" charset="0"/>
              </a:rPr>
              <a:t>وَلَا</a:t>
            </a:r>
            <a:r>
              <a:rPr lang="en-US" sz="44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4400" dirty="0" err="1" smtClean="0">
                <a:latin typeface="Nikosh" pitchFamily="2" charset="0"/>
                <a:cs typeface="Nikosh" pitchFamily="2" charset="0"/>
              </a:rPr>
              <a:t>تَأْكُلُوا</a:t>
            </a:r>
            <a:endParaRPr lang="en-US" sz="4400" dirty="0" smtClean="0">
              <a:latin typeface="Nikosh" pitchFamily="2" charset="0"/>
              <a:cs typeface="Nikosh" pitchFamily="2" charset="0"/>
            </a:endParaRPr>
          </a:p>
          <a:p>
            <a:pPr>
              <a:buNone/>
            </a:pPr>
            <a:r>
              <a:rPr lang="en-US" sz="44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4400" dirty="0" err="1" smtClean="0">
                <a:latin typeface="Nikosh" pitchFamily="2" charset="0"/>
                <a:cs typeface="Nikosh" pitchFamily="2" charset="0"/>
              </a:rPr>
              <a:t>أَمْوَالَكُم</a:t>
            </a:r>
            <a:r>
              <a:rPr lang="en-US" sz="44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4400" dirty="0" err="1" smtClean="0">
                <a:latin typeface="Nikosh" pitchFamily="2" charset="0"/>
                <a:cs typeface="Nikosh" pitchFamily="2" charset="0"/>
              </a:rPr>
              <a:t>بَيْنَكُم</a:t>
            </a:r>
            <a:r>
              <a:rPr lang="en-US" sz="44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4400" dirty="0" err="1" smtClean="0">
                <a:latin typeface="Nikosh" pitchFamily="2" charset="0"/>
                <a:cs typeface="Nikosh" pitchFamily="2" charset="0"/>
              </a:rPr>
              <a:t>بِالْبَاطِلِ</a:t>
            </a:r>
            <a:endParaRPr lang="en-US" sz="4400" dirty="0" smtClean="0">
              <a:latin typeface="Nikosh" pitchFamily="2" charset="0"/>
              <a:cs typeface="Nikosh" pitchFamily="2" charset="0"/>
            </a:endParaRPr>
          </a:p>
          <a:p>
            <a:pPr>
              <a:buNone/>
            </a:pPr>
            <a:endParaRPr lang="en-US" sz="3800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020762"/>
          </a:xfrm>
          <a:solidFill>
            <a:schemeClr val="accent2"/>
          </a:solidFill>
          <a:ln>
            <a:solidFill>
              <a:schemeClr val="tx1"/>
            </a:solidFill>
          </a:ln>
          <a:effectLst>
            <a:softEdge rad="12700"/>
          </a:effectLst>
        </p:spPr>
        <p:txBody>
          <a:bodyPr>
            <a:normAutofit/>
          </a:bodyPr>
          <a:lstStyle/>
          <a:p>
            <a:pPr algn="ctr"/>
            <a:r>
              <a:rPr lang="en-US" sz="2800" dirty="0" err="1" smtClean="0">
                <a:latin typeface="Nikosh" pitchFamily="2" charset="0"/>
                <a:cs typeface="Nikosh" pitchFamily="2" charset="0"/>
              </a:rPr>
              <a:t>ইসলামের</a:t>
            </a:r>
            <a:r>
              <a:rPr lang="en-US" sz="28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2800" dirty="0" err="1" smtClean="0">
                <a:latin typeface="Nikosh" pitchFamily="2" charset="0"/>
                <a:cs typeface="Nikosh" pitchFamily="2" charset="0"/>
              </a:rPr>
              <a:t>দৃষ্টিতে</a:t>
            </a:r>
            <a:r>
              <a:rPr lang="en-US" sz="28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2800" dirty="0" err="1" smtClean="0">
                <a:latin typeface="Nikosh" pitchFamily="2" charset="0"/>
                <a:cs typeface="Nikosh" pitchFamily="2" charset="0"/>
              </a:rPr>
              <a:t>এটি</a:t>
            </a:r>
            <a:r>
              <a:rPr lang="en-US" sz="2800" dirty="0" smtClean="0">
                <a:latin typeface="Nikosh" pitchFamily="2" charset="0"/>
                <a:cs typeface="Nikosh" pitchFamily="2" charset="0"/>
              </a:rPr>
              <a:t> ‘</a:t>
            </a:r>
            <a:r>
              <a:rPr lang="en-US" sz="2800" dirty="0" err="1" smtClean="0">
                <a:latin typeface="Nikosh" pitchFamily="2" charset="0"/>
                <a:cs typeface="Nikosh" pitchFamily="2" charset="0"/>
              </a:rPr>
              <a:t>অন্যায়ভাবে</a:t>
            </a:r>
            <a:r>
              <a:rPr lang="en-US" sz="28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2800" dirty="0" err="1" smtClean="0">
                <a:latin typeface="Nikosh" pitchFamily="2" charset="0"/>
                <a:cs typeface="Nikosh" pitchFamily="2" charset="0"/>
              </a:rPr>
              <a:t>অন্যের</a:t>
            </a:r>
            <a:r>
              <a:rPr lang="en-US" sz="28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2800" dirty="0" err="1" smtClean="0">
                <a:latin typeface="Nikosh" pitchFamily="2" charset="0"/>
                <a:cs typeface="Nikosh" pitchFamily="2" charset="0"/>
              </a:rPr>
              <a:t>সম্পদ</a:t>
            </a:r>
            <a:r>
              <a:rPr lang="en-US" sz="28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2800" dirty="0" err="1" smtClean="0">
                <a:latin typeface="Nikosh" pitchFamily="2" charset="0"/>
                <a:cs typeface="Nikosh" pitchFamily="2" charset="0"/>
              </a:rPr>
              <a:t>ভক্ষণ</a:t>
            </a:r>
            <a:r>
              <a:rPr lang="en-US" sz="2800" dirty="0" smtClean="0">
                <a:latin typeface="Nikosh" pitchFamily="2" charset="0"/>
                <a:cs typeface="Nikosh" pitchFamily="2" charset="0"/>
              </a:rPr>
              <a:t>’ </a:t>
            </a:r>
            <a:r>
              <a:rPr lang="en-US" sz="2800" dirty="0" err="1" smtClean="0">
                <a:latin typeface="Nikosh" pitchFamily="2" charset="0"/>
                <a:cs typeface="Nikosh" pitchFamily="2" charset="0"/>
              </a:rPr>
              <a:t>এর</a:t>
            </a:r>
            <a:r>
              <a:rPr lang="en-US" sz="28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2800" dirty="0" err="1" smtClean="0">
                <a:latin typeface="Nikosh" pitchFamily="2" charset="0"/>
                <a:cs typeface="Nikosh" pitchFamily="2" charset="0"/>
              </a:rPr>
              <a:t>নামান্তর</a:t>
            </a:r>
            <a:r>
              <a:rPr lang="en-US" sz="2800" dirty="0" smtClean="0">
                <a:latin typeface="Nikosh" pitchFamily="2" charset="0"/>
                <a:cs typeface="Nikosh" pitchFamily="2" charset="0"/>
              </a:rPr>
              <a:t>।</a:t>
            </a:r>
            <a:endParaRPr lang="en-US" sz="2800" b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Nikosh" pitchFamily="2" charset="0"/>
              <a:cs typeface="Nikosh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>
          <a:xfrm>
            <a:off x="4343400" y="1481328"/>
            <a:ext cx="4343400" cy="4525963"/>
          </a:xfr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endParaRPr lang="en-US" sz="4000" dirty="0" smtClean="0"/>
          </a:p>
          <a:p>
            <a:r>
              <a:rPr lang="en-US" sz="4000" dirty="0" smtClean="0">
                <a:latin typeface="Nikosh" pitchFamily="2" charset="0"/>
                <a:cs typeface="Nikosh" pitchFamily="2" charset="0"/>
              </a:rPr>
              <a:t>“</a:t>
            </a:r>
            <a:r>
              <a:rPr lang="en-US" sz="4000" dirty="0" err="1" smtClean="0">
                <a:latin typeface="Nikosh" pitchFamily="2" charset="0"/>
                <a:cs typeface="Nikosh" pitchFamily="2" charset="0"/>
              </a:rPr>
              <a:t>তোমরা</a:t>
            </a:r>
            <a:r>
              <a:rPr lang="en-US" sz="40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4000" dirty="0" err="1" smtClean="0">
                <a:latin typeface="Nikosh" pitchFamily="2" charset="0"/>
                <a:cs typeface="Nikosh" pitchFamily="2" charset="0"/>
              </a:rPr>
              <a:t>অন্যায়ভাবে</a:t>
            </a:r>
            <a:r>
              <a:rPr lang="en-US" sz="40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4000" dirty="0" err="1" smtClean="0">
                <a:latin typeface="Nikosh" pitchFamily="2" charset="0"/>
                <a:cs typeface="Nikosh" pitchFamily="2" charset="0"/>
              </a:rPr>
              <a:t>একে</a:t>
            </a:r>
            <a:r>
              <a:rPr lang="en-US" sz="40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4000" dirty="0" err="1" smtClean="0">
                <a:latin typeface="Nikosh" pitchFamily="2" charset="0"/>
                <a:cs typeface="Nikosh" pitchFamily="2" charset="0"/>
              </a:rPr>
              <a:t>অপরের</a:t>
            </a:r>
            <a:r>
              <a:rPr lang="en-US" sz="40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4000" dirty="0" err="1" smtClean="0">
                <a:latin typeface="Nikosh" pitchFamily="2" charset="0"/>
                <a:cs typeface="Nikosh" pitchFamily="2" charset="0"/>
              </a:rPr>
              <a:t>সম্পদ</a:t>
            </a:r>
            <a:r>
              <a:rPr lang="en-US" sz="40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4000" dirty="0" err="1" smtClean="0">
                <a:latin typeface="Nikosh" pitchFamily="2" charset="0"/>
                <a:cs typeface="Nikosh" pitchFamily="2" charset="0"/>
              </a:rPr>
              <a:t>ভোগ</a:t>
            </a:r>
            <a:r>
              <a:rPr lang="en-US" sz="40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4000" dirty="0" err="1" smtClean="0">
                <a:latin typeface="Nikosh" pitchFamily="2" charset="0"/>
                <a:cs typeface="Nikosh" pitchFamily="2" charset="0"/>
              </a:rPr>
              <a:t>করো</a:t>
            </a:r>
            <a:r>
              <a:rPr lang="en-US" sz="40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4000" dirty="0" err="1" smtClean="0">
                <a:latin typeface="Nikosh" pitchFamily="2" charset="0"/>
                <a:cs typeface="Nikosh" pitchFamily="2" charset="0"/>
              </a:rPr>
              <a:t>না</a:t>
            </a:r>
            <a:r>
              <a:rPr lang="en-US" sz="4000" dirty="0" smtClean="0">
                <a:latin typeface="Nikosh" pitchFamily="2" charset="0"/>
                <a:cs typeface="Nikosh" pitchFamily="2" charset="0"/>
              </a:rPr>
              <a:t>।” 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(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সূরা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বাকারা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: ১৮৮)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-6213231" y="6273225"/>
            <a:ext cx="6213231" cy="584775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200" dirty="0" err="1">
                <a:latin typeface="NikoshBAN" pitchFamily="2" charset="0"/>
                <a:cs typeface="NikoshBAN" pitchFamily="2" charset="0"/>
              </a:rPr>
              <a:t>মুহাম্মদ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শহীদুল্লাহ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জ্যেষ্ঠ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প্রভাষক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ইসলাম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শিক্ষা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2000" fill="hold"/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2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2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6000"/>
                            </p:stCondLst>
                            <p:childTnLst>
                              <p:par>
                                <p:cTn id="26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2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2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8000"/>
                            </p:stCondLst>
                            <p:childTnLst>
                              <p:par>
                                <p:cTn id="31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2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2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0000"/>
                            </p:stCondLst>
                            <p:childTnLst>
                              <p:par>
                                <p:cTn id="36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2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2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2000"/>
                            </p:stCondLst>
                            <p:childTnLst>
                              <p:par>
                                <p:cTn id="41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 animBg="1"/>
      <p:bldP spid="4" grpId="0" animBg="1"/>
      <p:bldP spid="3" grpId="0" build="p" animBg="1"/>
      <p:bldP spid="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3733800" cy="4525963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>
              <a:buNone/>
            </a:pPr>
            <a:r>
              <a:rPr lang="en-US" sz="4000" dirty="0" smtClean="0"/>
              <a:t>  </a:t>
            </a:r>
            <a:r>
              <a:rPr lang="en-US" sz="4000" dirty="0" err="1" smtClean="0">
                <a:latin typeface="Nikosh" pitchFamily="2" charset="0"/>
                <a:cs typeface="Nikosh" pitchFamily="2" charset="0"/>
              </a:rPr>
              <a:t>আল্লাহ</a:t>
            </a:r>
            <a:r>
              <a:rPr lang="en-US" sz="40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4000" dirty="0" err="1" smtClean="0">
                <a:latin typeface="Nikosh" pitchFamily="2" charset="0"/>
                <a:cs typeface="Nikosh" pitchFamily="2" charset="0"/>
              </a:rPr>
              <a:t>তাআলা</a:t>
            </a:r>
            <a:r>
              <a:rPr lang="en-US" sz="40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4000" dirty="0" err="1" smtClean="0">
                <a:latin typeface="Nikosh" pitchFamily="2" charset="0"/>
                <a:cs typeface="Nikosh" pitchFamily="2" charset="0"/>
              </a:rPr>
              <a:t>বলেন</a:t>
            </a:r>
            <a:r>
              <a:rPr lang="en-US" sz="4000" dirty="0" smtClean="0">
                <a:latin typeface="Nikosh" pitchFamily="2" charset="0"/>
                <a:cs typeface="Nikosh" pitchFamily="2" charset="0"/>
              </a:rPr>
              <a:t>:</a:t>
            </a:r>
            <a:br>
              <a:rPr lang="en-US" sz="4000" dirty="0" smtClean="0">
                <a:latin typeface="Nikosh" pitchFamily="2" charset="0"/>
                <a:cs typeface="Nikosh" pitchFamily="2" charset="0"/>
              </a:rPr>
            </a:br>
            <a:r>
              <a:rPr lang="en-US" sz="4000" dirty="0" err="1" smtClean="0">
                <a:latin typeface="Nikosh" pitchFamily="2" charset="0"/>
                <a:cs typeface="Nikosh" pitchFamily="2" charset="0"/>
              </a:rPr>
              <a:t>وَآتُوا</a:t>
            </a:r>
            <a:r>
              <a:rPr lang="en-US" sz="40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4000" dirty="0" err="1" smtClean="0">
                <a:latin typeface="Nikosh" pitchFamily="2" charset="0"/>
                <a:cs typeface="Nikosh" pitchFamily="2" charset="0"/>
              </a:rPr>
              <a:t>النِّسَاءَ</a:t>
            </a:r>
            <a:r>
              <a:rPr lang="en-US" sz="40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4000" dirty="0" err="1" smtClean="0">
                <a:latin typeface="Nikosh" pitchFamily="2" charset="0"/>
                <a:cs typeface="Nikosh" pitchFamily="2" charset="0"/>
              </a:rPr>
              <a:t>صَدُقَاتِهِنَّ</a:t>
            </a:r>
            <a:r>
              <a:rPr lang="en-US" sz="40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4000" dirty="0" err="1" smtClean="0">
                <a:latin typeface="Nikosh" pitchFamily="2" charset="0"/>
                <a:cs typeface="Nikosh" pitchFamily="2" charset="0"/>
              </a:rPr>
              <a:t>نِحْلَةً</a:t>
            </a:r>
            <a:r>
              <a:rPr lang="en-US" sz="4000" dirty="0" smtClean="0">
                <a:latin typeface="Nikosh" pitchFamily="2" charset="0"/>
                <a:cs typeface="Nikosh" pitchFamily="2" charset="0"/>
              </a:rPr>
              <a:t> ۚ </a:t>
            </a:r>
            <a:r>
              <a:rPr lang="en-US" sz="4000" dirty="0" err="1" smtClean="0">
                <a:latin typeface="Nikosh" pitchFamily="2" charset="0"/>
                <a:cs typeface="Nikosh" pitchFamily="2" charset="0"/>
              </a:rPr>
              <a:t>فَإِن</a:t>
            </a:r>
            <a:r>
              <a:rPr lang="en-US" sz="40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4000" dirty="0" err="1" smtClean="0">
                <a:latin typeface="Nikosh" pitchFamily="2" charset="0"/>
                <a:cs typeface="Nikosh" pitchFamily="2" charset="0"/>
              </a:rPr>
              <a:t>طِبْنَ</a:t>
            </a:r>
            <a:r>
              <a:rPr lang="en-US" sz="40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4000" dirty="0" err="1" smtClean="0">
                <a:latin typeface="Nikosh" pitchFamily="2" charset="0"/>
                <a:cs typeface="Nikosh" pitchFamily="2" charset="0"/>
              </a:rPr>
              <a:t>لَكُمْ</a:t>
            </a:r>
            <a:r>
              <a:rPr lang="en-US" sz="40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4000" dirty="0" err="1" smtClean="0">
                <a:latin typeface="Nikosh" pitchFamily="2" charset="0"/>
                <a:cs typeface="Nikosh" pitchFamily="2" charset="0"/>
              </a:rPr>
              <a:t>عَن</a:t>
            </a:r>
            <a:r>
              <a:rPr lang="en-US" sz="40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4000" dirty="0" err="1" smtClean="0">
                <a:latin typeface="Nikosh" pitchFamily="2" charset="0"/>
                <a:cs typeface="Nikosh" pitchFamily="2" charset="0"/>
              </a:rPr>
              <a:t>شَيْءٍ</a:t>
            </a:r>
            <a:r>
              <a:rPr lang="en-US" sz="40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4000" dirty="0" err="1" smtClean="0">
                <a:latin typeface="Nikosh" pitchFamily="2" charset="0"/>
                <a:cs typeface="Nikosh" pitchFamily="2" charset="0"/>
              </a:rPr>
              <a:t>مِّنْهُ</a:t>
            </a:r>
            <a:r>
              <a:rPr lang="en-US" sz="40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4000" dirty="0" err="1" smtClean="0">
                <a:latin typeface="Nikosh" pitchFamily="2" charset="0"/>
                <a:cs typeface="Nikosh" pitchFamily="2" charset="0"/>
              </a:rPr>
              <a:t>نَفْسًا</a:t>
            </a:r>
            <a:r>
              <a:rPr lang="en-US" sz="40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4000" dirty="0" err="1" smtClean="0">
                <a:latin typeface="Nikosh" pitchFamily="2" charset="0"/>
                <a:cs typeface="Nikosh" pitchFamily="2" charset="0"/>
              </a:rPr>
              <a:t>فَكُلُوهُ</a:t>
            </a:r>
            <a:r>
              <a:rPr lang="en-US" sz="40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4000" dirty="0" err="1" smtClean="0">
                <a:latin typeface="Nikosh" pitchFamily="2" charset="0"/>
                <a:cs typeface="Nikosh" pitchFamily="2" charset="0"/>
              </a:rPr>
              <a:t>هَنِيئًا</a:t>
            </a:r>
            <a:r>
              <a:rPr lang="en-US" sz="40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4000" dirty="0" err="1" smtClean="0">
                <a:latin typeface="Nikosh" pitchFamily="2" charset="0"/>
                <a:cs typeface="Nikosh" pitchFamily="2" charset="0"/>
              </a:rPr>
              <a:t>مَّرِيئًا</a:t>
            </a:r>
            <a:endParaRPr lang="en-US" sz="4000" dirty="0">
              <a:latin typeface="Nikosh" pitchFamily="2" charset="0"/>
              <a:cs typeface="Nikosh" pitchFamily="2" charset="0"/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020762"/>
          </a:xfrm>
          <a:solidFill>
            <a:schemeClr val="accent2"/>
          </a:solidFill>
          <a:ln>
            <a:solidFill>
              <a:schemeClr val="tx1"/>
            </a:solidFill>
          </a:ln>
          <a:effectLst>
            <a:softEdge rad="12700"/>
          </a:effectLst>
        </p:spPr>
        <p:txBody>
          <a:bodyPr/>
          <a:lstStyle/>
          <a:p>
            <a:pPr algn="ctr"/>
            <a:r>
              <a:rPr lang="en-US" sz="4400" b="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/>
                <a:latin typeface="Nikosh" pitchFamily="2" charset="0"/>
                <a:cs typeface="Nikosh" pitchFamily="2" charset="0"/>
              </a:rPr>
              <a:t>মহান</a:t>
            </a:r>
            <a:r>
              <a:rPr lang="en-US" sz="4400" b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/>
                <a:latin typeface="Nikosh" pitchFamily="2" charset="0"/>
                <a:cs typeface="Nikosh" pitchFamily="2" charset="0"/>
              </a:rPr>
              <a:t> </a:t>
            </a:r>
            <a:r>
              <a:rPr lang="en-US" sz="4400" b="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/>
                <a:latin typeface="Nikosh" pitchFamily="2" charset="0"/>
                <a:cs typeface="Nikosh" pitchFamily="2" charset="0"/>
              </a:rPr>
              <a:t>আল্লাহ</a:t>
            </a:r>
            <a:r>
              <a:rPr lang="en-US" sz="4400" b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/>
                <a:latin typeface="Nikosh" pitchFamily="2" charset="0"/>
                <a:cs typeface="Nikosh" pitchFamily="2" charset="0"/>
              </a:rPr>
              <a:t> </a:t>
            </a:r>
            <a:r>
              <a:rPr lang="en-US" sz="4400" b="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/>
                <a:latin typeface="Nikosh" pitchFamily="2" charset="0"/>
                <a:cs typeface="Nikosh" pitchFamily="2" charset="0"/>
              </a:rPr>
              <a:t>বলেনঃ</a:t>
            </a:r>
            <a:r>
              <a:rPr lang="en-US" sz="4400" b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/>
                <a:latin typeface="Nikosh" pitchFamily="2" charset="0"/>
                <a:cs typeface="Nikosh" pitchFamily="2" charset="0"/>
              </a:rPr>
              <a:t> </a:t>
            </a:r>
            <a:endParaRPr lang="en-US" b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/>
              <a:latin typeface="Nikosh" pitchFamily="2" charset="0"/>
              <a:cs typeface="Nikosh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>
          <a:xfrm>
            <a:off x="4343400" y="1481328"/>
            <a:ext cx="4343400" cy="4525963"/>
          </a:xfr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en-US" sz="3600" dirty="0" smtClean="0">
                <a:latin typeface="NikoshBAN" pitchFamily="2" charset="0"/>
                <a:cs typeface="NikoshBAN" pitchFamily="2" charset="0"/>
              </a:rPr>
              <a:t>“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আর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তোমরা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স্ত্রীদেরকে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তাদের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মোহর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দিয়ে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দাও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খুশী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মনে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।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তারা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যদি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খুশী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হয়ে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তা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থেকে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অংশ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ছেড়ে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দেয়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তবে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তা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তোমরা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স্বাচ্ছন্দ্যে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ভোগ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কর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।” </a:t>
            </a:r>
          </a:p>
          <a:p>
            <a:r>
              <a:rPr lang="en-US" sz="3600" dirty="0" smtClean="0">
                <a:latin typeface="NikoshBAN" pitchFamily="2" charset="0"/>
                <a:cs typeface="NikoshBAN" pitchFamily="2" charset="0"/>
              </a:rPr>
              <a:t>(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সূরা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নিসা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: ৪)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-6213231" y="6273225"/>
            <a:ext cx="6213231" cy="584775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200" dirty="0" err="1">
                <a:latin typeface="NikoshBAN" pitchFamily="2" charset="0"/>
                <a:cs typeface="NikoshBAN" pitchFamily="2" charset="0"/>
              </a:rPr>
              <a:t>মুহাম্মদ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শহীদুল্লাহ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জ্যেষ্ঠ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প্রভাষক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ইসলাম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শিক্ষা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2000" fill="hold"/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2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2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6000"/>
                            </p:stCondLst>
                            <p:childTnLst>
                              <p:par>
                                <p:cTn id="26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2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2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8000"/>
                            </p:stCondLst>
                            <p:childTnLst>
                              <p:par>
                                <p:cTn id="31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0000"/>
                            </p:stCondLst>
                            <p:childTnLst>
                              <p:par>
                                <p:cTn id="36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 animBg="1"/>
      <p:bldP spid="4" grpId="0" animBg="1"/>
      <p:bldP spid="3" grpId="0" build="p" animBg="1"/>
      <p:bldP spid="5" grpId="0" animBg="1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oncourse">
  <a:themeElements>
    <a:clrScheme name="Concours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Concourse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95000" t="-106500" r="5000" b="2065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1428</TotalTime>
  <Words>783</Words>
  <Application>Microsoft Office PowerPoint</Application>
  <PresentationFormat>On-screen Show (4:3)</PresentationFormat>
  <Paragraphs>95</Paragraphs>
  <Slides>28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38" baseType="lpstr">
      <vt:lpstr>Calibri</vt:lpstr>
      <vt:lpstr>Lucida Sans Unicode</vt:lpstr>
      <vt:lpstr>Nikosh</vt:lpstr>
      <vt:lpstr>NikoshBAN</vt:lpstr>
      <vt:lpstr>SutonnyMJ</vt:lpstr>
      <vt:lpstr>Verdana</vt:lpstr>
      <vt:lpstr>Wingdings</vt:lpstr>
      <vt:lpstr>Wingdings 2</vt:lpstr>
      <vt:lpstr>Wingdings 3</vt:lpstr>
      <vt:lpstr>Concourse</vt:lpstr>
      <vt:lpstr>PowerPoint Presentation</vt:lpstr>
      <vt:lpstr>PowerPoint Presentation</vt:lpstr>
      <vt:lpstr>কিসের ছবি</vt:lpstr>
      <vt:lpstr>কিসের ছবি</vt:lpstr>
      <vt:lpstr>PowerPoint Presentation</vt:lpstr>
      <vt:lpstr>PowerPoint Presentation</vt:lpstr>
      <vt:lpstr>যৌতুক কি? </vt:lpstr>
      <vt:lpstr>ইসলামের দৃষ্টিতে এটি ‘অন্যায়ভাবে অন্যের সম্পদ ভক্ষণ’ এর নামান্তর।</vt:lpstr>
      <vt:lpstr>মহান আল্লাহ বলেনঃ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¯^vMZg</dc:title>
  <dc:creator>AL-AMIN COMPUTERS</dc:creator>
  <cp:lastModifiedBy>RST</cp:lastModifiedBy>
  <cp:revision>232</cp:revision>
  <dcterms:created xsi:type="dcterms:W3CDTF">2020-11-22T12:17:57Z</dcterms:created>
  <dcterms:modified xsi:type="dcterms:W3CDTF">2022-06-23T15:15:27Z</dcterms:modified>
</cp:coreProperties>
</file>