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3" r:id="rId3"/>
    <p:sldId id="266" r:id="rId4"/>
    <p:sldId id="281" r:id="rId5"/>
    <p:sldId id="295" r:id="rId6"/>
    <p:sldId id="282" r:id="rId7"/>
    <p:sldId id="292" r:id="rId8"/>
    <p:sldId id="263" r:id="rId9"/>
    <p:sldId id="284" r:id="rId10"/>
    <p:sldId id="264" r:id="rId11"/>
    <p:sldId id="272" r:id="rId12"/>
    <p:sldId id="256" r:id="rId13"/>
    <p:sldId id="257" r:id="rId14"/>
    <p:sldId id="267" r:id="rId15"/>
    <p:sldId id="268" r:id="rId16"/>
    <p:sldId id="261" r:id="rId17"/>
    <p:sldId id="260" r:id="rId18"/>
    <p:sldId id="283" r:id="rId19"/>
    <p:sldId id="273" r:id="rId20"/>
    <p:sldId id="258" r:id="rId21"/>
    <p:sldId id="269" r:id="rId22"/>
    <p:sldId id="275" r:id="rId23"/>
    <p:sldId id="277" r:id="rId24"/>
    <p:sldId id="285" r:id="rId25"/>
    <p:sldId id="278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AD75"/>
    <a:srgbClr val="FF3399"/>
    <a:srgbClr val="FFFFFF"/>
    <a:srgbClr val="FF00FF"/>
    <a:srgbClr val="FF6600"/>
    <a:srgbClr val="FF9147"/>
    <a:srgbClr val="33CC33"/>
    <a:srgbClr val="FFB481"/>
    <a:srgbClr val="FFA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92FF-B31A-44E5-A65D-34C9AC8BD8D3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2B0D-AEAD-428C-AC12-A8A77052C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1732-57B8-EFBC-C1A5-01397129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37509-8837-C298-B766-FD3FB9818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6CF3E-64FC-E5FD-BF18-9B034FE3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EBCF-778B-1859-051B-DEE45629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75B62-9105-CDB2-F6D7-4197295B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1CA3-3B38-EB8F-3F3D-9B834460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440C9-B149-C399-2B74-A0D6375BA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FAA3A-FB82-CC33-7C33-AABB783A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F1201-FD3A-A87A-670E-50D80D7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71F1-AA66-F302-3E49-A789287B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C8248-FEDD-D5E4-AF7A-059FA741D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5531F-C953-E587-F2D3-0C04E73FA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A53F-991E-CC97-A02B-249556B0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8D2A1-07EF-A00C-E8EC-ED2E0FFB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AF62B-026B-2DBB-6096-98D4A025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02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95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13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01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90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80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62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4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CA9A-817E-F72D-9200-1C543718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67A7-4B96-4C78-22CD-66A846A6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6EF8-C474-F170-5DC6-AE9625AD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2697D-CEE8-43C9-5B13-DCF003EE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FEB0B-EB9D-A781-11EF-055833FE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24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229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54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9595-9720-3DBF-EFB6-8AC29D8B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9C0EE-9B43-9E71-32DB-CFEB2FAE3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ABF7F-E705-2FB3-856D-DFF42A67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FBE0-4CDB-D476-BD9A-B14AEF83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EAB1-C8DE-518A-1260-C168BC2D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5C81-BF2A-4438-9863-03F0BFFA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2923A-CA92-A412-6DD4-9F443091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6AACD-A378-40DB-F86D-A4A9EEC8C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DBD1D-3876-451A-1A98-C6F23A8C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62338-A517-D8E0-302B-82978D79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C889-3892-1031-22E5-52C35720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914A-EEA8-D331-4866-7C54F0D8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7C512-4968-482D-CD25-8558B5FFA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F4ADB-0E8F-EB7B-2C9F-64E29CD1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355CA-34BC-AEB6-12BC-8F5306D1A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B2544-77D2-90B8-CFFD-A16AEC589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67127-AFD8-7C66-4BD3-FA02F371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277D1-B2FE-A3F7-51CA-12BB726D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87637-0C8D-A09E-7996-D2463B0E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8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25BC-D60B-813F-FB79-DE3DF7FB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87BA0-74D6-7BDC-F5F0-B083AB36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4DCB9-7128-B24F-36A5-0875094A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0C19-AEEF-AAD1-E0EC-B2CD2A85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5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53632C-078A-3018-C724-233DCD2D39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9AB6F-1934-5ADD-CB4F-71DE7D019286}"/>
              </a:ext>
            </a:extLst>
          </p:cNvPr>
          <p:cNvSpPr txBox="1"/>
          <p:nvPr userDrawn="1"/>
        </p:nvSpPr>
        <p:spPr>
          <a:xfrm>
            <a:off x="129436" y="6378930"/>
            <a:ext cx="21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Shamima Nasrin Sonia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2A9814-D043-9909-CEA7-C7B5344E68E5}"/>
              </a:ext>
            </a:extLst>
          </p:cNvPr>
          <p:cNvSpPr/>
          <p:nvPr userDrawn="1"/>
        </p:nvSpPr>
        <p:spPr>
          <a:xfrm>
            <a:off x="129436" y="109738"/>
            <a:ext cx="11933128" cy="6638524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AED-5EA8-8D09-7AD7-279BAF2E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930B-6CD2-8265-E95B-80E75468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735D7-780C-4FEA-C10A-25C8333A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73E73-60A1-97D5-F61F-34E0E187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C808-2CE5-DFDC-7312-264632C5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DA8BA-D66A-BCD6-C85B-95450E67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4683-C322-93AF-1DFD-903BCED9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0668E-0F19-9423-BCAB-40995FB5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8DC3-B2B0-83CD-FA3B-196EBB981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F183F-7B95-5F6D-84CF-1CF5DE99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6156E-F2DD-A03E-D2A7-1FDB6811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68D57-8DF4-A824-2CA6-232E54FE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10644-132C-7405-578A-153503F0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B4757-0588-0AC3-F763-732183364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0E90-116C-1604-E30B-2A4FFC221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D641-6AFD-4CB6-8FD8-ABFA096BB524}" type="datetimeFigureOut">
              <a:rPr lang="en-US" smtClean="0"/>
              <a:t>23/06/2022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0DBE0-34D9-400D-414B-DA5D3C6D6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AE088-124B-C032-4A22-E34FDF139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D5B3-8142-4217-877E-DB3321E0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29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C5699"/>
            </a:gs>
            <a:gs pos="100000">
              <a:srgbClr val="613B9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>
            <a:extLst>
              <a:ext uri="{FF2B5EF4-FFF2-40B4-BE49-F238E27FC236}">
                <a16:creationId xmlns:a16="http://schemas.microsoft.com/office/drawing/2014/main" id="{6B0F68B0-9799-4DA6-9C84-6F4945FABDDF}"/>
              </a:ext>
            </a:extLst>
          </p:cNvPr>
          <p:cNvSpPr/>
          <p:nvPr/>
        </p:nvSpPr>
        <p:spPr>
          <a:xfrm rot="5400000">
            <a:off x="2523721" y="-2136517"/>
            <a:ext cx="5258399" cy="10334871"/>
          </a:xfrm>
          <a:custGeom>
            <a:avLst/>
            <a:gdLst>
              <a:gd name="connsiteX0" fmla="*/ 0 w 4760688"/>
              <a:gd name="connsiteY0" fmla="*/ 9224394 h 9224394"/>
              <a:gd name="connsiteX1" fmla="*/ 1944931 w 4760688"/>
              <a:gd name="connsiteY1" fmla="*/ 0 h 9224394"/>
              <a:gd name="connsiteX2" fmla="*/ 2815757 w 4760688"/>
              <a:gd name="connsiteY2" fmla="*/ 0 h 9224394"/>
              <a:gd name="connsiteX3" fmla="*/ 4760688 w 4760688"/>
              <a:gd name="connsiteY3" fmla="*/ 9224394 h 9224394"/>
              <a:gd name="connsiteX4" fmla="*/ 0 w 4760688"/>
              <a:gd name="connsiteY4" fmla="*/ 9224394 h 9224394"/>
              <a:gd name="connsiteX0" fmla="*/ 0 w 4760688"/>
              <a:gd name="connsiteY0" fmla="*/ 9384051 h 9384051"/>
              <a:gd name="connsiteX1" fmla="*/ 1146645 w 4760688"/>
              <a:gd name="connsiteY1" fmla="*/ 0 h 9384051"/>
              <a:gd name="connsiteX2" fmla="*/ 2815757 w 4760688"/>
              <a:gd name="connsiteY2" fmla="*/ 159657 h 9384051"/>
              <a:gd name="connsiteX3" fmla="*/ 4760688 w 4760688"/>
              <a:gd name="connsiteY3" fmla="*/ 9384051 h 9384051"/>
              <a:gd name="connsiteX4" fmla="*/ 0 w 4760688"/>
              <a:gd name="connsiteY4" fmla="*/ 9384051 h 9384051"/>
              <a:gd name="connsiteX0" fmla="*/ 0 w 4760688"/>
              <a:gd name="connsiteY0" fmla="*/ 9804968 h 9804968"/>
              <a:gd name="connsiteX1" fmla="*/ 1146645 w 4760688"/>
              <a:gd name="connsiteY1" fmla="*/ 420917 h 9804968"/>
              <a:gd name="connsiteX2" fmla="*/ 1465928 w 4760688"/>
              <a:gd name="connsiteY2" fmla="*/ 0 h 9804968"/>
              <a:gd name="connsiteX3" fmla="*/ 4760688 w 4760688"/>
              <a:gd name="connsiteY3" fmla="*/ 9804968 h 9804968"/>
              <a:gd name="connsiteX4" fmla="*/ 0 w 4760688"/>
              <a:gd name="connsiteY4" fmla="*/ 9804968 h 9804968"/>
              <a:gd name="connsiteX0" fmla="*/ 0 w 4760688"/>
              <a:gd name="connsiteY0" fmla="*/ 9804968 h 9804968"/>
              <a:gd name="connsiteX1" fmla="*/ 1146645 w 4760688"/>
              <a:gd name="connsiteY1" fmla="*/ 420917 h 9804968"/>
              <a:gd name="connsiteX2" fmla="*/ 1465928 w 4760688"/>
              <a:gd name="connsiteY2" fmla="*/ 0 h 9804968"/>
              <a:gd name="connsiteX3" fmla="*/ 4760688 w 4760688"/>
              <a:gd name="connsiteY3" fmla="*/ 9804968 h 9804968"/>
              <a:gd name="connsiteX4" fmla="*/ 0 w 4760688"/>
              <a:gd name="connsiteY4" fmla="*/ 9804968 h 9804968"/>
              <a:gd name="connsiteX0" fmla="*/ 0 w 4808456"/>
              <a:gd name="connsiteY0" fmla="*/ 9804968 h 9804968"/>
              <a:gd name="connsiteX1" fmla="*/ 1146645 w 4808456"/>
              <a:gd name="connsiteY1" fmla="*/ 420917 h 9804968"/>
              <a:gd name="connsiteX2" fmla="*/ 1465928 w 4808456"/>
              <a:gd name="connsiteY2" fmla="*/ 0 h 9804968"/>
              <a:gd name="connsiteX3" fmla="*/ 4760688 w 4808456"/>
              <a:gd name="connsiteY3" fmla="*/ 9804968 h 9804968"/>
              <a:gd name="connsiteX4" fmla="*/ 0 w 4808456"/>
              <a:gd name="connsiteY4" fmla="*/ 9804968 h 9804968"/>
              <a:gd name="connsiteX0" fmla="*/ 0 w 4808456"/>
              <a:gd name="connsiteY0" fmla="*/ 9804968 h 9804968"/>
              <a:gd name="connsiteX1" fmla="*/ 1146645 w 4808456"/>
              <a:gd name="connsiteY1" fmla="*/ 420917 h 9804968"/>
              <a:gd name="connsiteX2" fmla="*/ 1465928 w 4808456"/>
              <a:gd name="connsiteY2" fmla="*/ 0 h 9804968"/>
              <a:gd name="connsiteX3" fmla="*/ 4760688 w 4808456"/>
              <a:gd name="connsiteY3" fmla="*/ 9804968 h 9804968"/>
              <a:gd name="connsiteX4" fmla="*/ 0 w 4808456"/>
              <a:gd name="connsiteY4" fmla="*/ 9804968 h 9804968"/>
              <a:gd name="connsiteX0" fmla="*/ 0 w 4808456"/>
              <a:gd name="connsiteY0" fmla="*/ 9804968 h 9804968"/>
              <a:gd name="connsiteX1" fmla="*/ 1146645 w 4808456"/>
              <a:gd name="connsiteY1" fmla="*/ 420917 h 9804968"/>
              <a:gd name="connsiteX2" fmla="*/ 1465928 w 4808456"/>
              <a:gd name="connsiteY2" fmla="*/ 0 h 9804968"/>
              <a:gd name="connsiteX3" fmla="*/ 4760688 w 4808456"/>
              <a:gd name="connsiteY3" fmla="*/ 9804968 h 9804968"/>
              <a:gd name="connsiteX4" fmla="*/ 0 w 4808456"/>
              <a:gd name="connsiteY4" fmla="*/ 9804968 h 9804968"/>
              <a:gd name="connsiteX0" fmla="*/ 0 w 5258399"/>
              <a:gd name="connsiteY0" fmla="*/ 9819483 h 9819483"/>
              <a:gd name="connsiteX1" fmla="*/ 1596588 w 5258399"/>
              <a:gd name="connsiteY1" fmla="*/ 420917 h 9819483"/>
              <a:gd name="connsiteX2" fmla="*/ 1915871 w 5258399"/>
              <a:gd name="connsiteY2" fmla="*/ 0 h 9819483"/>
              <a:gd name="connsiteX3" fmla="*/ 5210631 w 5258399"/>
              <a:gd name="connsiteY3" fmla="*/ 9804968 h 9819483"/>
              <a:gd name="connsiteX4" fmla="*/ 0 w 5258399"/>
              <a:gd name="connsiteY4" fmla="*/ 9819483 h 9819483"/>
              <a:gd name="connsiteX0" fmla="*/ 0 w 5258399"/>
              <a:gd name="connsiteY0" fmla="*/ 9819483 h 9819483"/>
              <a:gd name="connsiteX1" fmla="*/ 1596588 w 5258399"/>
              <a:gd name="connsiteY1" fmla="*/ 420917 h 9819483"/>
              <a:gd name="connsiteX2" fmla="*/ 1915871 w 5258399"/>
              <a:gd name="connsiteY2" fmla="*/ 0 h 9819483"/>
              <a:gd name="connsiteX3" fmla="*/ 5210631 w 5258399"/>
              <a:gd name="connsiteY3" fmla="*/ 9804968 h 9819483"/>
              <a:gd name="connsiteX4" fmla="*/ 0 w 5258399"/>
              <a:gd name="connsiteY4" fmla="*/ 9819483 h 9819483"/>
              <a:gd name="connsiteX0" fmla="*/ 0 w 5258399"/>
              <a:gd name="connsiteY0" fmla="*/ 9819483 h 9819483"/>
              <a:gd name="connsiteX1" fmla="*/ 1596588 w 5258399"/>
              <a:gd name="connsiteY1" fmla="*/ 420917 h 9819483"/>
              <a:gd name="connsiteX2" fmla="*/ 1915871 w 5258399"/>
              <a:gd name="connsiteY2" fmla="*/ 0 h 9819483"/>
              <a:gd name="connsiteX3" fmla="*/ 5210631 w 5258399"/>
              <a:gd name="connsiteY3" fmla="*/ 9804968 h 9819483"/>
              <a:gd name="connsiteX4" fmla="*/ 0 w 5258399"/>
              <a:gd name="connsiteY4" fmla="*/ 9819483 h 981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8399" h="9819483">
                <a:moveTo>
                  <a:pt x="0" y="9819483"/>
                </a:moveTo>
                <a:cubicBezTo>
                  <a:pt x="1949758" y="7721979"/>
                  <a:pt x="3478601" y="3606992"/>
                  <a:pt x="1596588" y="420917"/>
                </a:cubicBezTo>
                <a:lnTo>
                  <a:pt x="1915871" y="0"/>
                </a:lnTo>
                <a:cubicBezTo>
                  <a:pt x="5220295" y="2252323"/>
                  <a:pt x="5389635" y="7102702"/>
                  <a:pt x="5210631" y="9804968"/>
                </a:cubicBezTo>
                <a:lnTo>
                  <a:pt x="0" y="9819483"/>
                </a:lnTo>
                <a:close/>
              </a:path>
            </a:pathLst>
          </a:custGeom>
          <a:solidFill>
            <a:srgbClr val="9BB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ABBD538-A45B-44CD-9993-91B98D9D331A}"/>
              </a:ext>
            </a:extLst>
          </p:cNvPr>
          <p:cNvSpPr/>
          <p:nvPr/>
        </p:nvSpPr>
        <p:spPr>
          <a:xfrm rot="5400000">
            <a:off x="9452573" y="1917810"/>
            <a:ext cx="885552" cy="927729"/>
          </a:xfrm>
          <a:custGeom>
            <a:avLst/>
            <a:gdLst>
              <a:gd name="connsiteX0" fmla="*/ 0 w 885552"/>
              <a:gd name="connsiteY0" fmla="*/ 420917 h 927729"/>
              <a:gd name="connsiteX1" fmla="*/ 319283 w 885552"/>
              <a:gd name="connsiteY1" fmla="*/ 0 h 927729"/>
              <a:gd name="connsiteX2" fmla="*/ 619973 w 885552"/>
              <a:gd name="connsiteY2" fmla="*/ 218622 h 927729"/>
              <a:gd name="connsiteX3" fmla="*/ 885552 w 885552"/>
              <a:gd name="connsiteY3" fmla="*/ 437387 h 927729"/>
              <a:gd name="connsiteX4" fmla="*/ 265244 w 885552"/>
              <a:gd name="connsiteY4" fmla="*/ 927729 h 927729"/>
              <a:gd name="connsiteX5" fmla="*/ 166537 w 885552"/>
              <a:gd name="connsiteY5" fmla="*/ 722243 h 927729"/>
              <a:gd name="connsiteX6" fmla="*/ 0 w 885552"/>
              <a:gd name="connsiteY6" fmla="*/ 420917 h 9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552" h="927729">
                <a:moveTo>
                  <a:pt x="0" y="420917"/>
                </a:moveTo>
                <a:lnTo>
                  <a:pt x="319283" y="0"/>
                </a:lnTo>
                <a:cubicBezTo>
                  <a:pt x="422546" y="70385"/>
                  <a:pt x="522748" y="143307"/>
                  <a:pt x="619973" y="218622"/>
                </a:cubicBezTo>
                <a:lnTo>
                  <a:pt x="885552" y="437387"/>
                </a:lnTo>
                <a:lnTo>
                  <a:pt x="265244" y="927729"/>
                </a:lnTo>
                <a:lnTo>
                  <a:pt x="166537" y="722243"/>
                </a:lnTo>
                <a:cubicBezTo>
                  <a:pt x="114295" y="620954"/>
                  <a:pt x="58813" y="520482"/>
                  <a:pt x="0" y="420917"/>
                </a:cubicBezTo>
                <a:close/>
              </a:path>
            </a:pathLst>
          </a:custGeom>
          <a:gradFill flip="none" rotWithShape="1">
            <a:gsLst>
              <a:gs pos="60000">
                <a:schemeClr val="bg1">
                  <a:alpha val="0"/>
                </a:schemeClr>
              </a:gs>
              <a:gs pos="36000">
                <a:srgbClr val="FFFF0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7A8F73-85B3-4C8C-B179-4FD71593EC4E}"/>
              </a:ext>
            </a:extLst>
          </p:cNvPr>
          <p:cNvGrpSpPr/>
          <p:nvPr/>
        </p:nvGrpSpPr>
        <p:grpSpPr>
          <a:xfrm rot="2220000">
            <a:off x="9798030" y="-79038"/>
            <a:ext cx="2025742" cy="2596072"/>
            <a:chOff x="8889380" y="216764"/>
            <a:chExt cx="2025742" cy="259607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BF199B96-2F00-44A4-847D-9D14034740D4}"/>
                </a:ext>
              </a:extLst>
            </p:cNvPr>
            <p:cNvSpPr/>
            <p:nvPr/>
          </p:nvSpPr>
          <p:spPr>
            <a:xfrm>
              <a:off x="9537929" y="2523016"/>
              <a:ext cx="728644" cy="116874"/>
            </a:xfrm>
            <a:prstGeom prst="trapezoid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9BB4AB-9C08-49C2-99A1-E3F765AA4E01}"/>
                </a:ext>
              </a:extLst>
            </p:cNvPr>
            <p:cNvGrpSpPr/>
            <p:nvPr/>
          </p:nvGrpSpPr>
          <p:grpSpPr>
            <a:xfrm>
              <a:off x="8889380" y="216764"/>
              <a:ext cx="2025742" cy="2596072"/>
              <a:chOff x="4846319" y="1195753"/>
              <a:chExt cx="2499364" cy="3203039"/>
            </a:xfrm>
          </p:grpSpPr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F5B427AD-84A8-40DB-A02C-69494228BA93}"/>
                  </a:ext>
                </a:extLst>
              </p:cNvPr>
              <p:cNvSpPr/>
              <p:nvPr/>
            </p:nvSpPr>
            <p:spPr>
              <a:xfrm flipH="1">
                <a:off x="4846319" y="2560320"/>
                <a:ext cx="829994" cy="1316862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2159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58B00823-2899-4DCE-A31F-9DFF4425C511}"/>
                  </a:ext>
                </a:extLst>
              </p:cNvPr>
              <p:cNvSpPr/>
              <p:nvPr/>
            </p:nvSpPr>
            <p:spPr>
              <a:xfrm>
                <a:off x="6515689" y="2560320"/>
                <a:ext cx="829994" cy="1316862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2159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7725A11-4E98-4DBF-B070-E52494BB0B74}"/>
                  </a:ext>
                </a:extLst>
              </p:cNvPr>
              <p:cNvSpPr/>
              <p:nvPr/>
            </p:nvSpPr>
            <p:spPr>
              <a:xfrm>
                <a:off x="5445092" y="1856935"/>
                <a:ext cx="1301816" cy="2242892"/>
              </a:xfrm>
              <a:custGeom>
                <a:avLst/>
                <a:gdLst>
                  <a:gd name="connsiteX0" fmla="*/ 278392 w 1301816"/>
                  <a:gd name="connsiteY0" fmla="*/ 0 h 2242892"/>
                  <a:gd name="connsiteX1" fmla="*/ 650908 w 1301816"/>
                  <a:gd name="connsiteY1" fmla="*/ 0 h 2242892"/>
                  <a:gd name="connsiteX2" fmla="*/ 1023424 w 1301816"/>
                  <a:gd name="connsiteY2" fmla="*/ 0 h 2242892"/>
                  <a:gd name="connsiteX3" fmla="*/ 1153550 w 1301816"/>
                  <a:gd name="connsiteY3" fmla="*/ 2236762 h 2242892"/>
                  <a:gd name="connsiteX4" fmla="*/ 650908 w 1301816"/>
                  <a:gd name="connsiteY4" fmla="*/ 2242892 h 2242892"/>
                  <a:gd name="connsiteX5" fmla="*/ 148266 w 1301816"/>
                  <a:gd name="connsiteY5" fmla="*/ 2236762 h 2242892"/>
                  <a:gd name="connsiteX6" fmla="*/ 278392 w 1301816"/>
                  <a:gd name="connsiteY6" fmla="*/ 0 h 224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816" h="2242892">
                    <a:moveTo>
                      <a:pt x="278392" y="0"/>
                    </a:moveTo>
                    <a:lnTo>
                      <a:pt x="650908" y="0"/>
                    </a:lnTo>
                    <a:lnTo>
                      <a:pt x="1023424" y="0"/>
                    </a:lnTo>
                    <a:cubicBezTo>
                      <a:pt x="1376288" y="722141"/>
                      <a:pt x="1363393" y="1528688"/>
                      <a:pt x="1153550" y="2236762"/>
                    </a:cubicBezTo>
                    <a:lnTo>
                      <a:pt x="650908" y="2242892"/>
                    </a:lnTo>
                    <a:lnTo>
                      <a:pt x="148266" y="2236762"/>
                    </a:lnTo>
                    <a:cubicBezTo>
                      <a:pt x="-61577" y="1528688"/>
                      <a:pt x="-74472" y="722141"/>
                      <a:pt x="278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489A2B44-7C87-4746-A086-1321F67CD188}"/>
                  </a:ext>
                </a:extLst>
              </p:cNvPr>
              <p:cNvSpPr/>
              <p:nvPr/>
            </p:nvSpPr>
            <p:spPr>
              <a:xfrm>
                <a:off x="5727940" y="1195753"/>
                <a:ext cx="741872" cy="661181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93EDA23-89FE-4861-B545-FFADEFF6E1EA}"/>
                  </a:ext>
                </a:extLst>
              </p:cNvPr>
              <p:cNvSpPr/>
              <p:nvPr/>
            </p:nvSpPr>
            <p:spPr>
              <a:xfrm>
                <a:off x="5905511" y="2006604"/>
                <a:ext cx="380977" cy="3809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E730F0C-C265-4397-9BD9-28C33296539B}"/>
                  </a:ext>
                </a:extLst>
              </p:cNvPr>
              <p:cNvSpPr/>
              <p:nvPr/>
            </p:nvSpPr>
            <p:spPr>
              <a:xfrm>
                <a:off x="5536553" y="3877181"/>
                <a:ext cx="1116242" cy="69118"/>
              </a:xfrm>
              <a:custGeom>
                <a:avLst/>
                <a:gdLst>
                  <a:gd name="connsiteX0" fmla="*/ 0 w 1116242"/>
                  <a:gd name="connsiteY0" fmla="*/ 0 h 69118"/>
                  <a:gd name="connsiteX1" fmla="*/ 1116242 w 1116242"/>
                  <a:gd name="connsiteY1" fmla="*/ 0 h 69118"/>
                  <a:gd name="connsiteX2" fmla="*/ 1098532 w 1116242"/>
                  <a:gd name="connsiteY2" fmla="*/ 69118 h 69118"/>
                  <a:gd name="connsiteX3" fmla="*/ 17711 w 1116242"/>
                  <a:gd name="connsiteY3" fmla="*/ 69118 h 69118"/>
                  <a:gd name="connsiteX4" fmla="*/ 0 w 1116242"/>
                  <a:gd name="connsiteY4" fmla="*/ 0 h 6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242" h="69118">
                    <a:moveTo>
                      <a:pt x="0" y="0"/>
                    </a:moveTo>
                    <a:lnTo>
                      <a:pt x="1116242" y="0"/>
                    </a:lnTo>
                    <a:lnTo>
                      <a:pt x="1098532" y="69118"/>
                    </a:lnTo>
                    <a:lnTo>
                      <a:pt x="17711" y="69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3D22BD-52F0-4267-BC9F-441BDA08DDEE}"/>
                  </a:ext>
                </a:extLst>
              </p:cNvPr>
              <p:cNvSpPr/>
              <p:nvPr/>
            </p:nvSpPr>
            <p:spPr>
              <a:xfrm>
                <a:off x="5575894" y="4030710"/>
                <a:ext cx="1037563" cy="69117"/>
              </a:xfrm>
              <a:custGeom>
                <a:avLst/>
                <a:gdLst>
                  <a:gd name="connsiteX0" fmla="*/ 0 w 1037563"/>
                  <a:gd name="connsiteY0" fmla="*/ 0 h 69117"/>
                  <a:gd name="connsiteX1" fmla="*/ 1037563 w 1037563"/>
                  <a:gd name="connsiteY1" fmla="*/ 0 h 69117"/>
                  <a:gd name="connsiteX2" fmla="*/ 1021423 w 1037563"/>
                  <a:gd name="connsiteY2" fmla="*/ 62987 h 69117"/>
                  <a:gd name="connsiteX3" fmla="*/ 518781 w 1037563"/>
                  <a:gd name="connsiteY3" fmla="*/ 69117 h 69117"/>
                  <a:gd name="connsiteX4" fmla="*/ 16139 w 1037563"/>
                  <a:gd name="connsiteY4" fmla="*/ 62987 h 69117"/>
                  <a:gd name="connsiteX5" fmla="*/ 0 w 1037563"/>
                  <a:gd name="connsiteY5" fmla="*/ 0 h 6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7563" h="69117">
                    <a:moveTo>
                      <a:pt x="0" y="0"/>
                    </a:moveTo>
                    <a:lnTo>
                      <a:pt x="1037563" y="0"/>
                    </a:lnTo>
                    <a:lnTo>
                      <a:pt x="1021423" y="62987"/>
                    </a:lnTo>
                    <a:lnTo>
                      <a:pt x="518781" y="69117"/>
                    </a:lnTo>
                    <a:lnTo>
                      <a:pt x="16139" y="629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1BE96A3B-1D30-483C-9AD6-89353F1168C3}"/>
                  </a:ext>
                </a:extLst>
              </p:cNvPr>
              <p:cNvSpPr/>
              <p:nvPr/>
            </p:nvSpPr>
            <p:spPr>
              <a:xfrm>
                <a:off x="5988602" y="3147122"/>
                <a:ext cx="165739" cy="1251670"/>
              </a:xfrm>
              <a:prstGeom prst="trapezoid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B9E298-DB9F-46EC-AF04-06BD3521D5FC}"/>
              </a:ext>
            </a:extLst>
          </p:cNvPr>
          <p:cNvSpPr/>
          <p:nvPr/>
        </p:nvSpPr>
        <p:spPr>
          <a:xfrm>
            <a:off x="1010507" y="761399"/>
            <a:ext cx="1635542" cy="5457854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C96105-9B9B-4B01-A5B8-E4A3E745C9B2}"/>
              </a:ext>
            </a:extLst>
          </p:cNvPr>
          <p:cNvSpPr/>
          <p:nvPr/>
        </p:nvSpPr>
        <p:spPr>
          <a:xfrm>
            <a:off x="4169661" y="2259502"/>
            <a:ext cx="1635542" cy="3568091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A2CA62-9395-4A54-AB6F-6EBAEBC0A954}"/>
              </a:ext>
            </a:extLst>
          </p:cNvPr>
          <p:cNvSpPr/>
          <p:nvPr/>
        </p:nvSpPr>
        <p:spPr>
          <a:xfrm rot="21173241">
            <a:off x="7118424" y="2588393"/>
            <a:ext cx="1249825" cy="2088407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F11979C-C71E-4DD7-BB21-00C2737021BF}"/>
              </a:ext>
            </a:extLst>
          </p:cNvPr>
          <p:cNvSpPr/>
          <p:nvPr/>
        </p:nvSpPr>
        <p:spPr>
          <a:xfrm rot="774286">
            <a:off x="-1175061" y="793835"/>
            <a:ext cx="1946219" cy="5074803"/>
          </a:xfrm>
          <a:custGeom>
            <a:avLst/>
            <a:gdLst>
              <a:gd name="connsiteX0" fmla="*/ 306602 w 1946219"/>
              <a:gd name="connsiteY0" fmla="*/ 7644 h 5074803"/>
              <a:gd name="connsiteX1" fmla="*/ 878059 w 1946219"/>
              <a:gd name="connsiteY1" fmla="*/ 539843 h 5074803"/>
              <a:gd name="connsiteX2" fmla="*/ 892332 w 1946219"/>
              <a:gd name="connsiteY2" fmla="*/ 630011 h 5074803"/>
              <a:gd name="connsiteX3" fmla="*/ 899169 w 1946219"/>
              <a:gd name="connsiteY3" fmla="*/ 631427 h 5074803"/>
              <a:gd name="connsiteX4" fmla="*/ 1293036 w 1946219"/>
              <a:gd name="connsiteY4" fmla="*/ 1152202 h 5074803"/>
              <a:gd name="connsiteX5" fmla="*/ 1313452 w 1946219"/>
              <a:gd name="connsiteY5" fmla="*/ 1281168 h 5074803"/>
              <a:gd name="connsiteX6" fmla="*/ 1313923 w 1946219"/>
              <a:gd name="connsiteY6" fmla="*/ 1307617 h 5074803"/>
              <a:gd name="connsiteX7" fmla="*/ 1391662 w 1946219"/>
              <a:gd name="connsiteY7" fmla="*/ 1334100 h 5074803"/>
              <a:gd name="connsiteX8" fmla="*/ 1656103 w 1946219"/>
              <a:gd name="connsiteY8" fmla="*/ 1673358 h 5074803"/>
              <a:gd name="connsiteX9" fmla="*/ 1646076 w 1946219"/>
              <a:gd name="connsiteY9" fmla="*/ 1945257 h 5074803"/>
              <a:gd name="connsiteX10" fmla="*/ 1640564 w 1946219"/>
              <a:gd name="connsiteY10" fmla="*/ 1958227 h 5074803"/>
              <a:gd name="connsiteX11" fmla="*/ 1689715 w 1946219"/>
              <a:gd name="connsiteY11" fmla="*/ 2017960 h 5074803"/>
              <a:gd name="connsiteX12" fmla="*/ 1843563 w 1946219"/>
              <a:gd name="connsiteY12" fmla="*/ 2373774 h 5074803"/>
              <a:gd name="connsiteX13" fmla="*/ 1792422 w 1946219"/>
              <a:gd name="connsiteY13" fmla="*/ 2965479 h 5074803"/>
              <a:gd name="connsiteX14" fmla="*/ 1785877 w 1946219"/>
              <a:gd name="connsiteY14" fmla="*/ 2974750 h 5074803"/>
              <a:gd name="connsiteX15" fmla="*/ 1806755 w 1946219"/>
              <a:gd name="connsiteY15" fmla="*/ 2992695 h 5074803"/>
              <a:gd name="connsiteX16" fmla="*/ 1933120 w 1946219"/>
              <a:gd name="connsiteY16" fmla="*/ 3228553 h 5074803"/>
              <a:gd name="connsiteX17" fmla="*/ 1782376 w 1946219"/>
              <a:gd name="connsiteY17" fmla="*/ 3699499 h 5074803"/>
              <a:gd name="connsiteX18" fmla="*/ 1779379 w 1946219"/>
              <a:gd name="connsiteY18" fmla="*/ 3700937 h 5074803"/>
              <a:gd name="connsiteX19" fmla="*/ 1793302 w 1946219"/>
              <a:gd name="connsiteY19" fmla="*/ 3728443 h 5074803"/>
              <a:gd name="connsiteX20" fmla="*/ 1852455 w 1946219"/>
              <a:gd name="connsiteY20" fmla="*/ 4044073 h 5074803"/>
              <a:gd name="connsiteX21" fmla="*/ 1640914 w 1946219"/>
              <a:gd name="connsiteY21" fmla="*/ 4564232 h 5074803"/>
              <a:gd name="connsiteX22" fmla="*/ 1587926 w 1946219"/>
              <a:gd name="connsiteY22" fmla="*/ 4581668 h 5074803"/>
              <a:gd name="connsiteX23" fmla="*/ 1581508 w 1946219"/>
              <a:gd name="connsiteY23" fmla="*/ 4673937 h 5074803"/>
              <a:gd name="connsiteX24" fmla="*/ 1242186 w 1946219"/>
              <a:gd name="connsiteY24" fmla="*/ 5074803 h 5074803"/>
              <a:gd name="connsiteX25" fmla="*/ 895827 w 1946219"/>
              <a:gd name="connsiteY25" fmla="*/ 4572757 h 5074803"/>
              <a:gd name="connsiteX26" fmla="*/ 1107368 w 1946219"/>
              <a:gd name="connsiteY26" fmla="*/ 4110164 h 5074803"/>
              <a:gd name="connsiteX27" fmla="*/ 1162821 w 1946219"/>
              <a:gd name="connsiteY27" fmla="*/ 4093936 h 5074803"/>
              <a:gd name="connsiteX28" fmla="*/ 1159737 w 1946219"/>
              <a:gd name="connsiteY28" fmla="*/ 4044073 h 5074803"/>
              <a:gd name="connsiteX29" fmla="*/ 1218890 w 1946219"/>
              <a:gd name="connsiteY29" fmla="*/ 3728443 h 5074803"/>
              <a:gd name="connsiteX30" fmla="*/ 1257861 w 1946219"/>
              <a:gd name="connsiteY30" fmla="*/ 3651458 h 5074803"/>
              <a:gd name="connsiteX31" fmla="*/ 1254756 w 1946219"/>
              <a:gd name="connsiteY31" fmla="*/ 3648789 h 5074803"/>
              <a:gd name="connsiteX32" fmla="*/ 1128392 w 1946219"/>
              <a:gd name="connsiteY32" fmla="*/ 3412931 h 5074803"/>
              <a:gd name="connsiteX33" fmla="*/ 1220294 w 1946219"/>
              <a:gd name="connsiteY33" fmla="*/ 2999134 h 5074803"/>
              <a:gd name="connsiteX34" fmla="*/ 1243898 w 1946219"/>
              <a:gd name="connsiteY34" fmla="*/ 2976208 h 5074803"/>
              <a:gd name="connsiteX35" fmla="*/ 1192683 w 1946219"/>
              <a:gd name="connsiteY35" fmla="*/ 2913967 h 5074803"/>
              <a:gd name="connsiteX36" fmla="*/ 1038835 w 1946219"/>
              <a:gd name="connsiteY36" fmla="*/ 2558152 h 5074803"/>
              <a:gd name="connsiteX37" fmla="*/ 1022421 w 1946219"/>
              <a:gd name="connsiteY37" fmla="*/ 2170849 h 5074803"/>
              <a:gd name="connsiteX38" fmla="*/ 1029218 w 1946219"/>
              <a:gd name="connsiteY38" fmla="*/ 2142839 h 5074803"/>
              <a:gd name="connsiteX39" fmla="*/ 1018187 w 1946219"/>
              <a:gd name="connsiteY39" fmla="*/ 2135079 h 5074803"/>
              <a:gd name="connsiteX40" fmla="*/ 880705 w 1946219"/>
              <a:gd name="connsiteY40" fmla="*/ 1948196 h 5074803"/>
              <a:gd name="connsiteX41" fmla="*/ 856527 w 1946219"/>
              <a:gd name="connsiteY41" fmla="*/ 1873625 h 5074803"/>
              <a:gd name="connsiteX42" fmla="*/ 832702 w 1946219"/>
              <a:gd name="connsiteY42" fmla="*/ 1868691 h 5074803"/>
              <a:gd name="connsiteX43" fmla="*/ 438836 w 1946219"/>
              <a:gd name="connsiteY43" fmla="*/ 1347915 h 5074803"/>
              <a:gd name="connsiteX44" fmla="*/ 424562 w 1946219"/>
              <a:gd name="connsiteY44" fmla="*/ 1257747 h 5074803"/>
              <a:gd name="connsiteX45" fmla="*/ 417725 w 1946219"/>
              <a:gd name="connsiteY45" fmla="*/ 1256331 h 5074803"/>
              <a:gd name="connsiteX46" fmla="*/ 23858 w 1946219"/>
              <a:gd name="connsiteY46" fmla="*/ 735555 h 5074803"/>
              <a:gd name="connsiteX47" fmla="*/ 306602 w 1946219"/>
              <a:gd name="connsiteY47" fmla="*/ 7644 h 50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6219" h="5074803">
                <a:moveTo>
                  <a:pt x="306602" y="7644"/>
                </a:moveTo>
                <a:cubicBezTo>
                  <a:pt x="542482" y="-46401"/>
                  <a:pt x="798332" y="191873"/>
                  <a:pt x="878059" y="539843"/>
                </a:cubicBezTo>
                <a:lnTo>
                  <a:pt x="892332" y="630011"/>
                </a:lnTo>
                <a:lnTo>
                  <a:pt x="899169" y="631427"/>
                </a:lnTo>
                <a:cubicBezTo>
                  <a:pt x="1074377" y="691952"/>
                  <a:pt x="1233241" y="891225"/>
                  <a:pt x="1293036" y="1152202"/>
                </a:cubicBezTo>
                <a:cubicBezTo>
                  <a:pt x="1303002" y="1195698"/>
                  <a:pt x="1309744" y="1238850"/>
                  <a:pt x="1313452" y="1281168"/>
                </a:cubicBezTo>
                <a:lnTo>
                  <a:pt x="1313923" y="1307617"/>
                </a:lnTo>
                <a:lnTo>
                  <a:pt x="1391662" y="1334100"/>
                </a:lnTo>
                <a:cubicBezTo>
                  <a:pt x="1517556" y="1391910"/>
                  <a:pt x="1619870" y="1515216"/>
                  <a:pt x="1656103" y="1673358"/>
                </a:cubicBezTo>
                <a:cubicBezTo>
                  <a:pt x="1677843" y="1768243"/>
                  <a:pt x="1672707" y="1862196"/>
                  <a:pt x="1646076" y="1945257"/>
                </a:cubicBezTo>
                <a:lnTo>
                  <a:pt x="1640564" y="1958227"/>
                </a:lnTo>
                <a:lnTo>
                  <a:pt x="1689715" y="2017960"/>
                </a:lnTo>
                <a:cubicBezTo>
                  <a:pt x="1757400" y="2114083"/>
                  <a:pt x="1812028" y="2236140"/>
                  <a:pt x="1843563" y="2373774"/>
                </a:cubicBezTo>
                <a:cubicBezTo>
                  <a:pt x="1896120" y="2603164"/>
                  <a:pt x="1872089" y="2821531"/>
                  <a:pt x="1792422" y="2965479"/>
                </a:cubicBezTo>
                <a:lnTo>
                  <a:pt x="1785877" y="2974750"/>
                </a:lnTo>
                <a:lnTo>
                  <a:pt x="1806755" y="2992695"/>
                </a:lnTo>
                <a:cubicBezTo>
                  <a:pt x="1866596" y="3054576"/>
                  <a:pt x="1911766" y="3135354"/>
                  <a:pt x="1933120" y="3228553"/>
                </a:cubicBezTo>
                <a:cubicBezTo>
                  <a:pt x="1975827" y="3414951"/>
                  <a:pt x="1911138" y="3598097"/>
                  <a:pt x="1782376" y="3699499"/>
                </a:cubicBezTo>
                <a:lnTo>
                  <a:pt x="1779379" y="3700937"/>
                </a:lnTo>
                <a:lnTo>
                  <a:pt x="1793302" y="3728443"/>
                </a:lnTo>
                <a:cubicBezTo>
                  <a:pt x="1830648" y="3818541"/>
                  <a:pt x="1852455" y="3927156"/>
                  <a:pt x="1852455" y="4044073"/>
                </a:cubicBezTo>
                <a:cubicBezTo>
                  <a:pt x="1852454" y="4277905"/>
                  <a:pt x="1765228" y="4478533"/>
                  <a:pt x="1640914" y="4564232"/>
                </a:cubicBezTo>
                <a:lnTo>
                  <a:pt x="1587926" y="4581668"/>
                </a:lnTo>
                <a:lnTo>
                  <a:pt x="1581508" y="4673937"/>
                </a:lnTo>
                <a:cubicBezTo>
                  <a:pt x="1549212" y="4902710"/>
                  <a:pt x="1409564" y="5074803"/>
                  <a:pt x="1242186" y="5074803"/>
                </a:cubicBezTo>
                <a:cubicBezTo>
                  <a:pt x="1050897" y="5074803"/>
                  <a:pt x="895827" y="4850029"/>
                  <a:pt x="895827" y="4572757"/>
                </a:cubicBezTo>
                <a:cubicBezTo>
                  <a:pt x="895826" y="4364803"/>
                  <a:pt x="983054" y="4186379"/>
                  <a:pt x="1107368" y="4110164"/>
                </a:cubicBezTo>
                <a:lnTo>
                  <a:pt x="1162821" y="4093936"/>
                </a:lnTo>
                <a:lnTo>
                  <a:pt x="1159737" y="4044073"/>
                </a:lnTo>
                <a:cubicBezTo>
                  <a:pt x="1159737" y="3927156"/>
                  <a:pt x="1181544" y="3818541"/>
                  <a:pt x="1218890" y="3728443"/>
                </a:cubicBezTo>
                <a:lnTo>
                  <a:pt x="1257861" y="3651458"/>
                </a:lnTo>
                <a:lnTo>
                  <a:pt x="1254756" y="3648789"/>
                </a:lnTo>
                <a:cubicBezTo>
                  <a:pt x="1194915" y="3586907"/>
                  <a:pt x="1149745" y="3506130"/>
                  <a:pt x="1128392" y="3412931"/>
                </a:cubicBezTo>
                <a:cubicBezTo>
                  <a:pt x="1092802" y="3257599"/>
                  <a:pt x="1131793" y="3104525"/>
                  <a:pt x="1220294" y="2999134"/>
                </a:cubicBezTo>
                <a:lnTo>
                  <a:pt x="1243898" y="2976208"/>
                </a:lnTo>
                <a:lnTo>
                  <a:pt x="1192683" y="2913967"/>
                </a:lnTo>
                <a:cubicBezTo>
                  <a:pt x="1124997" y="2817843"/>
                  <a:pt x="1070369" y="2695786"/>
                  <a:pt x="1038835" y="2558152"/>
                </a:cubicBezTo>
                <a:cubicBezTo>
                  <a:pt x="1007300" y="2420518"/>
                  <a:pt x="1003338" y="2286852"/>
                  <a:pt x="1022421" y="2170849"/>
                </a:cubicBezTo>
                <a:lnTo>
                  <a:pt x="1029218" y="2142839"/>
                </a:lnTo>
                <a:lnTo>
                  <a:pt x="1018187" y="2135079"/>
                </a:lnTo>
                <a:cubicBezTo>
                  <a:pt x="960589" y="2087034"/>
                  <a:pt x="912711" y="2023261"/>
                  <a:pt x="880705" y="1948196"/>
                </a:cubicBezTo>
                <a:lnTo>
                  <a:pt x="856527" y="1873625"/>
                </a:lnTo>
                <a:lnTo>
                  <a:pt x="832702" y="1868691"/>
                </a:lnTo>
                <a:cubicBezTo>
                  <a:pt x="657495" y="1808166"/>
                  <a:pt x="498630" y="1608892"/>
                  <a:pt x="438836" y="1347915"/>
                </a:cubicBezTo>
                <a:lnTo>
                  <a:pt x="424562" y="1257747"/>
                </a:lnTo>
                <a:lnTo>
                  <a:pt x="417725" y="1256331"/>
                </a:lnTo>
                <a:cubicBezTo>
                  <a:pt x="242517" y="1195805"/>
                  <a:pt x="83653" y="996532"/>
                  <a:pt x="23858" y="735555"/>
                </a:cubicBezTo>
                <a:cubicBezTo>
                  <a:pt x="-55868" y="387586"/>
                  <a:pt x="70721" y="61689"/>
                  <a:pt x="306602" y="7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F5F7886-792C-47B7-9565-118FB727438C}"/>
              </a:ext>
            </a:extLst>
          </p:cNvPr>
          <p:cNvSpPr/>
          <p:nvPr/>
        </p:nvSpPr>
        <p:spPr>
          <a:xfrm rot="774286">
            <a:off x="-835373" y="5115694"/>
            <a:ext cx="1455237" cy="1566604"/>
          </a:xfrm>
          <a:custGeom>
            <a:avLst/>
            <a:gdLst>
              <a:gd name="connsiteX0" fmla="*/ 306602 w 1946219"/>
              <a:gd name="connsiteY0" fmla="*/ 7644 h 5074803"/>
              <a:gd name="connsiteX1" fmla="*/ 878059 w 1946219"/>
              <a:gd name="connsiteY1" fmla="*/ 539843 h 5074803"/>
              <a:gd name="connsiteX2" fmla="*/ 892332 w 1946219"/>
              <a:gd name="connsiteY2" fmla="*/ 630011 h 5074803"/>
              <a:gd name="connsiteX3" fmla="*/ 899169 w 1946219"/>
              <a:gd name="connsiteY3" fmla="*/ 631427 h 5074803"/>
              <a:gd name="connsiteX4" fmla="*/ 1293036 w 1946219"/>
              <a:gd name="connsiteY4" fmla="*/ 1152202 h 5074803"/>
              <a:gd name="connsiteX5" fmla="*/ 1313452 w 1946219"/>
              <a:gd name="connsiteY5" fmla="*/ 1281168 h 5074803"/>
              <a:gd name="connsiteX6" fmla="*/ 1313923 w 1946219"/>
              <a:gd name="connsiteY6" fmla="*/ 1307617 h 5074803"/>
              <a:gd name="connsiteX7" fmla="*/ 1391662 w 1946219"/>
              <a:gd name="connsiteY7" fmla="*/ 1334100 h 5074803"/>
              <a:gd name="connsiteX8" fmla="*/ 1656103 w 1946219"/>
              <a:gd name="connsiteY8" fmla="*/ 1673358 h 5074803"/>
              <a:gd name="connsiteX9" fmla="*/ 1646076 w 1946219"/>
              <a:gd name="connsiteY9" fmla="*/ 1945257 h 5074803"/>
              <a:gd name="connsiteX10" fmla="*/ 1640564 w 1946219"/>
              <a:gd name="connsiteY10" fmla="*/ 1958227 h 5074803"/>
              <a:gd name="connsiteX11" fmla="*/ 1689715 w 1946219"/>
              <a:gd name="connsiteY11" fmla="*/ 2017960 h 5074803"/>
              <a:gd name="connsiteX12" fmla="*/ 1843563 w 1946219"/>
              <a:gd name="connsiteY12" fmla="*/ 2373774 h 5074803"/>
              <a:gd name="connsiteX13" fmla="*/ 1792422 w 1946219"/>
              <a:gd name="connsiteY13" fmla="*/ 2965479 h 5074803"/>
              <a:gd name="connsiteX14" fmla="*/ 1785877 w 1946219"/>
              <a:gd name="connsiteY14" fmla="*/ 2974750 h 5074803"/>
              <a:gd name="connsiteX15" fmla="*/ 1806755 w 1946219"/>
              <a:gd name="connsiteY15" fmla="*/ 2992695 h 5074803"/>
              <a:gd name="connsiteX16" fmla="*/ 1933120 w 1946219"/>
              <a:gd name="connsiteY16" fmla="*/ 3228553 h 5074803"/>
              <a:gd name="connsiteX17" fmla="*/ 1782376 w 1946219"/>
              <a:gd name="connsiteY17" fmla="*/ 3699499 h 5074803"/>
              <a:gd name="connsiteX18" fmla="*/ 1779379 w 1946219"/>
              <a:gd name="connsiteY18" fmla="*/ 3700937 h 5074803"/>
              <a:gd name="connsiteX19" fmla="*/ 1793302 w 1946219"/>
              <a:gd name="connsiteY19" fmla="*/ 3728443 h 5074803"/>
              <a:gd name="connsiteX20" fmla="*/ 1852455 w 1946219"/>
              <a:gd name="connsiteY20" fmla="*/ 4044073 h 5074803"/>
              <a:gd name="connsiteX21" fmla="*/ 1640914 w 1946219"/>
              <a:gd name="connsiteY21" fmla="*/ 4564232 h 5074803"/>
              <a:gd name="connsiteX22" fmla="*/ 1587926 w 1946219"/>
              <a:gd name="connsiteY22" fmla="*/ 4581668 h 5074803"/>
              <a:gd name="connsiteX23" fmla="*/ 1581508 w 1946219"/>
              <a:gd name="connsiteY23" fmla="*/ 4673937 h 5074803"/>
              <a:gd name="connsiteX24" fmla="*/ 1242186 w 1946219"/>
              <a:gd name="connsiteY24" fmla="*/ 5074803 h 5074803"/>
              <a:gd name="connsiteX25" fmla="*/ 895827 w 1946219"/>
              <a:gd name="connsiteY25" fmla="*/ 4572757 h 5074803"/>
              <a:gd name="connsiteX26" fmla="*/ 1107368 w 1946219"/>
              <a:gd name="connsiteY26" fmla="*/ 4110164 h 5074803"/>
              <a:gd name="connsiteX27" fmla="*/ 1162821 w 1946219"/>
              <a:gd name="connsiteY27" fmla="*/ 4093936 h 5074803"/>
              <a:gd name="connsiteX28" fmla="*/ 1159737 w 1946219"/>
              <a:gd name="connsiteY28" fmla="*/ 4044073 h 5074803"/>
              <a:gd name="connsiteX29" fmla="*/ 1218890 w 1946219"/>
              <a:gd name="connsiteY29" fmla="*/ 3728443 h 5074803"/>
              <a:gd name="connsiteX30" fmla="*/ 1257861 w 1946219"/>
              <a:gd name="connsiteY30" fmla="*/ 3651458 h 5074803"/>
              <a:gd name="connsiteX31" fmla="*/ 1254756 w 1946219"/>
              <a:gd name="connsiteY31" fmla="*/ 3648789 h 5074803"/>
              <a:gd name="connsiteX32" fmla="*/ 1128392 w 1946219"/>
              <a:gd name="connsiteY32" fmla="*/ 3412931 h 5074803"/>
              <a:gd name="connsiteX33" fmla="*/ 1220294 w 1946219"/>
              <a:gd name="connsiteY33" fmla="*/ 2999134 h 5074803"/>
              <a:gd name="connsiteX34" fmla="*/ 1243898 w 1946219"/>
              <a:gd name="connsiteY34" fmla="*/ 2976208 h 5074803"/>
              <a:gd name="connsiteX35" fmla="*/ 1192683 w 1946219"/>
              <a:gd name="connsiteY35" fmla="*/ 2913967 h 5074803"/>
              <a:gd name="connsiteX36" fmla="*/ 1038835 w 1946219"/>
              <a:gd name="connsiteY36" fmla="*/ 2558152 h 5074803"/>
              <a:gd name="connsiteX37" fmla="*/ 1022421 w 1946219"/>
              <a:gd name="connsiteY37" fmla="*/ 2170849 h 5074803"/>
              <a:gd name="connsiteX38" fmla="*/ 1029218 w 1946219"/>
              <a:gd name="connsiteY38" fmla="*/ 2142839 h 5074803"/>
              <a:gd name="connsiteX39" fmla="*/ 1018187 w 1946219"/>
              <a:gd name="connsiteY39" fmla="*/ 2135079 h 5074803"/>
              <a:gd name="connsiteX40" fmla="*/ 880705 w 1946219"/>
              <a:gd name="connsiteY40" fmla="*/ 1948196 h 5074803"/>
              <a:gd name="connsiteX41" fmla="*/ 856527 w 1946219"/>
              <a:gd name="connsiteY41" fmla="*/ 1873625 h 5074803"/>
              <a:gd name="connsiteX42" fmla="*/ 832702 w 1946219"/>
              <a:gd name="connsiteY42" fmla="*/ 1868691 h 5074803"/>
              <a:gd name="connsiteX43" fmla="*/ 438836 w 1946219"/>
              <a:gd name="connsiteY43" fmla="*/ 1347915 h 5074803"/>
              <a:gd name="connsiteX44" fmla="*/ 424562 w 1946219"/>
              <a:gd name="connsiteY44" fmla="*/ 1257747 h 5074803"/>
              <a:gd name="connsiteX45" fmla="*/ 417725 w 1946219"/>
              <a:gd name="connsiteY45" fmla="*/ 1256331 h 5074803"/>
              <a:gd name="connsiteX46" fmla="*/ 23858 w 1946219"/>
              <a:gd name="connsiteY46" fmla="*/ 735555 h 5074803"/>
              <a:gd name="connsiteX47" fmla="*/ 306602 w 1946219"/>
              <a:gd name="connsiteY47" fmla="*/ 7644 h 50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6219" h="5074803">
                <a:moveTo>
                  <a:pt x="306602" y="7644"/>
                </a:moveTo>
                <a:cubicBezTo>
                  <a:pt x="542482" y="-46401"/>
                  <a:pt x="798332" y="191873"/>
                  <a:pt x="878059" y="539843"/>
                </a:cubicBezTo>
                <a:lnTo>
                  <a:pt x="892332" y="630011"/>
                </a:lnTo>
                <a:lnTo>
                  <a:pt x="899169" y="631427"/>
                </a:lnTo>
                <a:cubicBezTo>
                  <a:pt x="1074377" y="691952"/>
                  <a:pt x="1233241" y="891225"/>
                  <a:pt x="1293036" y="1152202"/>
                </a:cubicBezTo>
                <a:cubicBezTo>
                  <a:pt x="1303002" y="1195698"/>
                  <a:pt x="1309744" y="1238850"/>
                  <a:pt x="1313452" y="1281168"/>
                </a:cubicBezTo>
                <a:lnTo>
                  <a:pt x="1313923" y="1307617"/>
                </a:lnTo>
                <a:lnTo>
                  <a:pt x="1391662" y="1334100"/>
                </a:lnTo>
                <a:cubicBezTo>
                  <a:pt x="1517556" y="1391910"/>
                  <a:pt x="1619870" y="1515216"/>
                  <a:pt x="1656103" y="1673358"/>
                </a:cubicBezTo>
                <a:cubicBezTo>
                  <a:pt x="1677843" y="1768243"/>
                  <a:pt x="1672707" y="1862196"/>
                  <a:pt x="1646076" y="1945257"/>
                </a:cubicBezTo>
                <a:lnTo>
                  <a:pt x="1640564" y="1958227"/>
                </a:lnTo>
                <a:lnTo>
                  <a:pt x="1689715" y="2017960"/>
                </a:lnTo>
                <a:cubicBezTo>
                  <a:pt x="1757400" y="2114083"/>
                  <a:pt x="1812028" y="2236140"/>
                  <a:pt x="1843563" y="2373774"/>
                </a:cubicBezTo>
                <a:cubicBezTo>
                  <a:pt x="1896120" y="2603164"/>
                  <a:pt x="1872089" y="2821531"/>
                  <a:pt x="1792422" y="2965479"/>
                </a:cubicBezTo>
                <a:lnTo>
                  <a:pt x="1785877" y="2974750"/>
                </a:lnTo>
                <a:lnTo>
                  <a:pt x="1806755" y="2992695"/>
                </a:lnTo>
                <a:cubicBezTo>
                  <a:pt x="1866596" y="3054576"/>
                  <a:pt x="1911766" y="3135354"/>
                  <a:pt x="1933120" y="3228553"/>
                </a:cubicBezTo>
                <a:cubicBezTo>
                  <a:pt x="1975827" y="3414951"/>
                  <a:pt x="1911138" y="3598097"/>
                  <a:pt x="1782376" y="3699499"/>
                </a:cubicBezTo>
                <a:lnTo>
                  <a:pt x="1779379" y="3700937"/>
                </a:lnTo>
                <a:lnTo>
                  <a:pt x="1793302" y="3728443"/>
                </a:lnTo>
                <a:cubicBezTo>
                  <a:pt x="1830648" y="3818541"/>
                  <a:pt x="1852455" y="3927156"/>
                  <a:pt x="1852455" y="4044073"/>
                </a:cubicBezTo>
                <a:cubicBezTo>
                  <a:pt x="1852454" y="4277905"/>
                  <a:pt x="1765228" y="4478533"/>
                  <a:pt x="1640914" y="4564232"/>
                </a:cubicBezTo>
                <a:lnTo>
                  <a:pt x="1587926" y="4581668"/>
                </a:lnTo>
                <a:lnTo>
                  <a:pt x="1581508" y="4673937"/>
                </a:lnTo>
                <a:cubicBezTo>
                  <a:pt x="1549212" y="4902710"/>
                  <a:pt x="1409564" y="5074803"/>
                  <a:pt x="1242186" y="5074803"/>
                </a:cubicBezTo>
                <a:cubicBezTo>
                  <a:pt x="1050897" y="5074803"/>
                  <a:pt x="895827" y="4850029"/>
                  <a:pt x="895827" y="4572757"/>
                </a:cubicBezTo>
                <a:cubicBezTo>
                  <a:pt x="895826" y="4364803"/>
                  <a:pt x="983054" y="4186379"/>
                  <a:pt x="1107368" y="4110164"/>
                </a:cubicBezTo>
                <a:lnTo>
                  <a:pt x="1162821" y="4093936"/>
                </a:lnTo>
                <a:lnTo>
                  <a:pt x="1159737" y="4044073"/>
                </a:lnTo>
                <a:cubicBezTo>
                  <a:pt x="1159737" y="3927156"/>
                  <a:pt x="1181544" y="3818541"/>
                  <a:pt x="1218890" y="3728443"/>
                </a:cubicBezTo>
                <a:lnTo>
                  <a:pt x="1257861" y="3651458"/>
                </a:lnTo>
                <a:lnTo>
                  <a:pt x="1254756" y="3648789"/>
                </a:lnTo>
                <a:cubicBezTo>
                  <a:pt x="1194915" y="3586907"/>
                  <a:pt x="1149745" y="3506130"/>
                  <a:pt x="1128392" y="3412931"/>
                </a:cubicBezTo>
                <a:cubicBezTo>
                  <a:pt x="1092802" y="3257599"/>
                  <a:pt x="1131793" y="3104525"/>
                  <a:pt x="1220294" y="2999134"/>
                </a:cubicBezTo>
                <a:lnTo>
                  <a:pt x="1243898" y="2976208"/>
                </a:lnTo>
                <a:lnTo>
                  <a:pt x="1192683" y="2913967"/>
                </a:lnTo>
                <a:cubicBezTo>
                  <a:pt x="1124997" y="2817843"/>
                  <a:pt x="1070369" y="2695786"/>
                  <a:pt x="1038835" y="2558152"/>
                </a:cubicBezTo>
                <a:cubicBezTo>
                  <a:pt x="1007300" y="2420518"/>
                  <a:pt x="1003338" y="2286852"/>
                  <a:pt x="1022421" y="2170849"/>
                </a:cubicBezTo>
                <a:lnTo>
                  <a:pt x="1029218" y="2142839"/>
                </a:lnTo>
                <a:lnTo>
                  <a:pt x="1018187" y="2135079"/>
                </a:lnTo>
                <a:cubicBezTo>
                  <a:pt x="960589" y="2087034"/>
                  <a:pt x="912711" y="2023261"/>
                  <a:pt x="880705" y="1948196"/>
                </a:cubicBezTo>
                <a:lnTo>
                  <a:pt x="856527" y="1873625"/>
                </a:lnTo>
                <a:lnTo>
                  <a:pt x="832702" y="1868691"/>
                </a:lnTo>
                <a:cubicBezTo>
                  <a:pt x="657495" y="1808166"/>
                  <a:pt x="498630" y="1608892"/>
                  <a:pt x="438836" y="1347915"/>
                </a:cubicBezTo>
                <a:lnTo>
                  <a:pt x="424562" y="1257747"/>
                </a:lnTo>
                <a:lnTo>
                  <a:pt x="417725" y="1256331"/>
                </a:lnTo>
                <a:cubicBezTo>
                  <a:pt x="242517" y="1195805"/>
                  <a:pt x="83653" y="996532"/>
                  <a:pt x="23858" y="735555"/>
                </a:cubicBezTo>
                <a:cubicBezTo>
                  <a:pt x="-55868" y="387586"/>
                  <a:pt x="70721" y="61689"/>
                  <a:pt x="306602" y="7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C3DAEBD-4F2D-4A32-9B9B-A442002B8C05}"/>
              </a:ext>
            </a:extLst>
          </p:cNvPr>
          <p:cNvSpPr/>
          <p:nvPr/>
        </p:nvSpPr>
        <p:spPr>
          <a:xfrm rot="774286">
            <a:off x="-676388" y="-43641"/>
            <a:ext cx="1500057" cy="1573831"/>
          </a:xfrm>
          <a:custGeom>
            <a:avLst/>
            <a:gdLst>
              <a:gd name="connsiteX0" fmla="*/ 306602 w 1946219"/>
              <a:gd name="connsiteY0" fmla="*/ 7644 h 5074803"/>
              <a:gd name="connsiteX1" fmla="*/ 878059 w 1946219"/>
              <a:gd name="connsiteY1" fmla="*/ 539843 h 5074803"/>
              <a:gd name="connsiteX2" fmla="*/ 892332 w 1946219"/>
              <a:gd name="connsiteY2" fmla="*/ 630011 h 5074803"/>
              <a:gd name="connsiteX3" fmla="*/ 899169 w 1946219"/>
              <a:gd name="connsiteY3" fmla="*/ 631427 h 5074803"/>
              <a:gd name="connsiteX4" fmla="*/ 1293036 w 1946219"/>
              <a:gd name="connsiteY4" fmla="*/ 1152202 h 5074803"/>
              <a:gd name="connsiteX5" fmla="*/ 1313452 w 1946219"/>
              <a:gd name="connsiteY5" fmla="*/ 1281168 h 5074803"/>
              <a:gd name="connsiteX6" fmla="*/ 1313923 w 1946219"/>
              <a:gd name="connsiteY6" fmla="*/ 1307617 h 5074803"/>
              <a:gd name="connsiteX7" fmla="*/ 1391662 w 1946219"/>
              <a:gd name="connsiteY7" fmla="*/ 1334100 h 5074803"/>
              <a:gd name="connsiteX8" fmla="*/ 1656103 w 1946219"/>
              <a:gd name="connsiteY8" fmla="*/ 1673358 h 5074803"/>
              <a:gd name="connsiteX9" fmla="*/ 1646076 w 1946219"/>
              <a:gd name="connsiteY9" fmla="*/ 1945257 h 5074803"/>
              <a:gd name="connsiteX10" fmla="*/ 1640564 w 1946219"/>
              <a:gd name="connsiteY10" fmla="*/ 1958227 h 5074803"/>
              <a:gd name="connsiteX11" fmla="*/ 1689715 w 1946219"/>
              <a:gd name="connsiteY11" fmla="*/ 2017960 h 5074803"/>
              <a:gd name="connsiteX12" fmla="*/ 1843563 w 1946219"/>
              <a:gd name="connsiteY12" fmla="*/ 2373774 h 5074803"/>
              <a:gd name="connsiteX13" fmla="*/ 1792422 w 1946219"/>
              <a:gd name="connsiteY13" fmla="*/ 2965479 h 5074803"/>
              <a:gd name="connsiteX14" fmla="*/ 1785877 w 1946219"/>
              <a:gd name="connsiteY14" fmla="*/ 2974750 h 5074803"/>
              <a:gd name="connsiteX15" fmla="*/ 1806755 w 1946219"/>
              <a:gd name="connsiteY15" fmla="*/ 2992695 h 5074803"/>
              <a:gd name="connsiteX16" fmla="*/ 1933120 w 1946219"/>
              <a:gd name="connsiteY16" fmla="*/ 3228553 h 5074803"/>
              <a:gd name="connsiteX17" fmla="*/ 1782376 w 1946219"/>
              <a:gd name="connsiteY17" fmla="*/ 3699499 h 5074803"/>
              <a:gd name="connsiteX18" fmla="*/ 1779379 w 1946219"/>
              <a:gd name="connsiteY18" fmla="*/ 3700937 h 5074803"/>
              <a:gd name="connsiteX19" fmla="*/ 1793302 w 1946219"/>
              <a:gd name="connsiteY19" fmla="*/ 3728443 h 5074803"/>
              <a:gd name="connsiteX20" fmla="*/ 1852455 w 1946219"/>
              <a:gd name="connsiteY20" fmla="*/ 4044073 h 5074803"/>
              <a:gd name="connsiteX21" fmla="*/ 1640914 w 1946219"/>
              <a:gd name="connsiteY21" fmla="*/ 4564232 h 5074803"/>
              <a:gd name="connsiteX22" fmla="*/ 1587926 w 1946219"/>
              <a:gd name="connsiteY22" fmla="*/ 4581668 h 5074803"/>
              <a:gd name="connsiteX23" fmla="*/ 1581508 w 1946219"/>
              <a:gd name="connsiteY23" fmla="*/ 4673937 h 5074803"/>
              <a:gd name="connsiteX24" fmla="*/ 1242186 w 1946219"/>
              <a:gd name="connsiteY24" fmla="*/ 5074803 h 5074803"/>
              <a:gd name="connsiteX25" fmla="*/ 895827 w 1946219"/>
              <a:gd name="connsiteY25" fmla="*/ 4572757 h 5074803"/>
              <a:gd name="connsiteX26" fmla="*/ 1107368 w 1946219"/>
              <a:gd name="connsiteY26" fmla="*/ 4110164 h 5074803"/>
              <a:gd name="connsiteX27" fmla="*/ 1162821 w 1946219"/>
              <a:gd name="connsiteY27" fmla="*/ 4093936 h 5074803"/>
              <a:gd name="connsiteX28" fmla="*/ 1159737 w 1946219"/>
              <a:gd name="connsiteY28" fmla="*/ 4044073 h 5074803"/>
              <a:gd name="connsiteX29" fmla="*/ 1218890 w 1946219"/>
              <a:gd name="connsiteY29" fmla="*/ 3728443 h 5074803"/>
              <a:gd name="connsiteX30" fmla="*/ 1257861 w 1946219"/>
              <a:gd name="connsiteY30" fmla="*/ 3651458 h 5074803"/>
              <a:gd name="connsiteX31" fmla="*/ 1254756 w 1946219"/>
              <a:gd name="connsiteY31" fmla="*/ 3648789 h 5074803"/>
              <a:gd name="connsiteX32" fmla="*/ 1128392 w 1946219"/>
              <a:gd name="connsiteY32" fmla="*/ 3412931 h 5074803"/>
              <a:gd name="connsiteX33" fmla="*/ 1220294 w 1946219"/>
              <a:gd name="connsiteY33" fmla="*/ 2999134 h 5074803"/>
              <a:gd name="connsiteX34" fmla="*/ 1243898 w 1946219"/>
              <a:gd name="connsiteY34" fmla="*/ 2976208 h 5074803"/>
              <a:gd name="connsiteX35" fmla="*/ 1192683 w 1946219"/>
              <a:gd name="connsiteY35" fmla="*/ 2913967 h 5074803"/>
              <a:gd name="connsiteX36" fmla="*/ 1038835 w 1946219"/>
              <a:gd name="connsiteY36" fmla="*/ 2558152 h 5074803"/>
              <a:gd name="connsiteX37" fmla="*/ 1022421 w 1946219"/>
              <a:gd name="connsiteY37" fmla="*/ 2170849 h 5074803"/>
              <a:gd name="connsiteX38" fmla="*/ 1029218 w 1946219"/>
              <a:gd name="connsiteY38" fmla="*/ 2142839 h 5074803"/>
              <a:gd name="connsiteX39" fmla="*/ 1018187 w 1946219"/>
              <a:gd name="connsiteY39" fmla="*/ 2135079 h 5074803"/>
              <a:gd name="connsiteX40" fmla="*/ 880705 w 1946219"/>
              <a:gd name="connsiteY40" fmla="*/ 1948196 h 5074803"/>
              <a:gd name="connsiteX41" fmla="*/ 856527 w 1946219"/>
              <a:gd name="connsiteY41" fmla="*/ 1873625 h 5074803"/>
              <a:gd name="connsiteX42" fmla="*/ 832702 w 1946219"/>
              <a:gd name="connsiteY42" fmla="*/ 1868691 h 5074803"/>
              <a:gd name="connsiteX43" fmla="*/ 438836 w 1946219"/>
              <a:gd name="connsiteY43" fmla="*/ 1347915 h 5074803"/>
              <a:gd name="connsiteX44" fmla="*/ 424562 w 1946219"/>
              <a:gd name="connsiteY44" fmla="*/ 1257747 h 5074803"/>
              <a:gd name="connsiteX45" fmla="*/ 417725 w 1946219"/>
              <a:gd name="connsiteY45" fmla="*/ 1256331 h 5074803"/>
              <a:gd name="connsiteX46" fmla="*/ 23858 w 1946219"/>
              <a:gd name="connsiteY46" fmla="*/ 735555 h 5074803"/>
              <a:gd name="connsiteX47" fmla="*/ 306602 w 1946219"/>
              <a:gd name="connsiteY47" fmla="*/ 7644 h 50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6219" h="5074803">
                <a:moveTo>
                  <a:pt x="306602" y="7644"/>
                </a:moveTo>
                <a:cubicBezTo>
                  <a:pt x="542482" y="-46401"/>
                  <a:pt x="798332" y="191873"/>
                  <a:pt x="878059" y="539843"/>
                </a:cubicBezTo>
                <a:lnTo>
                  <a:pt x="892332" y="630011"/>
                </a:lnTo>
                <a:lnTo>
                  <a:pt x="899169" y="631427"/>
                </a:lnTo>
                <a:cubicBezTo>
                  <a:pt x="1074377" y="691952"/>
                  <a:pt x="1233241" y="891225"/>
                  <a:pt x="1293036" y="1152202"/>
                </a:cubicBezTo>
                <a:cubicBezTo>
                  <a:pt x="1303002" y="1195698"/>
                  <a:pt x="1309744" y="1238850"/>
                  <a:pt x="1313452" y="1281168"/>
                </a:cubicBezTo>
                <a:lnTo>
                  <a:pt x="1313923" y="1307617"/>
                </a:lnTo>
                <a:lnTo>
                  <a:pt x="1391662" y="1334100"/>
                </a:lnTo>
                <a:cubicBezTo>
                  <a:pt x="1517556" y="1391910"/>
                  <a:pt x="1619870" y="1515216"/>
                  <a:pt x="1656103" y="1673358"/>
                </a:cubicBezTo>
                <a:cubicBezTo>
                  <a:pt x="1677843" y="1768243"/>
                  <a:pt x="1672707" y="1862196"/>
                  <a:pt x="1646076" y="1945257"/>
                </a:cubicBezTo>
                <a:lnTo>
                  <a:pt x="1640564" y="1958227"/>
                </a:lnTo>
                <a:lnTo>
                  <a:pt x="1689715" y="2017960"/>
                </a:lnTo>
                <a:cubicBezTo>
                  <a:pt x="1757400" y="2114083"/>
                  <a:pt x="1812028" y="2236140"/>
                  <a:pt x="1843563" y="2373774"/>
                </a:cubicBezTo>
                <a:cubicBezTo>
                  <a:pt x="1896120" y="2603164"/>
                  <a:pt x="1872089" y="2821531"/>
                  <a:pt x="1792422" y="2965479"/>
                </a:cubicBezTo>
                <a:lnTo>
                  <a:pt x="1785877" y="2974750"/>
                </a:lnTo>
                <a:lnTo>
                  <a:pt x="1806755" y="2992695"/>
                </a:lnTo>
                <a:cubicBezTo>
                  <a:pt x="1866596" y="3054576"/>
                  <a:pt x="1911766" y="3135354"/>
                  <a:pt x="1933120" y="3228553"/>
                </a:cubicBezTo>
                <a:cubicBezTo>
                  <a:pt x="1975827" y="3414951"/>
                  <a:pt x="1911138" y="3598097"/>
                  <a:pt x="1782376" y="3699499"/>
                </a:cubicBezTo>
                <a:lnTo>
                  <a:pt x="1779379" y="3700937"/>
                </a:lnTo>
                <a:lnTo>
                  <a:pt x="1793302" y="3728443"/>
                </a:lnTo>
                <a:cubicBezTo>
                  <a:pt x="1830648" y="3818541"/>
                  <a:pt x="1852455" y="3927156"/>
                  <a:pt x="1852455" y="4044073"/>
                </a:cubicBezTo>
                <a:cubicBezTo>
                  <a:pt x="1852454" y="4277905"/>
                  <a:pt x="1765228" y="4478533"/>
                  <a:pt x="1640914" y="4564232"/>
                </a:cubicBezTo>
                <a:lnTo>
                  <a:pt x="1587926" y="4581668"/>
                </a:lnTo>
                <a:lnTo>
                  <a:pt x="1581508" y="4673937"/>
                </a:lnTo>
                <a:cubicBezTo>
                  <a:pt x="1549212" y="4902710"/>
                  <a:pt x="1409564" y="5074803"/>
                  <a:pt x="1242186" y="5074803"/>
                </a:cubicBezTo>
                <a:cubicBezTo>
                  <a:pt x="1050897" y="5074803"/>
                  <a:pt x="895827" y="4850029"/>
                  <a:pt x="895827" y="4572757"/>
                </a:cubicBezTo>
                <a:cubicBezTo>
                  <a:pt x="895826" y="4364803"/>
                  <a:pt x="983054" y="4186379"/>
                  <a:pt x="1107368" y="4110164"/>
                </a:cubicBezTo>
                <a:lnTo>
                  <a:pt x="1162821" y="4093936"/>
                </a:lnTo>
                <a:lnTo>
                  <a:pt x="1159737" y="4044073"/>
                </a:lnTo>
                <a:cubicBezTo>
                  <a:pt x="1159737" y="3927156"/>
                  <a:pt x="1181544" y="3818541"/>
                  <a:pt x="1218890" y="3728443"/>
                </a:cubicBezTo>
                <a:lnTo>
                  <a:pt x="1257861" y="3651458"/>
                </a:lnTo>
                <a:lnTo>
                  <a:pt x="1254756" y="3648789"/>
                </a:lnTo>
                <a:cubicBezTo>
                  <a:pt x="1194915" y="3586907"/>
                  <a:pt x="1149745" y="3506130"/>
                  <a:pt x="1128392" y="3412931"/>
                </a:cubicBezTo>
                <a:cubicBezTo>
                  <a:pt x="1092802" y="3257599"/>
                  <a:pt x="1131793" y="3104525"/>
                  <a:pt x="1220294" y="2999134"/>
                </a:cubicBezTo>
                <a:lnTo>
                  <a:pt x="1243898" y="2976208"/>
                </a:lnTo>
                <a:lnTo>
                  <a:pt x="1192683" y="2913967"/>
                </a:lnTo>
                <a:cubicBezTo>
                  <a:pt x="1124997" y="2817843"/>
                  <a:pt x="1070369" y="2695786"/>
                  <a:pt x="1038835" y="2558152"/>
                </a:cubicBezTo>
                <a:cubicBezTo>
                  <a:pt x="1007300" y="2420518"/>
                  <a:pt x="1003338" y="2286852"/>
                  <a:pt x="1022421" y="2170849"/>
                </a:cubicBezTo>
                <a:lnTo>
                  <a:pt x="1029218" y="2142839"/>
                </a:lnTo>
                <a:lnTo>
                  <a:pt x="1018187" y="2135079"/>
                </a:lnTo>
                <a:cubicBezTo>
                  <a:pt x="960589" y="2087034"/>
                  <a:pt x="912711" y="2023261"/>
                  <a:pt x="880705" y="1948196"/>
                </a:cubicBezTo>
                <a:lnTo>
                  <a:pt x="856527" y="1873625"/>
                </a:lnTo>
                <a:lnTo>
                  <a:pt x="832702" y="1868691"/>
                </a:lnTo>
                <a:cubicBezTo>
                  <a:pt x="657495" y="1808166"/>
                  <a:pt x="498630" y="1608892"/>
                  <a:pt x="438836" y="1347915"/>
                </a:cubicBezTo>
                <a:lnTo>
                  <a:pt x="424562" y="1257747"/>
                </a:lnTo>
                <a:lnTo>
                  <a:pt x="417725" y="1256331"/>
                </a:lnTo>
                <a:cubicBezTo>
                  <a:pt x="242517" y="1195805"/>
                  <a:pt x="83653" y="996532"/>
                  <a:pt x="23858" y="735555"/>
                </a:cubicBezTo>
                <a:cubicBezTo>
                  <a:pt x="-55868" y="387586"/>
                  <a:pt x="70721" y="61689"/>
                  <a:pt x="306602" y="7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EA63FEA-735B-7E22-13A4-CCD0F306AF44}"/>
              </a:ext>
            </a:extLst>
          </p:cNvPr>
          <p:cNvSpPr/>
          <p:nvPr/>
        </p:nvSpPr>
        <p:spPr>
          <a:xfrm rot="21173241">
            <a:off x="8051355" y="2440329"/>
            <a:ext cx="1249825" cy="1733780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D14889-11AC-CCF4-F084-C9096CF29C5E}"/>
              </a:ext>
            </a:extLst>
          </p:cNvPr>
          <p:cNvSpPr/>
          <p:nvPr/>
        </p:nvSpPr>
        <p:spPr>
          <a:xfrm>
            <a:off x="2630368" y="1659286"/>
            <a:ext cx="1635542" cy="4452813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99F1AF-B652-C57B-CB04-32EBED0459D2}"/>
              </a:ext>
            </a:extLst>
          </p:cNvPr>
          <p:cNvSpPr/>
          <p:nvPr/>
        </p:nvSpPr>
        <p:spPr>
          <a:xfrm>
            <a:off x="5654549" y="2607044"/>
            <a:ext cx="1635542" cy="2773032"/>
          </a:xfrm>
          <a:custGeom>
            <a:avLst/>
            <a:gdLst>
              <a:gd name="connsiteX0" fmla="*/ 669890 w 1635542"/>
              <a:gd name="connsiteY0" fmla="*/ 0 h 5188620"/>
              <a:gd name="connsiteX1" fmla="*/ 1635542 w 1635542"/>
              <a:gd name="connsiteY1" fmla="*/ 2594310 h 5188620"/>
              <a:gd name="connsiteX2" fmla="*/ 669890 w 1635542"/>
              <a:gd name="connsiteY2" fmla="*/ 5188620 h 5188620"/>
              <a:gd name="connsiteX3" fmla="*/ 55646 w 1635542"/>
              <a:gd name="connsiteY3" fmla="*/ 4596206 h 5188620"/>
              <a:gd name="connsiteX4" fmla="*/ 0 w 1635542"/>
              <a:gd name="connsiteY4" fmla="*/ 4460335 h 5188620"/>
              <a:gd name="connsiteX5" fmla="*/ 31014 w 1635542"/>
              <a:gd name="connsiteY5" fmla="*/ 4502430 h 5188620"/>
              <a:gd name="connsiteX6" fmla="*/ 355223 w 1635542"/>
              <a:gd name="connsiteY6" fmla="*/ 4666106 h 5188620"/>
              <a:gd name="connsiteX7" fmla="*/ 1188140 w 1635542"/>
              <a:gd name="connsiteY7" fmla="*/ 2583306 h 5188620"/>
              <a:gd name="connsiteX8" fmla="*/ 355223 w 1635542"/>
              <a:gd name="connsiteY8" fmla="*/ 500506 h 5188620"/>
              <a:gd name="connsiteX9" fmla="*/ 31014 w 1635542"/>
              <a:gd name="connsiteY9" fmla="*/ 664183 h 5188620"/>
              <a:gd name="connsiteX10" fmla="*/ 20295 w 1635542"/>
              <a:gd name="connsiteY10" fmla="*/ 678733 h 5188620"/>
              <a:gd name="connsiteX11" fmla="*/ 55646 w 1635542"/>
              <a:gd name="connsiteY11" fmla="*/ 592414 h 5188620"/>
              <a:gd name="connsiteX12" fmla="*/ 669890 w 1635542"/>
              <a:gd name="connsiteY12" fmla="*/ 0 h 51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5542" h="5188620">
                <a:moveTo>
                  <a:pt x="669890" y="0"/>
                </a:moveTo>
                <a:cubicBezTo>
                  <a:pt x="1203205" y="0"/>
                  <a:pt x="1635542" y="1161512"/>
                  <a:pt x="1635542" y="2594310"/>
                </a:cubicBezTo>
                <a:cubicBezTo>
                  <a:pt x="1635542" y="4027108"/>
                  <a:pt x="1203205" y="5188620"/>
                  <a:pt x="669890" y="5188620"/>
                </a:cubicBezTo>
                <a:cubicBezTo>
                  <a:pt x="436565" y="5188620"/>
                  <a:pt x="222567" y="4966300"/>
                  <a:pt x="55646" y="4596206"/>
                </a:cubicBezTo>
                <a:lnTo>
                  <a:pt x="0" y="4460335"/>
                </a:lnTo>
                <a:lnTo>
                  <a:pt x="31014" y="4502430"/>
                </a:lnTo>
                <a:cubicBezTo>
                  <a:pt x="130663" y="4607825"/>
                  <a:pt x="240221" y="4666106"/>
                  <a:pt x="355223" y="4666106"/>
                </a:cubicBezTo>
                <a:cubicBezTo>
                  <a:pt x="815230" y="4666106"/>
                  <a:pt x="1188140" y="3733605"/>
                  <a:pt x="1188140" y="2583306"/>
                </a:cubicBezTo>
                <a:cubicBezTo>
                  <a:pt x="1188140" y="1433007"/>
                  <a:pt x="815230" y="500506"/>
                  <a:pt x="355223" y="500506"/>
                </a:cubicBezTo>
                <a:cubicBezTo>
                  <a:pt x="240221" y="500506"/>
                  <a:pt x="130663" y="558787"/>
                  <a:pt x="31014" y="664183"/>
                </a:cubicBezTo>
                <a:lnTo>
                  <a:pt x="20295" y="678733"/>
                </a:lnTo>
                <a:lnTo>
                  <a:pt x="55646" y="592414"/>
                </a:lnTo>
                <a:cubicBezTo>
                  <a:pt x="222567" y="222321"/>
                  <a:pt x="436565" y="0"/>
                  <a:pt x="6698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BE629B-5059-D2D8-EF5B-C015F8C4C73F}"/>
              </a:ext>
            </a:extLst>
          </p:cNvPr>
          <p:cNvSpPr txBox="1"/>
          <p:nvPr/>
        </p:nvSpPr>
        <p:spPr>
          <a:xfrm rot="120000">
            <a:off x="1056549" y="3055966"/>
            <a:ext cx="87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726FED-8E20-FE28-D6D9-82482535E68B}"/>
              </a:ext>
            </a:extLst>
          </p:cNvPr>
          <p:cNvSpPr txBox="1"/>
          <p:nvPr/>
        </p:nvSpPr>
        <p:spPr>
          <a:xfrm rot="120000">
            <a:off x="2822636" y="3264422"/>
            <a:ext cx="876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928E26-DDAA-FFC9-B569-0D8D6E60F182}"/>
              </a:ext>
            </a:extLst>
          </p:cNvPr>
          <p:cNvSpPr txBox="1"/>
          <p:nvPr/>
        </p:nvSpPr>
        <p:spPr>
          <a:xfrm rot="-180000">
            <a:off x="4453653" y="3368868"/>
            <a:ext cx="876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4944BE-BAED-7238-2D44-D98874BA6A9B}"/>
              </a:ext>
            </a:extLst>
          </p:cNvPr>
          <p:cNvSpPr txBox="1"/>
          <p:nvPr/>
        </p:nvSpPr>
        <p:spPr>
          <a:xfrm rot="-780000">
            <a:off x="5914965" y="3384254"/>
            <a:ext cx="876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EC0A73-C82A-D55A-2ECD-A71070308532}"/>
              </a:ext>
            </a:extLst>
          </p:cNvPr>
          <p:cNvSpPr txBox="1"/>
          <p:nvPr/>
        </p:nvSpPr>
        <p:spPr>
          <a:xfrm rot="-840000">
            <a:off x="7188461" y="3115385"/>
            <a:ext cx="87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8C4A08-AB53-1D10-F394-0FE6FE9EDAAE}"/>
              </a:ext>
            </a:extLst>
          </p:cNvPr>
          <p:cNvSpPr txBox="1"/>
          <p:nvPr/>
        </p:nvSpPr>
        <p:spPr>
          <a:xfrm rot="-1380000">
            <a:off x="8198071" y="2930556"/>
            <a:ext cx="87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A9DF4A-C593-D0D5-B15D-E29A8D822CCD}"/>
              </a:ext>
            </a:extLst>
          </p:cNvPr>
          <p:cNvSpPr txBox="1"/>
          <p:nvPr/>
        </p:nvSpPr>
        <p:spPr>
          <a:xfrm rot="-1920000">
            <a:off x="8984142" y="2509978"/>
            <a:ext cx="87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316576-121C-AA02-B1F7-7043572E8EA3}"/>
              </a:ext>
            </a:extLst>
          </p:cNvPr>
          <p:cNvSpPr txBox="1"/>
          <p:nvPr/>
        </p:nvSpPr>
        <p:spPr>
          <a:xfrm>
            <a:off x="129436" y="6378930"/>
            <a:ext cx="21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Shamima Nasrin Sonia</a:t>
            </a:r>
          </a:p>
        </p:txBody>
      </p:sp>
    </p:spTree>
    <p:extLst>
      <p:ext uri="{BB962C8B-B14F-4D97-AF65-F5344CB8AC3E}">
        <p14:creationId xmlns:p14="http://schemas.microsoft.com/office/powerpoint/2010/main" val="10785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901 0.2419 C -0.89505 0.29097 -0.83776 0.3618 -0.74831 0.38935 C -0.65912 0.4169 -0.52852 0.42453 -0.43255 0.40694 C -0.33685 0.38935 -0.20807 0.33078 -0.17214 0.28379 C -0.13659 0.23727 -0.02813 0.09884 -0.00013 2.22222E-6 " pathEditMode="relative" rAng="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-3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16" grpId="0" animBg="1"/>
      <p:bldP spid="17" grpId="0" animBg="1"/>
      <p:bldP spid="20" grpId="0" animBg="1"/>
      <p:bldP spid="38" grpId="0" animBg="1"/>
      <p:bldP spid="39" grpId="0" animBg="1"/>
      <p:bldP spid="40" grpId="0" animBg="1"/>
      <p:bldP spid="37" grpId="0" animBg="1"/>
      <p:bldP spid="41" grpId="0" animBg="1"/>
      <p:bldP spid="43" grpId="0" animBg="1"/>
      <p:bldP spid="4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C701DAD9-4252-45F3-6A8E-7FC2F7BC30CE}"/>
              </a:ext>
            </a:extLst>
          </p:cNvPr>
          <p:cNvSpPr/>
          <p:nvPr/>
        </p:nvSpPr>
        <p:spPr>
          <a:xfrm>
            <a:off x="4256262" y="3875226"/>
            <a:ext cx="1110343" cy="809897"/>
          </a:xfrm>
          <a:prstGeom prst="hexagon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4C1C387-934D-3814-8002-EE31427DBFBE}"/>
              </a:ext>
            </a:extLst>
          </p:cNvPr>
          <p:cNvSpPr/>
          <p:nvPr/>
        </p:nvSpPr>
        <p:spPr>
          <a:xfrm>
            <a:off x="3715406" y="4814111"/>
            <a:ext cx="1110343" cy="809897"/>
          </a:xfrm>
          <a:prstGeom prst="hexagon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1AD3B80-ACC9-073E-A651-9668571DF140}"/>
              </a:ext>
            </a:extLst>
          </p:cNvPr>
          <p:cNvSpPr/>
          <p:nvPr/>
        </p:nvSpPr>
        <p:spPr>
          <a:xfrm>
            <a:off x="2142719" y="1579375"/>
            <a:ext cx="1110343" cy="809897"/>
          </a:xfrm>
          <a:prstGeom prst="hexagon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8EA0A65-8152-9C11-AFBC-616B2CFA18C8}"/>
              </a:ext>
            </a:extLst>
          </p:cNvPr>
          <p:cNvSpPr/>
          <p:nvPr/>
        </p:nvSpPr>
        <p:spPr>
          <a:xfrm>
            <a:off x="2463884" y="2961393"/>
            <a:ext cx="1110343" cy="80989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873B6EE-CCB0-D2D0-67BE-874FA029EE74}"/>
              </a:ext>
            </a:extLst>
          </p:cNvPr>
          <p:cNvSpPr/>
          <p:nvPr/>
        </p:nvSpPr>
        <p:spPr>
          <a:xfrm>
            <a:off x="9278021" y="5342719"/>
            <a:ext cx="1110343" cy="809897"/>
          </a:xfrm>
          <a:prstGeom prst="hexagon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20C8085-19D9-C110-B4B4-71BBCF335F84}"/>
              </a:ext>
            </a:extLst>
          </p:cNvPr>
          <p:cNvSpPr/>
          <p:nvPr/>
        </p:nvSpPr>
        <p:spPr>
          <a:xfrm>
            <a:off x="2565875" y="4814111"/>
            <a:ext cx="1110343" cy="80989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3B57466-73C8-77F5-06F5-8571C314418B}"/>
              </a:ext>
            </a:extLst>
          </p:cNvPr>
          <p:cNvSpPr/>
          <p:nvPr/>
        </p:nvSpPr>
        <p:spPr>
          <a:xfrm>
            <a:off x="3122516" y="3875226"/>
            <a:ext cx="1110343" cy="809897"/>
          </a:xfrm>
          <a:prstGeom prst="hexag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03C1550-14C0-EA15-F047-C2E2970BB627}"/>
              </a:ext>
            </a:extLst>
          </p:cNvPr>
          <p:cNvSpPr/>
          <p:nvPr/>
        </p:nvSpPr>
        <p:spPr>
          <a:xfrm>
            <a:off x="3606666" y="2961393"/>
            <a:ext cx="1110343" cy="809897"/>
          </a:xfrm>
          <a:prstGeom prst="hexagon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252F5F2-2E64-CEC1-AF34-02E68CC64A01}"/>
              </a:ext>
            </a:extLst>
          </p:cNvPr>
          <p:cNvSpPr/>
          <p:nvPr/>
        </p:nvSpPr>
        <p:spPr>
          <a:xfrm>
            <a:off x="3132908" y="2046515"/>
            <a:ext cx="1110343" cy="809897"/>
          </a:xfrm>
          <a:prstGeom prst="hexag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02A1AD22-3862-6AD6-AD1A-857E18CA77B3}"/>
              </a:ext>
            </a:extLst>
          </p:cNvPr>
          <p:cNvSpPr/>
          <p:nvPr/>
        </p:nvSpPr>
        <p:spPr>
          <a:xfrm>
            <a:off x="4280262" y="2046515"/>
            <a:ext cx="1110343" cy="809897"/>
          </a:xfrm>
          <a:prstGeom prst="hexagon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947E149-29BA-DAFE-43C3-5F5ED8D5BB3C}"/>
              </a:ext>
            </a:extLst>
          </p:cNvPr>
          <p:cNvSpPr/>
          <p:nvPr/>
        </p:nvSpPr>
        <p:spPr>
          <a:xfrm>
            <a:off x="4749448" y="2961393"/>
            <a:ext cx="1110343" cy="809897"/>
          </a:xfrm>
          <a:prstGeom prst="hexagon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5DB49A2-E41B-A947-78E4-C9662073506B}"/>
              </a:ext>
            </a:extLst>
          </p:cNvPr>
          <p:cNvSpPr/>
          <p:nvPr/>
        </p:nvSpPr>
        <p:spPr>
          <a:xfrm>
            <a:off x="4864937" y="4814111"/>
            <a:ext cx="1110343" cy="809897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7D70F89-7A35-79AA-1C9A-DED2DD890500}"/>
              </a:ext>
            </a:extLst>
          </p:cNvPr>
          <p:cNvSpPr/>
          <p:nvPr/>
        </p:nvSpPr>
        <p:spPr>
          <a:xfrm>
            <a:off x="5390008" y="3875226"/>
            <a:ext cx="1110343" cy="809897"/>
          </a:xfrm>
          <a:prstGeom prst="hexagon">
            <a:avLst/>
          </a:prstGeom>
          <a:noFill/>
          <a:ln w="57150">
            <a:solidFill>
              <a:srgbClr val="ED3B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5BED786-3286-0434-4E21-EBEA245B572E}"/>
              </a:ext>
            </a:extLst>
          </p:cNvPr>
          <p:cNvSpPr/>
          <p:nvPr/>
        </p:nvSpPr>
        <p:spPr>
          <a:xfrm>
            <a:off x="5427616" y="2046515"/>
            <a:ext cx="1110343" cy="809897"/>
          </a:xfrm>
          <a:prstGeom prst="hexagon">
            <a:avLst/>
          </a:pr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2659F97-27D2-04D8-64CA-196BDABB1C5C}"/>
              </a:ext>
            </a:extLst>
          </p:cNvPr>
          <p:cNvSpPr/>
          <p:nvPr/>
        </p:nvSpPr>
        <p:spPr>
          <a:xfrm>
            <a:off x="6523754" y="3875226"/>
            <a:ext cx="1110343" cy="809897"/>
          </a:xfrm>
          <a:prstGeom prst="hexagon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855CDFD7-4864-0ACA-8F7F-B491B2CB6BF0}"/>
              </a:ext>
            </a:extLst>
          </p:cNvPr>
          <p:cNvSpPr/>
          <p:nvPr/>
        </p:nvSpPr>
        <p:spPr>
          <a:xfrm>
            <a:off x="5892230" y="2961393"/>
            <a:ext cx="1110343" cy="809897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529C5BE-0267-BA5F-130D-82D22C7CFC07}"/>
              </a:ext>
            </a:extLst>
          </p:cNvPr>
          <p:cNvSpPr/>
          <p:nvPr/>
        </p:nvSpPr>
        <p:spPr>
          <a:xfrm>
            <a:off x="6574970" y="2046515"/>
            <a:ext cx="1110343" cy="809897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6DD4739-4860-A026-37BC-62FB35154C17}"/>
              </a:ext>
            </a:extLst>
          </p:cNvPr>
          <p:cNvSpPr/>
          <p:nvPr/>
        </p:nvSpPr>
        <p:spPr>
          <a:xfrm>
            <a:off x="6014468" y="4814111"/>
            <a:ext cx="1110343" cy="809897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C1509C4-03A8-5A8C-DC40-1B251C230C56}"/>
              </a:ext>
            </a:extLst>
          </p:cNvPr>
          <p:cNvSpPr/>
          <p:nvPr/>
        </p:nvSpPr>
        <p:spPr>
          <a:xfrm>
            <a:off x="7035012" y="2961393"/>
            <a:ext cx="1110343" cy="809897"/>
          </a:xfrm>
          <a:prstGeom prst="hexagon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5AD00B1E-40DB-FD01-DA10-301247FAA0C8}"/>
              </a:ext>
            </a:extLst>
          </p:cNvPr>
          <p:cNvSpPr/>
          <p:nvPr/>
        </p:nvSpPr>
        <p:spPr>
          <a:xfrm>
            <a:off x="8869680" y="2046515"/>
            <a:ext cx="1110343" cy="809897"/>
          </a:xfrm>
          <a:prstGeom prst="hexagon">
            <a:avLst/>
          </a:prstGeom>
          <a:noFill/>
          <a:ln w="57150">
            <a:solidFill>
              <a:srgbClr val="E66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5CFCFB5-93B5-01CD-465A-AC3593CEEF6B}"/>
              </a:ext>
            </a:extLst>
          </p:cNvPr>
          <p:cNvSpPr/>
          <p:nvPr/>
        </p:nvSpPr>
        <p:spPr>
          <a:xfrm>
            <a:off x="7722324" y="2046515"/>
            <a:ext cx="1110343" cy="809897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6A75CEF-151A-98B2-0617-6FB24F123714}"/>
              </a:ext>
            </a:extLst>
          </p:cNvPr>
          <p:cNvSpPr/>
          <p:nvPr/>
        </p:nvSpPr>
        <p:spPr>
          <a:xfrm>
            <a:off x="7657500" y="3875226"/>
            <a:ext cx="1110343" cy="809897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165C1A0D-42B0-6276-AED9-114CA7EB223B}"/>
              </a:ext>
            </a:extLst>
          </p:cNvPr>
          <p:cNvSpPr/>
          <p:nvPr/>
        </p:nvSpPr>
        <p:spPr>
          <a:xfrm>
            <a:off x="8791245" y="3875226"/>
            <a:ext cx="1110343" cy="809897"/>
          </a:xfrm>
          <a:prstGeom prst="hexagon">
            <a:avLst/>
          </a:pr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10F03A2-B297-FE6E-C1D2-2CF224614793}"/>
              </a:ext>
            </a:extLst>
          </p:cNvPr>
          <p:cNvSpPr/>
          <p:nvPr/>
        </p:nvSpPr>
        <p:spPr>
          <a:xfrm>
            <a:off x="8177794" y="2961393"/>
            <a:ext cx="1110343" cy="809897"/>
          </a:xfrm>
          <a:prstGeom prst="hexag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4CC9377D-0CFB-D5B4-DA43-D6E3DC4E2C5D}"/>
              </a:ext>
            </a:extLst>
          </p:cNvPr>
          <p:cNvSpPr/>
          <p:nvPr/>
        </p:nvSpPr>
        <p:spPr>
          <a:xfrm>
            <a:off x="7163999" y="4814111"/>
            <a:ext cx="1110343" cy="809897"/>
          </a:xfrm>
          <a:prstGeom prst="hexagon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8934610-D253-C39A-E4F3-84EF37E79068}"/>
              </a:ext>
            </a:extLst>
          </p:cNvPr>
          <p:cNvSpPr/>
          <p:nvPr/>
        </p:nvSpPr>
        <p:spPr>
          <a:xfrm>
            <a:off x="8313530" y="4814111"/>
            <a:ext cx="1110343" cy="809897"/>
          </a:xfrm>
          <a:prstGeom prst="hexagon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86D55A-B809-7FCD-4D49-76847CECAB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221" y="1135379"/>
            <a:ext cx="2632166" cy="26321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5263B3-43D8-C633-1098-4D9212A73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22" y="5214258"/>
            <a:ext cx="2002971" cy="20029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4300FE0-72A9-B53D-07C0-A628686372CE}"/>
              </a:ext>
            </a:extLst>
          </p:cNvPr>
          <p:cNvSpPr txBox="1"/>
          <p:nvPr/>
        </p:nvSpPr>
        <p:spPr>
          <a:xfrm>
            <a:off x="2419768" y="1640146"/>
            <a:ext cx="36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92334D-6E0C-947C-2E60-F51774195F27}"/>
              </a:ext>
            </a:extLst>
          </p:cNvPr>
          <p:cNvSpPr txBox="1"/>
          <p:nvPr/>
        </p:nvSpPr>
        <p:spPr>
          <a:xfrm>
            <a:off x="3400181" y="2108412"/>
            <a:ext cx="58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EAA1CF-9CF9-2764-D9F4-17C5F865922E}"/>
              </a:ext>
            </a:extLst>
          </p:cNvPr>
          <p:cNvSpPr txBox="1"/>
          <p:nvPr/>
        </p:nvSpPr>
        <p:spPr>
          <a:xfrm>
            <a:off x="4578006" y="2108412"/>
            <a:ext cx="48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AA94C7-4086-1398-737F-44EACE370266}"/>
              </a:ext>
            </a:extLst>
          </p:cNvPr>
          <p:cNvSpPr txBox="1"/>
          <p:nvPr/>
        </p:nvSpPr>
        <p:spPr>
          <a:xfrm>
            <a:off x="5711773" y="2108412"/>
            <a:ext cx="48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936503-CDA7-29D3-FCC6-5C6CF1AB05E0}"/>
              </a:ext>
            </a:extLst>
          </p:cNvPr>
          <p:cNvSpPr txBox="1"/>
          <p:nvPr/>
        </p:nvSpPr>
        <p:spPr>
          <a:xfrm>
            <a:off x="6890648" y="2108412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0DD5C5-93B4-A75E-B0EE-4EB086D8ED4E}"/>
              </a:ext>
            </a:extLst>
          </p:cNvPr>
          <p:cNvSpPr txBox="1"/>
          <p:nvPr/>
        </p:nvSpPr>
        <p:spPr>
          <a:xfrm>
            <a:off x="9168439" y="2108412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8728E5-B0C8-7C4A-FD8A-3A7FCC228914}"/>
              </a:ext>
            </a:extLst>
          </p:cNvPr>
          <p:cNvSpPr txBox="1"/>
          <p:nvPr/>
        </p:nvSpPr>
        <p:spPr>
          <a:xfrm>
            <a:off x="2747000" y="302161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23B8CC-62FF-B2EE-2BD8-355F23A98D5D}"/>
              </a:ext>
            </a:extLst>
          </p:cNvPr>
          <p:cNvSpPr txBox="1"/>
          <p:nvPr/>
        </p:nvSpPr>
        <p:spPr>
          <a:xfrm>
            <a:off x="4040421" y="302161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FE9770-52E3-BDF8-0498-0B702A290E26}"/>
              </a:ext>
            </a:extLst>
          </p:cNvPr>
          <p:cNvSpPr txBox="1"/>
          <p:nvPr/>
        </p:nvSpPr>
        <p:spPr>
          <a:xfrm>
            <a:off x="5158679" y="302161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583729-9476-EED7-C9CE-65AF8651A494}"/>
              </a:ext>
            </a:extLst>
          </p:cNvPr>
          <p:cNvSpPr txBox="1"/>
          <p:nvPr/>
        </p:nvSpPr>
        <p:spPr>
          <a:xfrm>
            <a:off x="6143749" y="302161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162465-EEC7-2CAD-E20F-21FBEDAB18D5}"/>
              </a:ext>
            </a:extLst>
          </p:cNvPr>
          <p:cNvSpPr txBox="1"/>
          <p:nvPr/>
        </p:nvSpPr>
        <p:spPr>
          <a:xfrm>
            <a:off x="3412561" y="394199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8F9D3B-04A4-0953-F7A2-F65FA240BF43}"/>
              </a:ext>
            </a:extLst>
          </p:cNvPr>
          <p:cNvSpPr txBox="1"/>
          <p:nvPr/>
        </p:nvSpPr>
        <p:spPr>
          <a:xfrm>
            <a:off x="7371686" y="302161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70724D-B187-EC39-BBC7-270C18D9CFA5}"/>
              </a:ext>
            </a:extLst>
          </p:cNvPr>
          <p:cNvSpPr txBox="1"/>
          <p:nvPr/>
        </p:nvSpPr>
        <p:spPr>
          <a:xfrm>
            <a:off x="4511456" y="394199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A58CB6-A88B-1F7B-D690-E486F06F4F32}"/>
              </a:ext>
            </a:extLst>
          </p:cNvPr>
          <p:cNvSpPr txBox="1"/>
          <p:nvPr/>
        </p:nvSpPr>
        <p:spPr>
          <a:xfrm>
            <a:off x="5682504" y="394199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6E0E4D-27AF-CC46-07EB-777D0DD3791A}"/>
              </a:ext>
            </a:extLst>
          </p:cNvPr>
          <p:cNvSpPr txBox="1"/>
          <p:nvPr/>
        </p:nvSpPr>
        <p:spPr>
          <a:xfrm>
            <a:off x="6802351" y="394199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C5641B-9096-7205-914A-6DE2481B9C8D}"/>
              </a:ext>
            </a:extLst>
          </p:cNvPr>
          <p:cNvSpPr txBox="1"/>
          <p:nvPr/>
        </p:nvSpPr>
        <p:spPr>
          <a:xfrm>
            <a:off x="7968794" y="394199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AEDC67-A208-57E9-AE79-562C20ED6A35}"/>
              </a:ext>
            </a:extLst>
          </p:cNvPr>
          <p:cNvSpPr txBox="1"/>
          <p:nvPr/>
        </p:nvSpPr>
        <p:spPr>
          <a:xfrm>
            <a:off x="9162969" y="3941996"/>
            <a:ext cx="42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D45C43-00F2-123F-FE69-6DC24C47F990}"/>
              </a:ext>
            </a:extLst>
          </p:cNvPr>
          <p:cNvSpPr txBox="1"/>
          <p:nvPr/>
        </p:nvSpPr>
        <p:spPr>
          <a:xfrm>
            <a:off x="2880202" y="48782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8CCCDB-28D7-E4E5-E4B3-2F3E937A75F3}"/>
              </a:ext>
            </a:extLst>
          </p:cNvPr>
          <p:cNvSpPr txBox="1"/>
          <p:nvPr/>
        </p:nvSpPr>
        <p:spPr>
          <a:xfrm>
            <a:off x="4026518" y="48782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A986E3-407A-A714-B3A6-B40DDAB63D93}"/>
              </a:ext>
            </a:extLst>
          </p:cNvPr>
          <p:cNvSpPr txBox="1"/>
          <p:nvPr/>
        </p:nvSpPr>
        <p:spPr>
          <a:xfrm>
            <a:off x="5172834" y="48782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D4C156-DA5D-D2A9-D459-19D83516D3AA}"/>
              </a:ext>
            </a:extLst>
          </p:cNvPr>
          <p:cNvSpPr txBox="1"/>
          <p:nvPr/>
        </p:nvSpPr>
        <p:spPr>
          <a:xfrm>
            <a:off x="6231468" y="48782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98DC3F-7E8B-58B2-52BD-1A6A6B796BF1}"/>
              </a:ext>
            </a:extLst>
          </p:cNvPr>
          <p:cNvSpPr txBox="1"/>
          <p:nvPr/>
        </p:nvSpPr>
        <p:spPr>
          <a:xfrm>
            <a:off x="7465466" y="48782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D07263-5608-9BB6-7B3B-E866267C5D56}"/>
              </a:ext>
            </a:extLst>
          </p:cNvPr>
          <p:cNvSpPr txBox="1"/>
          <p:nvPr/>
        </p:nvSpPr>
        <p:spPr>
          <a:xfrm>
            <a:off x="8611782" y="48782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21299-351A-EECF-E79C-B104959B5AD2}"/>
              </a:ext>
            </a:extLst>
          </p:cNvPr>
          <p:cNvSpPr txBox="1"/>
          <p:nvPr/>
        </p:nvSpPr>
        <p:spPr>
          <a:xfrm>
            <a:off x="8060859" y="2108412"/>
            <a:ext cx="44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E6D4A4-99CF-C3C1-F4E7-9EB41A10BBA8}"/>
              </a:ext>
            </a:extLst>
          </p:cNvPr>
          <p:cNvSpPr txBox="1"/>
          <p:nvPr/>
        </p:nvSpPr>
        <p:spPr>
          <a:xfrm>
            <a:off x="9528409" y="5393724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9A73B2-F696-96AD-4D08-F42122B92F86}"/>
              </a:ext>
            </a:extLst>
          </p:cNvPr>
          <p:cNvSpPr txBox="1"/>
          <p:nvPr/>
        </p:nvSpPr>
        <p:spPr>
          <a:xfrm>
            <a:off x="8386681" y="302161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B644994-170A-F5C3-61A7-3EAA471096AE}"/>
              </a:ext>
            </a:extLst>
          </p:cNvPr>
          <p:cNvSpPr/>
          <p:nvPr/>
        </p:nvSpPr>
        <p:spPr>
          <a:xfrm>
            <a:off x="2766744" y="408765"/>
            <a:ext cx="665713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are you see in the picture?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8C7CBF-D62E-C22A-564D-6F06FC5C9C77}"/>
              </a:ext>
            </a:extLst>
          </p:cNvPr>
          <p:cNvGrpSpPr/>
          <p:nvPr/>
        </p:nvGrpSpPr>
        <p:grpSpPr>
          <a:xfrm>
            <a:off x="2621460" y="255755"/>
            <a:ext cx="1042817" cy="987552"/>
            <a:chOff x="4754574" y="2132503"/>
            <a:chExt cx="3442927" cy="330611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926EE22-E558-770B-88F7-D91B06A4E841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1D406E2-B37F-ED26-15E0-EB41A9F2919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2A435983-3711-A3BC-06F3-BAC01909A8E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EE78412-CBEE-CDA7-231F-0EDAF26F3AEE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21E6044-A143-B7D4-461F-62A42AF1BD57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5310608-517C-B8C9-EE03-5E7A08EF9153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071C162-E9B9-5B5B-435F-68C2B14ACC26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B8EE15B-264F-24CC-66D8-2D860EE1252C}"/>
              </a:ext>
            </a:extLst>
          </p:cNvPr>
          <p:cNvSpPr/>
          <p:nvPr/>
        </p:nvSpPr>
        <p:spPr>
          <a:xfrm>
            <a:off x="2412555" y="404851"/>
            <a:ext cx="7317587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dog, dog’s food and capital letters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CF1F1C-3424-5A10-0846-2365CA28F634}"/>
              </a:ext>
            </a:extLst>
          </p:cNvPr>
          <p:cNvGrpSpPr/>
          <p:nvPr/>
        </p:nvGrpSpPr>
        <p:grpSpPr>
          <a:xfrm>
            <a:off x="2267272" y="251841"/>
            <a:ext cx="1042817" cy="987552"/>
            <a:chOff x="4754574" y="2132503"/>
            <a:chExt cx="3442927" cy="330611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C4FDBD-B3BD-A580-BD69-7A4FDBE9351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A32DAE4-3FC2-0770-E256-003A8ADF58FB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FBB02EED-06E1-BA16-3FBF-A5210F8C4190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03CE882-297B-4C8D-D3F2-B295C5E9BC34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FE46F8C-E471-DEDE-D1F9-8EC7921D6342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C614A26-2AAB-9338-A0DF-EA14C422D7D5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EBAF3C-05FE-6E2D-E949-D8675119EAF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112F355-2D44-7277-1488-4CFE1157FB19}"/>
              </a:ext>
            </a:extLst>
          </p:cNvPr>
          <p:cNvSpPr/>
          <p:nvPr/>
        </p:nvSpPr>
        <p:spPr>
          <a:xfrm>
            <a:off x="1219519" y="400580"/>
            <a:ext cx="984384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alphabet and help the dog to eat her food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11B72D4-81F6-3A77-00DF-2623D7CF2EEB}"/>
              </a:ext>
            </a:extLst>
          </p:cNvPr>
          <p:cNvGrpSpPr/>
          <p:nvPr/>
        </p:nvGrpSpPr>
        <p:grpSpPr>
          <a:xfrm>
            <a:off x="1074235" y="247570"/>
            <a:ext cx="1042817" cy="987552"/>
            <a:chOff x="4754574" y="2132503"/>
            <a:chExt cx="3442927" cy="330611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7DFFFF8-D8E7-389A-7303-4849AD685ECA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FBD8B9E-C016-8D3A-E3CD-ED16CFF5937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Circle: Hollow 82">
              <a:extLst>
                <a:ext uri="{FF2B5EF4-FFF2-40B4-BE49-F238E27FC236}">
                  <a16:creationId xmlns:a16="http://schemas.microsoft.com/office/drawing/2014/main" id="{BAA36BFA-E195-3D52-7AFC-E4979D106A3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89985D1-A795-4505-15FE-F02B00D699C1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95F20F4-5055-34E1-EB0A-9625177D2BE8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378D33C-9E0C-D0A6-036F-DECC4C246435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AF232E1-2255-081F-DE33-B50D090B3E6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15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7.40741E-7 L 0.52409 0.0078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0.5789 0.00879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-1.85185E-6 L 0.79141 0.01204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7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"/>
                            </p:stCondLst>
                            <p:childTnLst>
                              <p:par>
                                <p:cTn id="10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"/>
                            </p:stCondLst>
                            <p:childTnLst>
                              <p:par>
                                <p:cTn id="1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"/>
                            </p:stCondLst>
                            <p:childTnLst>
                              <p:par>
                                <p:cTn id="1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"/>
                            </p:stCondLst>
                            <p:childTnLst>
                              <p:par>
                                <p:cTn id="1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"/>
                            </p:stCondLst>
                            <p:childTnLst>
                              <p:par>
                                <p:cTn id="16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"/>
                            </p:stCondLst>
                            <p:childTnLst>
                              <p:par>
                                <p:cTn id="17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"/>
                            </p:stCondLst>
                            <p:childTnLst>
                              <p:par>
                                <p:cTn id="19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"/>
                            </p:stCondLst>
                            <p:childTnLst>
                              <p:par>
                                <p:cTn id="20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"/>
                            </p:stCondLst>
                            <p:childTnLst>
                              <p:par>
                                <p:cTn id="2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"/>
                            </p:stCondLst>
                            <p:childTnLst>
                              <p:par>
                                <p:cTn id="2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"/>
                            </p:stCondLst>
                            <p:childTnLst>
                              <p:par>
                                <p:cTn id="2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"/>
                            </p:stCondLst>
                            <p:childTnLst>
                              <p:par>
                                <p:cTn id="2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"/>
                            </p:stCondLst>
                            <p:childTnLst>
                              <p:par>
                                <p:cTn id="28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"/>
                            </p:stCondLst>
                            <p:childTnLst>
                              <p:par>
                                <p:cTn id="2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"/>
                            </p:stCondLst>
                            <p:childTnLst>
                              <p:par>
                                <p:cTn id="3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"/>
                            </p:stCondLst>
                            <p:childTnLst>
                              <p:par>
                                <p:cTn id="3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"/>
                            </p:stCondLst>
                            <p:childTnLst>
                              <p:par>
                                <p:cTn id="3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"/>
                            </p:stCondLst>
                            <p:childTnLst>
                              <p:par>
                                <p:cTn id="3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"/>
                            </p:stCondLst>
                            <p:childTnLst>
                              <p:par>
                                <p:cTn id="37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"/>
                            </p:stCondLst>
                            <p:childTnLst>
                              <p:par>
                                <p:cTn id="3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"/>
                            </p:stCondLst>
                            <p:childTnLst>
                              <p:par>
                                <p:cTn id="40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0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"/>
                            </p:stCondLst>
                            <p:childTnLst>
                              <p:par>
                                <p:cTn id="4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0"/>
                            </p:stCondLst>
                            <p:childTnLst>
                              <p:par>
                                <p:cTn id="4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0"/>
                            </p:stCondLst>
                            <p:childTnLst>
                              <p:par>
                                <p:cTn id="4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8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"/>
                            </p:stCondLst>
                            <p:childTnLst>
                              <p:par>
                                <p:cTn id="46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3" presetClass="entr" presetSubtype="16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0" grpId="1" animBg="1"/>
      <p:bldP spid="70" grpId="0" animBg="1"/>
      <p:bldP spid="70" grpId="1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54238527-B8BF-3879-77F0-2A27487F1DE0}"/>
              </a:ext>
            </a:extLst>
          </p:cNvPr>
          <p:cNvGrpSpPr/>
          <p:nvPr/>
        </p:nvGrpSpPr>
        <p:grpSpPr>
          <a:xfrm>
            <a:off x="4581210" y="0"/>
            <a:ext cx="7610790" cy="7176597"/>
            <a:chOff x="4581210" y="0"/>
            <a:chExt cx="7610790" cy="717659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9E4D7B-31AC-ED67-0295-36144DE2A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25587" r="16110"/>
            <a:stretch/>
          </p:blipFill>
          <p:spPr>
            <a:xfrm>
              <a:off x="4581210" y="3685040"/>
              <a:ext cx="3534678" cy="330309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3436EA8-8C34-6F85-19E8-7B478027E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99" y="142875"/>
              <a:ext cx="6657975" cy="64738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99D8C3D-6ACB-29AA-3DCA-0374C546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425" y="0"/>
              <a:ext cx="4684575" cy="717659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ECD587C-FC48-6A67-7CF9-92FDE409E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" t="3887" r="86006" b="75897"/>
            <a:stretch/>
          </p:blipFill>
          <p:spPr>
            <a:xfrm>
              <a:off x="10089153" y="3685040"/>
              <a:ext cx="445117" cy="48055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CFA12A-F385-0BF4-0249-CA0D32327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3" t="2192" r="72873" b="75895"/>
            <a:stretch/>
          </p:blipFill>
          <p:spPr>
            <a:xfrm>
              <a:off x="9503777" y="3293230"/>
              <a:ext cx="353148" cy="44827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E2724C0-F154-8600-3DF5-FB827CF45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4" t="3704" r="19078" b="39259"/>
            <a:stretch/>
          </p:blipFill>
          <p:spPr>
            <a:xfrm>
              <a:off x="8859883" y="3886199"/>
              <a:ext cx="336483" cy="38646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B2346C1-FEC7-081C-3F9C-8DDE66717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5000" r="21273" b="41851"/>
            <a:stretch/>
          </p:blipFill>
          <p:spPr>
            <a:xfrm>
              <a:off x="9468544" y="4185999"/>
              <a:ext cx="348431" cy="381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F419D3D-DA3F-7211-58AF-681296A6B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2" t="3704" r="15690" b="41296"/>
            <a:stretch/>
          </p:blipFill>
          <p:spPr>
            <a:xfrm>
              <a:off x="9928339" y="4566999"/>
              <a:ext cx="367436" cy="39209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5F00B54-E39F-0769-1F3D-6F055C29D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6" t="3518" r="19078" b="41482"/>
            <a:stretch/>
          </p:blipFill>
          <p:spPr>
            <a:xfrm>
              <a:off x="10535946" y="4712291"/>
              <a:ext cx="367437" cy="4043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8508422-1BF2-A0D7-866B-5395E8CAC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1" t="5080" r="15403" b="36864"/>
            <a:stretch/>
          </p:blipFill>
          <p:spPr>
            <a:xfrm flipV="1">
              <a:off x="10162938" y="6046817"/>
              <a:ext cx="371332" cy="39209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C4BED1C-1C4A-937C-5489-B49BFA77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080" y="5371759"/>
              <a:ext cx="288925" cy="38134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80C34EA-D6E3-8242-3940-792B7E00A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819" y="2680534"/>
              <a:ext cx="255666" cy="33640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762B7F-6923-79ED-EB10-41E67FD3B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99" y="3232543"/>
              <a:ext cx="308267" cy="40561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35A115-226C-27CF-6605-88E31FD86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861364" y="3932215"/>
              <a:ext cx="308267" cy="40561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1A770CB-B008-55F5-064B-1255E7CC1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6" t="51060" r="57745" b="26000"/>
            <a:stretch/>
          </p:blipFill>
          <p:spPr>
            <a:xfrm>
              <a:off x="10278654" y="5253316"/>
              <a:ext cx="441010" cy="52356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ED41948-F1EA-51F4-0FFF-9D1E51039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6" t="2790" r="57745" b="76609"/>
            <a:stretch/>
          </p:blipFill>
          <p:spPr>
            <a:xfrm>
              <a:off x="10012365" y="2832642"/>
              <a:ext cx="441010" cy="47019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63DD0DA-B696-B24C-02D1-E48B35930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2" t="2790" r="43207" b="76609"/>
            <a:stretch/>
          </p:blipFill>
          <p:spPr>
            <a:xfrm>
              <a:off x="10655733" y="3194440"/>
              <a:ext cx="495300" cy="517406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9A9DCB-3D4E-4BEE-DF51-7DDFDBDF04D3}"/>
              </a:ext>
            </a:extLst>
          </p:cNvPr>
          <p:cNvSpPr/>
          <p:nvPr/>
        </p:nvSpPr>
        <p:spPr>
          <a:xfrm>
            <a:off x="684583" y="625564"/>
            <a:ext cx="3896627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work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685DD3-4EC1-E955-9C7A-C0E266ABD8F5}"/>
              </a:ext>
            </a:extLst>
          </p:cNvPr>
          <p:cNvGrpSpPr/>
          <p:nvPr/>
        </p:nvGrpSpPr>
        <p:grpSpPr>
          <a:xfrm>
            <a:off x="539299" y="472554"/>
            <a:ext cx="1033272" cy="1005840"/>
            <a:chOff x="4754574" y="2132503"/>
            <a:chExt cx="3442927" cy="33061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B568D1-6DBA-5B6F-1F5A-9510702DD663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4521C4-CDA9-237F-BE0A-5BA6A343AD7E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77A0E4AB-9844-4BBB-F75B-C11396A3F1AD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5B852D-11E0-125F-8D19-EDA8806C1FE1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D227C3-AE55-8A3C-6693-164B0A33F611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1326EF-D9C0-F90F-2209-458A6226AEB2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FCF0F9-FBDD-0D67-8943-1985646F2CF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1481C4-F38F-9DCF-655B-485A4BEDA2B7}"/>
              </a:ext>
            </a:extLst>
          </p:cNvPr>
          <p:cNvSpPr txBox="1"/>
          <p:nvPr/>
        </p:nvSpPr>
        <p:spPr>
          <a:xfrm>
            <a:off x="829699" y="2817042"/>
            <a:ext cx="38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 all the letters</a:t>
            </a:r>
          </a:p>
        </p:txBody>
      </p:sp>
    </p:spTree>
    <p:extLst>
      <p:ext uri="{BB962C8B-B14F-4D97-AF65-F5344CB8AC3E}">
        <p14:creationId xmlns:p14="http://schemas.microsoft.com/office/powerpoint/2010/main" val="418904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3.7037E-7 L 0.29544 0.004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1F4309A0-AD9D-2D33-097A-5AFB7D6BEEFB}"/>
              </a:ext>
            </a:extLst>
          </p:cNvPr>
          <p:cNvSpPr/>
          <p:nvPr/>
        </p:nvSpPr>
        <p:spPr>
          <a:xfrm>
            <a:off x="1175807" y="217670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art 100">
            <a:extLst>
              <a:ext uri="{FF2B5EF4-FFF2-40B4-BE49-F238E27FC236}">
                <a16:creationId xmlns:a16="http://schemas.microsoft.com/office/drawing/2014/main" id="{E833D44D-A2CA-DE78-8F61-1386A03E4EE3}"/>
              </a:ext>
            </a:extLst>
          </p:cNvPr>
          <p:cNvSpPr/>
          <p:nvPr/>
        </p:nvSpPr>
        <p:spPr>
          <a:xfrm>
            <a:off x="189445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art 101">
            <a:extLst>
              <a:ext uri="{FF2B5EF4-FFF2-40B4-BE49-F238E27FC236}">
                <a16:creationId xmlns:a16="http://schemas.microsoft.com/office/drawing/2014/main" id="{3567C4C1-F086-37B4-33D6-425BC911E8FA}"/>
              </a:ext>
            </a:extLst>
          </p:cNvPr>
          <p:cNvSpPr/>
          <p:nvPr/>
        </p:nvSpPr>
        <p:spPr>
          <a:xfrm>
            <a:off x="290046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art 102">
            <a:extLst>
              <a:ext uri="{FF2B5EF4-FFF2-40B4-BE49-F238E27FC236}">
                <a16:creationId xmlns:a16="http://schemas.microsoft.com/office/drawing/2014/main" id="{AA2D4D36-9C16-EAAC-D28C-18FDDA657A06}"/>
              </a:ext>
            </a:extLst>
          </p:cNvPr>
          <p:cNvSpPr/>
          <p:nvPr/>
        </p:nvSpPr>
        <p:spPr>
          <a:xfrm>
            <a:off x="390647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art 103">
            <a:extLst>
              <a:ext uri="{FF2B5EF4-FFF2-40B4-BE49-F238E27FC236}">
                <a16:creationId xmlns:a16="http://schemas.microsoft.com/office/drawing/2014/main" id="{2C4161B7-EF59-11D1-13D3-ABC522F20D03}"/>
              </a:ext>
            </a:extLst>
          </p:cNvPr>
          <p:cNvSpPr/>
          <p:nvPr/>
        </p:nvSpPr>
        <p:spPr>
          <a:xfrm>
            <a:off x="491248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art 104">
            <a:extLst>
              <a:ext uri="{FF2B5EF4-FFF2-40B4-BE49-F238E27FC236}">
                <a16:creationId xmlns:a16="http://schemas.microsoft.com/office/drawing/2014/main" id="{EC1FC320-4210-F5A5-58C2-188CE86BB1C5}"/>
              </a:ext>
            </a:extLst>
          </p:cNvPr>
          <p:cNvSpPr/>
          <p:nvPr/>
        </p:nvSpPr>
        <p:spPr>
          <a:xfrm>
            <a:off x="591849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art 105">
            <a:extLst>
              <a:ext uri="{FF2B5EF4-FFF2-40B4-BE49-F238E27FC236}">
                <a16:creationId xmlns:a16="http://schemas.microsoft.com/office/drawing/2014/main" id="{00BC115D-F65F-A783-5647-B77AD6549B8B}"/>
              </a:ext>
            </a:extLst>
          </p:cNvPr>
          <p:cNvSpPr/>
          <p:nvPr/>
        </p:nvSpPr>
        <p:spPr>
          <a:xfrm>
            <a:off x="692450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art 106">
            <a:extLst>
              <a:ext uri="{FF2B5EF4-FFF2-40B4-BE49-F238E27FC236}">
                <a16:creationId xmlns:a16="http://schemas.microsoft.com/office/drawing/2014/main" id="{10944412-D129-84DC-DB2A-7DEA045CD42E}"/>
              </a:ext>
            </a:extLst>
          </p:cNvPr>
          <p:cNvSpPr/>
          <p:nvPr/>
        </p:nvSpPr>
        <p:spPr>
          <a:xfrm>
            <a:off x="7930516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art 107">
            <a:extLst>
              <a:ext uri="{FF2B5EF4-FFF2-40B4-BE49-F238E27FC236}">
                <a16:creationId xmlns:a16="http://schemas.microsoft.com/office/drawing/2014/main" id="{1FF9706E-41AC-58C8-F5EA-3BEF28141414}"/>
              </a:ext>
            </a:extLst>
          </p:cNvPr>
          <p:cNvSpPr/>
          <p:nvPr/>
        </p:nvSpPr>
        <p:spPr>
          <a:xfrm>
            <a:off x="8936525" y="2636121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art 108">
            <a:extLst>
              <a:ext uri="{FF2B5EF4-FFF2-40B4-BE49-F238E27FC236}">
                <a16:creationId xmlns:a16="http://schemas.microsoft.com/office/drawing/2014/main" id="{7C655E07-5E3E-CBC2-A90B-E0D62A44DBCD}"/>
              </a:ext>
            </a:extLst>
          </p:cNvPr>
          <p:cNvSpPr/>
          <p:nvPr/>
        </p:nvSpPr>
        <p:spPr>
          <a:xfrm>
            <a:off x="189445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art 109">
            <a:extLst>
              <a:ext uri="{FF2B5EF4-FFF2-40B4-BE49-F238E27FC236}">
                <a16:creationId xmlns:a16="http://schemas.microsoft.com/office/drawing/2014/main" id="{FA8572CD-F24B-9498-5CD2-6D57E0305992}"/>
              </a:ext>
            </a:extLst>
          </p:cNvPr>
          <p:cNvSpPr/>
          <p:nvPr/>
        </p:nvSpPr>
        <p:spPr>
          <a:xfrm>
            <a:off x="290046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art 110">
            <a:extLst>
              <a:ext uri="{FF2B5EF4-FFF2-40B4-BE49-F238E27FC236}">
                <a16:creationId xmlns:a16="http://schemas.microsoft.com/office/drawing/2014/main" id="{81AED037-716F-6DC0-28B6-95F39EA7AB0B}"/>
              </a:ext>
            </a:extLst>
          </p:cNvPr>
          <p:cNvSpPr/>
          <p:nvPr/>
        </p:nvSpPr>
        <p:spPr>
          <a:xfrm>
            <a:off x="390647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art 111">
            <a:extLst>
              <a:ext uri="{FF2B5EF4-FFF2-40B4-BE49-F238E27FC236}">
                <a16:creationId xmlns:a16="http://schemas.microsoft.com/office/drawing/2014/main" id="{7E9B2414-D80F-36AE-9C1B-45799B63BCEE}"/>
              </a:ext>
            </a:extLst>
          </p:cNvPr>
          <p:cNvSpPr/>
          <p:nvPr/>
        </p:nvSpPr>
        <p:spPr>
          <a:xfrm>
            <a:off x="491248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art 112">
            <a:extLst>
              <a:ext uri="{FF2B5EF4-FFF2-40B4-BE49-F238E27FC236}">
                <a16:creationId xmlns:a16="http://schemas.microsoft.com/office/drawing/2014/main" id="{088F17BC-F29C-C310-8AD0-761095F3A009}"/>
              </a:ext>
            </a:extLst>
          </p:cNvPr>
          <p:cNvSpPr/>
          <p:nvPr/>
        </p:nvSpPr>
        <p:spPr>
          <a:xfrm>
            <a:off x="591849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art 113">
            <a:extLst>
              <a:ext uri="{FF2B5EF4-FFF2-40B4-BE49-F238E27FC236}">
                <a16:creationId xmlns:a16="http://schemas.microsoft.com/office/drawing/2014/main" id="{528790C3-02D7-5044-5BDC-EA308BB9F7E8}"/>
              </a:ext>
            </a:extLst>
          </p:cNvPr>
          <p:cNvSpPr/>
          <p:nvPr/>
        </p:nvSpPr>
        <p:spPr>
          <a:xfrm>
            <a:off x="692450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art 114">
            <a:extLst>
              <a:ext uri="{FF2B5EF4-FFF2-40B4-BE49-F238E27FC236}">
                <a16:creationId xmlns:a16="http://schemas.microsoft.com/office/drawing/2014/main" id="{A1C731EA-9679-5F11-B258-D3F544EA351C}"/>
              </a:ext>
            </a:extLst>
          </p:cNvPr>
          <p:cNvSpPr/>
          <p:nvPr/>
        </p:nvSpPr>
        <p:spPr>
          <a:xfrm>
            <a:off x="7930516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art 115">
            <a:extLst>
              <a:ext uri="{FF2B5EF4-FFF2-40B4-BE49-F238E27FC236}">
                <a16:creationId xmlns:a16="http://schemas.microsoft.com/office/drawing/2014/main" id="{2DBB85DB-FD29-C8CA-D7C6-7D305E954181}"/>
              </a:ext>
            </a:extLst>
          </p:cNvPr>
          <p:cNvSpPr/>
          <p:nvPr/>
        </p:nvSpPr>
        <p:spPr>
          <a:xfrm>
            <a:off x="8936525" y="3429000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art 116">
            <a:extLst>
              <a:ext uri="{FF2B5EF4-FFF2-40B4-BE49-F238E27FC236}">
                <a16:creationId xmlns:a16="http://schemas.microsoft.com/office/drawing/2014/main" id="{0DA213D0-EF77-B814-A950-7287B818059C}"/>
              </a:ext>
            </a:extLst>
          </p:cNvPr>
          <p:cNvSpPr/>
          <p:nvPr/>
        </p:nvSpPr>
        <p:spPr>
          <a:xfrm>
            <a:off x="195485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Heart 117">
            <a:extLst>
              <a:ext uri="{FF2B5EF4-FFF2-40B4-BE49-F238E27FC236}">
                <a16:creationId xmlns:a16="http://schemas.microsoft.com/office/drawing/2014/main" id="{61509BD8-20A8-14F6-8D50-6DD2A356A4E1}"/>
              </a:ext>
            </a:extLst>
          </p:cNvPr>
          <p:cNvSpPr/>
          <p:nvPr/>
        </p:nvSpPr>
        <p:spPr>
          <a:xfrm>
            <a:off x="296487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eart 118">
            <a:extLst>
              <a:ext uri="{FF2B5EF4-FFF2-40B4-BE49-F238E27FC236}">
                <a16:creationId xmlns:a16="http://schemas.microsoft.com/office/drawing/2014/main" id="{EBB8651F-5DB8-5410-1E38-496CB6879F89}"/>
              </a:ext>
            </a:extLst>
          </p:cNvPr>
          <p:cNvSpPr/>
          <p:nvPr/>
        </p:nvSpPr>
        <p:spPr>
          <a:xfrm>
            <a:off x="397489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eart 119">
            <a:extLst>
              <a:ext uri="{FF2B5EF4-FFF2-40B4-BE49-F238E27FC236}">
                <a16:creationId xmlns:a16="http://schemas.microsoft.com/office/drawing/2014/main" id="{17B7045A-F603-513A-89C9-16488076BFDB}"/>
              </a:ext>
            </a:extLst>
          </p:cNvPr>
          <p:cNvSpPr/>
          <p:nvPr/>
        </p:nvSpPr>
        <p:spPr>
          <a:xfrm>
            <a:off x="498491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Heart 120">
            <a:extLst>
              <a:ext uri="{FF2B5EF4-FFF2-40B4-BE49-F238E27FC236}">
                <a16:creationId xmlns:a16="http://schemas.microsoft.com/office/drawing/2014/main" id="{F2AF7F77-19F9-FE6D-FAE2-BDE5342D1DCA}"/>
              </a:ext>
            </a:extLst>
          </p:cNvPr>
          <p:cNvSpPr/>
          <p:nvPr/>
        </p:nvSpPr>
        <p:spPr>
          <a:xfrm>
            <a:off x="599493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eart 121">
            <a:extLst>
              <a:ext uri="{FF2B5EF4-FFF2-40B4-BE49-F238E27FC236}">
                <a16:creationId xmlns:a16="http://schemas.microsoft.com/office/drawing/2014/main" id="{239A6FA1-5CB2-F665-EFD5-4F8FDBEF1157}"/>
              </a:ext>
            </a:extLst>
          </p:cNvPr>
          <p:cNvSpPr/>
          <p:nvPr/>
        </p:nvSpPr>
        <p:spPr>
          <a:xfrm>
            <a:off x="700495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Heart 122">
            <a:extLst>
              <a:ext uri="{FF2B5EF4-FFF2-40B4-BE49-F238E27FC236}">
                <a16:creationId xmlns:a16="http://schemas.microsoft.com/office/drawing/2014/main" id="{10F62E23-4316-1E0E-8A4F-DBA93FAFBD90}"/>
              </a:ext>
            </a:extLst>
          </p:cNvPr>
          <p:cNvSpPr/>
          <p:nvPr/>
        </p:nvSpPr>
        <p:spPr>
          <a:xfrm>
            <a:off x="801497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Heart 123">
            <a:extLst>
              <a:ext uri="{FF2B5EF4-FFF2-40B4-BE49-F238E27FC236}">
                <a16:creationId xmlns:a16="http://schemas.microsoft.com/office/drawing/2014/main" id="{03090453-C1D1-7187-75E8-523B2A015264}"/>
              </a:ext>
            </a:extLst>
          </p:cNvPr>
          <p:cNvSpPr/>
          <p:nvPr/>
        </p:nvSpPr>
        <p:spPr>
          <a:xfrm>
            <a:off x="9024998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art 152">
            <a:extLst>
              <a:ext uri="{FF2B5EF4-FFF2-40B4-BE49-F238E27FC236}">
                <a16:creationId xmlns:a16="http://schemas.microsoft.com/office/drawing/2014/main" id="{E08888A8-FF24-493B-F976-69604FA713AD}"/>
              </a:ext>
            </a:extLst>
          </p:cNvPr>
          <p:cNvSpPr/>
          <p:nvPr/>
        </p:nvSpPr>
        <p:spPr>
          <a:xfrm>
            <a:off x="10035020" y="4259399"/>
            <a:ext cx="954385" cy="707886"/>
          </a:xfrm>
          <a:prstGeom prst="heart">
            <a:avLst/>
          </a:prstGeom>
          <a:solidFill>
            <a:srgbClr val="FF99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8A5442-9FEF-7470-FAA8-18EDE2D8816A}"/>
              </a:ext>
            </a:extLst>
          </p:cNvPr>
          <p:cNvSpPr txBox="1"/>
          <p:nvPr/>
        </p:nvSpPr>
        <p:spPr>
          <a:xfrm>
            <a:off x="1427947" y="2165404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F2F954-3924-1FB7-AF01-A3DBDE9AB86A}"/>
              </a:ext>
            </a:extLst>
          </p:cNvPr>
          <p:cNvSpPr txBox="1"/>
          <p:nvPr/>
        </p:nvSpPr>
        <p:spPr>
          <a:xfrm>
            <a:off x="7183722" y="258440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8D70F6-167A-0EC9-B12C-490F41794D2E}"/>
              </a:ext>
            </a:extLst>
          </p:cNvPr>
          <p:cNvSpPr txBox="1"/>
          <p:nvPr/>
        </p:nvSpPr>
        <p:spPr>
          <a:xfrm>
            <a:off x="6210329" y="2711402"/>
            <a:ext cx="36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4ACEB9-FF2E-4325-EE32-FB7D58F378F9}"/>
              </a:ext>
            </a:extLst>
          </p:cNvPr>
          <p:cNvSpPr txBox="1"/>
          <p:nvPr/>
        </p:nvSpPr>
        <p:spPr>
          <a:xfrm>
            <a:off x="5191638" y="266060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591B4A-1AC4-45F4-D367-1B29F1D31F4D}"/>
              </a:ext>
            </a:extLst>
          </p:cNvPr>
          <p:cNvSpPr txBox="1"/>
          <p:nvPr/>
        </p:nvSpPr>
        <p:spPr>
          <a:xfrm>
            <a:off x="5112872" y="3398843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68F2C59-3FE5-2AD6-54DD-9829025E92F3}"/>
              </a:ext>
            </a:extLst>
          </p:cNvPr>
          <p:cNvSpPr txBox="1"/>
          <p:nvPr/>
        </p:nvSpPr>
        <p:spPr>
          <a:xfrm>
            <a:off x="6172915" y="345491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8CC5E0-03A7-C0E5-92DD-6529676EFAD1}"/>
              </a:ext>
            </a:extLst>
          </p:cNvPr>
          <p:cNvSpPr txBox="1"/>
          <p:nvPr/>
        </p:nvSpPr>
        <p:spPr>
          <a:xfrm>
            <a:off x="2160965" y="2683078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3E4D91-D84B-5D50-C04A-7659AF79F15C}"/>
              </a:ext>
            </a:extLst>
          </p:cNvPr>
          <p:cNvSpPr txBox="1"/>
          <p:nvPr/>
        </p:nvSpPr>
        <p:spPr>
          <a:xfrm>
            <a:off x="4160247" y="269870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76F90A-13C7-AB9D-97E2-60104B8EE576}"/>
              </a:ext>
            </a:extLst>
          </p:cNvPr>
          <p:cNvSpPr txBox="1"/>
          <p:nvPr/>
        </p:nvSpPr>
        <p:spPr>
          <a:xfrm>
            <a:off x="3166956" y="267330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47DB2D-BDC5-12A3-3BF1-B8747CB59DC1}"/>
              </a:ext>
            </a:extLst>
          </p:cNvPr>
          <p:cNvSpPr txBox="1"/>
          <p:nvPr/>
        </p:nvSpPr>
        <p:spPr>
          <a:xfrm>
            <a:off x="8245258" y="3387403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927E8E9-64DE-8487-F6BA-A88D72809CF1}"/>
              </a:ext>
            </a:extLst>
          </p:cNvPr>
          <p:cNvSpPr txBox="1"/>
          <p:nvPr/>
        </p:nvSpPr>
        <p:spPr>
          <a:xfrm>
            <a:off x="9158054" y="3384756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1B4C7B-AEF3-3E2B-DCD4-C7E9243A5A81}"/>
              </a:ext>
            </a:extLst>
          </p:cNvPr>
          <p:cNvSpPr txBox="1"/>
          <p:nvPr/>
        </p:nvSpPr>
        <p:spPr>
          <a:xfrm>
            <a:off x="2259187" y="4272203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74E315F-578A-2D94-3C5B-07583F6B74AF}"/>
              </a:ext>
            </a:extLst>
          </p:cNvPr>
          <p:cNvSpPr txBox="1"/>
          <p:nvPr/>
        </p:nvSpPr>
        <p:spPr>
          <a:xfrm>
            <a:off x="3244678" y="4272320"/>
            <a:ext cx="45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AED3183-F513-C937-509B-0305C4344E61}"/>
              </a:ext>
            </a:extLst>
          </p:cNvPr>
          <p:cNvSpPr txBox="1"/>
          <p:nvPr/>
        </p:nvSpPr>
        <p:spPr>
          <a:xfrm>
            <a:off x="9246501" y="272410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5C7B933-A215-209B-4377-38453DED888F}"/>
              </a:ext>
            </a:extLst>
          </p:cNvPr>
          <p:cNvSpPr txBox="1"/>
          <p:nvPr/>
        </p:nvSpPr>
        <p:spPr>
          <a:xfrm>
            <a:off x="4295695" y="4293950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CC619BE-A7E8-1F1B-FAE6-7C4B6FCD9BE9}"/>
              </a:ext>
            </a:extLst>
          </p:cNvPr>
          <p:cNvSpPr txBox="1"/>
          <p:nvPr/>
        </p:nvSpPr>
        <p:spPr>
          <a:xfrm>
            <a:off x="2262056" y="3422510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33FB50F-14D7-20F8-C114-461C139FB0CE}"/>
              </a:ext>
            </a:extLst>
          </p:cNvPr>
          <p:cNvSpPr txBox="1"/>
          <p:nvPr/>
        </p:nvSpPr>
        <p:spPr>
          <a:xfrm>
            <a:off x="5230935" y="4272974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82EF742-6A6F-4CAF-39FE-A19C28039694}"/>
              </a:ext>
            </a:extLst>
          </p:cNvPr>
          <p:cNvSpPr txBox="1"/>
          <p:nvPr/>
        </p:nvSpPr>
        <p:spPr>
          <a:xfrm>
            <a:off x="6254573" y="4293950"/>
            <a:ext cx="59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B3707EE-884A-FC9D-7846-2AFD4093973B}"/>
              </a:ext>
            </a:extLst>
          </p:cNvPr>
          <p:cNvSpPr txBox="1"/>
          <p:nvPr/>
        </p:nvSpPr>
        <p:spPr>
          <a:xfrm>
            <a:off x="7219376" y="4270953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476FD-063A-F484-ED5E-3B4FBDAE648C}"/>
              </a:ext>
            </a:extLst>
          </p:cNvPr>
          <p:cNvSpPr txBox="1"/>
          <p:nvPr/>
        </p:nvSpPr>
        <p:spPr>
          <a:xfrm>
            <a:off x="8274658" y="4249706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CB5E76-FF00-43B6-AA1E-3632F44187FC}"/>
              </a:ext>
            </a:extLst>
          </p:cNvPr>
          <p:cNvSpPr txBox="1"/>
          <p:nvPr/>
        </p:nvSpPr>
        <p:spPr>
          <a:xfrm>
            <a:off x="9286671" y="4229237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BBAB21-3E7A-59DF-F75F-7FD7F383D3A4}"/>
              </a:ext>
            </a:extLst>
          </p:cNvPr>
          <p:cNvSpPr txBox="1"/>
          <p:nvPr/>
        </p:nvSpPr>
        <p:spPr>
          <a:xfrm>
            <a:off x="10299128" y="4264706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D9A96B-E9F7-D7A5-85F5-D674C6C079A8}"/>
              </a:ext>
            </a:extLst>
          </p:cNvPr>
          <p:cNvSpPr txBox="1"/>
          <p:nvPr/>
        </p:nvSpPr>
        <p:spPr>
          <a:xfrm>
            <a:off x="3157435" y="3451071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F55B4BA-7B6D-1C39-2DD0-8D84FED248EB}"/>
              </a:ext>
            </a:extLst>
          </p:cNvPr>
          <p:cNvSpPr txBox="1"/>
          <p:nvPr/>
        </p:nvSpPr>
        <p:spPr>
          <a:xfrm>
            <a:off x="4221372" y="3502825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599DB12-CC67-2B7B-C72E-98BEE9AB7EB5}"/>
              </a:ext>
            </a:extLst>
          </p:cNvPr>
          <p:cNvSpPr txBox="1"/>
          <p:nvPr/>
        </p:nvSpPr>
        <p:spPr>
          <a:xfrm>
            <a:off x="8189713" y="2686002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7EBD8D-08A6-3BC8-6F5A-7056ED135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41" y="1138654"/>
            <a:ext cx="1871834" cy="2994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533FB9-6344-16B5-578D-621D476BC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21" y="4399436"/>
            <a:ext cx="2409372" cy="2409372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11E81934-52BC-CFB8-9AE3-6702D34A5458}"/>
              </a:ext>
            </a:extLst>
          </p:cNvPr>
          <p:cNvSpPr txBox="1"/>
          <p:nvPr/>
        </p:nvSpPr>
        <p:spPr>
          <a:xfrm>
            <a:off x="7178566" y="3431856"/>
            <a:ext cx="4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57C27B2-97C7-7E5E-8B78-D04307859CD2}"/>
              </a:ext>
            </a:extLst>
          </p:cNvPr>
          <p:cNvSpPr/>
          <p:nvPr/>
        </p:nvSpPr>
        <p:spPr>
          <a:xfrm>
            <a:off x="2915750" y="519539"/>
            <a:ext cx="6602030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see in the picture?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37340D4-5E98-4201-A061-08D2E8BE42B4}"/>
              </a:ext>
            </a:extLst>
          </p:cNvPr>
          <p:cNvGrpSpPr/>
          <p:nvPr/>
        </p:nvGrpSpPr>
        <p:grpSpPr>
          <a:xfrm>
            <a:off x="2770468" y="406213"/>
            <a:ext cx="1014984" cy="987552"/>
            <a:chOff x="4754574" y="2132503"/>
            <a:chExt cx="3442927" cy="330611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2AA2A3F-478D-D166-75EE-15077844842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7059A09-AD52-E9CD-6C84-9E6330131309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D49C199F-290E-345C-EF63-54A2037A117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DBA8B0-3652-2534-4F02-2EFCD4E1DFED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C202991-911F-1E31-CF29-36AB8F0F0E11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5DD466A-E78F-EC81-E476-A4175CD40312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A9C4E3-B963-4DA0-4E1D-5541BF356936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E1BBF61-4DB9-BF80-AC68-AB3372FC2969}"/>
              </a:ext>
            </a:extLst>
          </p:cNvPr>
          <p:cNvSpPr/>
          <p:nvPr/>
        </p:nvSpPr>
        <p:spPr>
          <a:xfrm>
            <a:off x="893015" y="457375"/>
            <a:ext cx="10522237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alphabet and help the rabbit to eat the carrot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F83E27-798B-29AC-A8EB-0F1D4FB6B616}"/>
              </a:ext>
            </a:extLst>
          </p:cNvPr>
          <p:cNvGrpSpPr/>
          <p:nvPr/>
        </p:nvGrpSpPr>
        <p:grpSpPr>
          <a:xfrm>
            <a:off x="747732" y="304365"/>
            <a:ext cx="1026325" cy="987552"/>
            <a:chOff x="4754574" y="2132503"/>
            <a:chExt cx="3442927" cy="330611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734F305-A6C7-B01F-B35B-C21E0F84E571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1B78513-E007-671D-C0E8-16721CDF47A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Circle: Hollow 81">
              <a:extLst>
                <a:ext uri="{FF2B5EF4-FFF2-40B4-BE49-F238E27FC236}">
                  <a16:creationId xmlns:a16="http://schemas.microsoft.com/office/drawing/2014/main" id="{D6C07A31-2E98-10D2-26B0-5D0BE16A2A4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87F2116-402B-0819-0CD9-DEDC031531CF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A4E98CC-8E59-C373-AA4D-1D12BDBC76F1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5B778A0-C520-C9F2-3AB4-C1866CB6D6BB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A0A036A-23FC-FEFB-A307-A0DFB807A5ED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E57D5AEF-1A41-FBEF-1A3B-9FF75EDF8710}"/>
              </a:ext>
            </a:extLst>
          </p:cNvPr>
          <p:cNvSpPr/>
          <p:nvPr/>
        </p:nvSpPr>
        <p:spPr>
          <a:xfrm>
            <a:off x="3007778" y="503221"/>
            <a:ext cx="6407454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Rabbit, carrot and small letters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85BA80A-D3E6-FC41-8EE7-C194680F6A7B}"/>
              </a:ext>
            </a:extLst>
          </p:cNvPr>
          <p:cNvGrpSpPr/>
          <p:nvPr/>
        </p:nvGrpSpPr>
        <p:grpSpPr>
          <a:xfrm>
            <a:off x="2862496" y="389895"/>
            <a:ext cx="1014984" cy="987552"/>
            <a:chOff x="4754574" y="2132503"/>
            <a:chExt cx="3442927" cy="330611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A388C1-B9AB-E3D9-B8E6-C7A511043672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89C0D92-FB37-9429-36B7-CA5584CA371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Circle: Hollow 132">
              <a:extLst>
                <a:ext uri="{FF2B5EF4-FFF2-40B4-BE49-F238E27FC236}">
                  <a16:creationId xmlns:a16="http://schemas.microsoft.com/office/drawing/2014/main" id="{24C66947-2084-4AF1-F5B4-0A76EFBD01A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D31B89F-BF23-7BB9-85DD-200576B2A557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FF708AD-9C80-98E0-7299-1B578C76404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EC78DE3-7351-22D0-3B0F-0958C3375EA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0CCC4B-0F26-86B2-5B9D-616A768FC3DA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86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39 0.00185 L 0.48034 -0.0020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39 0.00185 L 0.48034 -0.00209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83294 0.012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9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54" grpId="0"/>
      <p:bldP spid="59" grpId="0" animBg="1"/>
      <p:bldP spid="59" grpId="1" animBg="1"/>
      <p:bldP spid="68" grpId="0" animBg="1"/>
      <p:bldP spid="129" grpId="0" animBg="1"/>
      <p:bldP spid="1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7D976-0B47-293B-EFF6-3E2795784A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04"/>
            <a:ext cx="4039550" cy="403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E1933-69FE-0E7F-448B-D6E3AE493B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1" y="1673313"/>
            <a:ext cx="3204891" cy="210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192FD-43B2-8A06-D06B-B40FDFA31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r="37660" b="30528"/>
          <a:stretch/>
        </p:blipFill>
        <p:spPr>
          <a:xfrm rot="20268000">
            <a:off x="214727" y="3379022"/>
            <a:ext cx="3119645" cy="2966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1096E-DF7A-EE84-B901-FB8CD0A37F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77" y="4532230"/>
            <a:ext cx="3448050" cy="1323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E1CE1A-1127-5A96-75BB-4240AFD2DE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2766" r="11540" b="15747"/>
          <a:stretch/>
        </p:blipFill>
        <p:spPr>
          <a:xfrm>
            <a:off x="8014208" y="737990"/>
            <a:ext cx="3637859" cy="3378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A487EA-02B1-A49D-1538-67BEF36492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39486" r="14004" b="20388"/>
          <a:stretch/>
        </p:blipFill>
        <p:spPr>
          <a:xfrm>
            <a:off x="7776250" y="3801291"/>
            <a:ext cx="4209160" cy="2294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8CB8F4-B7FF-5505-67CD-CC201FE056DA}"/>
              </a:ext>
            </a:extLst>
          </p:cNvPr>
          <p:cNvSpPr txBox="1"/>
          <p:nvPr/>
        </p:nvSpPr>
        <p:spPr>
          <a:xfrm>
            <a:off x="918075" y="2096014"/>
            <a:ext cx="50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DA23B-1686-9C0A-9FCD-3A68ABDB4217}"/>
              </a:ext>
            </a:extLst>
          </p:cNvPr>
          <p:cNvSpPr txBox="1"/>
          <p:nvPr/>
        </p:nvSpPr>
        <p:spPr>
          <a:xfrm>
            <a:off x="2518983" y="2069906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712495-BCFF-E63C-973D-A18571D78F6C}"/>
              </a:ext>
            </a:extLst>
          </p:cNvPr>
          <p:cNvSpPr txBox="1"/>
          <p:nvPr/>
        </p:nvSpPr>
        <p:spPr>
          <a:xfrm>
            <a:off x="10212096" y="4627729"/>
            <a:ext cx="86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336B4-A1EA-48F3-1280-89FFA30FDCB8}"/>
              </a:ext>
            </a:extLst>
          </p:cNvPr>
          <p:cNvSpPr txBox="1"/>
          <p:nvPr/>
        </p:nvSpPr>
        <p:spPr>
          <a:xfrm>
            <a:off x="10212095" y="462772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EA74D-23CB-5291-6D6C-0A2D32E432C0}"/>
              </a:ext>
            </a:extLst>
          </p:cNvPr>
          <p:cNvSpPr txBox="1"/>
          <p:nvPr/>
        </p:nvSpPr>
        <p:spPr>
          <a:xfrm>
            <a:off x="10374087" y="140184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0BAD79-4A6F-D0AF-D80E-40D562645065}"/>
              </a:ext>
            </a:extLst>
          </p:cNvPr>
          <p:cNvSpPr txBox="1"/>
          <p:nvPr/>
        </p:nvSpPr>
        <p:spPr>
          <a:xfrm>
            <a:off x="8795389" y="1401841"/>
            <a:ext cx="86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1524B4-ECEF-9440-9DF3-F4BE09D58F5B}"/>
              </a:ext>
            </a:extLst>
          </p:cNvPr>
          <p:cNvSpPr txBox="1"/>
          <p:nvPr/>
        </p:nvSpPr>
        <p:spPr>
          <a:xfrm>
            <a:off x="6457681" y="2096206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902741-F2B5-6C73-990C-60CE85DE23B3}"/>
              </a:ext>
            </a:extLst>
          </p:cNvPr>
          <p:cNvSpPr txBox="1"/>
          <p:nvPr/>
        </p:nvSpPr>
        <p:spPr>
          <a:xfrm>
            <a:off x="4825630" y="2096206"/>
            <a:ext cx="86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22A742-32E0-B220-F57F-735CE4469E33}"/>
              </a:ext>
            </a:extLst>
          </p:cNvPr>
          <p:cNvSpPr txBox="1"/>
          <p:nvPr/>
        </p:nvSpPr>
        <p:spPr>
          <a:xfrm>
            <a:off x="6405154" y="472802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714E2E-D1BD-A32F-E4C0-D6DAEFD9FB74}"/>
              </a:ext>
            </a:extLst>
          </p:cNvPr>
          <p:cNvSpPr txBox="1"/>
          <p:nvPr/>
        </p:nvSpPr>
        <p:spPr>
          <a:xfrm>
            <a:off x="4650728" y="4728025"/>
            <a:ext cx="86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BC4D0-9D8B-23CD-806B-527E84A413A2}"/>
              </a:ext>
            </a:extLst>
          </p:cNvPr>
          <p:cNvSpPr txBox="1"/>
          <p:nvPr/>
        </p:nvSpPr>
        <p:spPr>
          <a:xfrm>
            <a:off x="2192652" y="4893422"/>
            <a:ext cx="86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9B98FA-6A4C-3452-EF53-5F2B7D726831}"/>
              </a:ext>
            </a:extLst>
          </p:cNvPr>
          <p:cNvSpPr txBox="1"/>
          <p:nvPr/>
        </p:nvSpPr>
        <p:spPr>
          <a:xfrm>
            <a:off x="2133936" y="489342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CA9394-459F-4D73-0AE7-97AA72C54FC1}"/>
              </a:ext>
            </a:extLst>
          </p:cNvPr>
          <p:cNvSpPr txBox="1"/>
          <p:nvPr/>
        </p:nvSpPr>
        <p:spPr>
          <a:xfrm rot="10800000" flipH="1" flipV="1">
            <a:off x="8826727" y="4627728"/>
            <a:ext cx="4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9F9838-C7EB-2248-0554-B3C76E649570}"/>
              </a:ext>
            </a:extLst>
          </p:cNvPr>
          <p:cNvSpPr txBox="1"/>
          <p:nvPr/>
        </p:nvSpPr>
        <p:spPr>
          <a:xfrm>
            <a:off x="10438719" y="1401841"/>
            <a:ext cx="40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6F41E9-76EC-2CC8-D731-5214976BA072}"/>
              </a:ext>
            </a:extLst>
          </p:cNvPr>
          <p:cNvSpPr txBox="1"/>
          <p:nvPr/>
        </p:nvSpPr>
        <p:spPr>
          <a:xfrm>
            <a:off x="1030062" y="4893422"/>
            <a:ext cx="40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6ADE2D-1428-7A5D-76DB-DB5C303BCAEB}"/>
              </a:ext>
            </a:extLst>
          </p:cNvPr>
          <p:cNvSpPr txBox="1"/>
          <p:nvPr/>
        </p:nvSpPr>
        <p:spPr>
          <a:xfrm>
            <a:off x="6372537" y="4728025"/>
            <a:ext cx="40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F4A9A-8FBE-5746-E866-6964F80A91C1}"/>
              </a:ext>
            </a:extLst>
          </p:cNvPr>
          <p:cNvSpPr txBox="1"/>
          <p:nvPr/>
        </p:nvSpPr>
        <p:spPr>
          <a:xfrm>
            <a:off x="2534462" y="2096014"/>
            <a:ext cx="361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12D5F1-2F4D-4231-2DF0-D6CEAAD5787F}"/>
              </a:ext>
            </a:extLst>
          </p:cNvPr>
          <p:cNvSpPr txBox="1"/>
          <p:nvPr/>
        </p:nvSpPr>
        <p:spPr>
          <a:xfrm>
            <a:off x="6514833" y="2096206"/>
            <a:ext cx="40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4A784A8-66CC-5DAD-3D5F-81F3E5E23F63}"/>
              </a:ext>
            </a:extLst>
          </p:cNvPr>
          <p:cNvSpPr/>
          <p:nvPr/>
        </p:nvSpPr>
        <p:spPr>
          <a:xfrm>
            <a:off x="4733391" y="182077"/>
            <a:ext cx="2570031" cy="558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E3A78"/>
              </a:gs>
              <a:gs pos="73000">
                <a:srgbClr val="FD77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work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183F4E-CB08-7061-90A3-297E9AC6A99E}"/>
              </a:ext>
            </a:extLst>
          </p:cNvPr>
          <p:cNvGrpSpPr/>
          <p:nvPr/>
        </p:nvGrpSpPr>
        <p:grpSpPr>
          <a:xfrm>
            <a:off x="4502381" y="15173"/>
            <a:ext cx="984027" cy="957432"/>
            <a:chOff x="4754574" y="2132503"/>
            <a:chExt cx="3442927" cy="330611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12B2D2-EDD0-C4BC-5B72-F3DACC1AF78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6B9E85-F5E9-84D6-0E19-747246EB241E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D91C5C"/>
                </a:gs>
                <a:gs pos="29000">
                  <a:srgbClr val="F14773"/>
                </a:gs>
                <a:gs pos="86000">
                  <a:srgbClr val="D91C5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2193896B-963B-B881-D80F-00C83B55F9B2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50BD3-988B-39DD-5477-772343E40B1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15F30D4-E861-B645-95A2-EEF36CE2C80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1C2A12-8C39-C44E-0B34-625033040D5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777550-0252-C706-B3BB-814DD26FBCE6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9938C5-5A97-8AFA-18F5-86F0ACE902A6}"/>
              </a:ext>
            </a:extLst>
          </p:cNvPr>
          <p:cNvGrpSpPr/>
          <p:nvPr/>
        </p:nvGrpSpPr>
        <p:grpSpPr>
          <a:xfrm>
            <a:off x="3674949" y="789396"/>
            <a:ext cx="4695574" cy="771063"/>
            <a:chOff x="1468730" y="2842720"/>
            <a:chExt cx="9554987" cy="1132743"/>
          </a:xfrm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A5EA575F-FE62-75F0-F5A2-80036192BEDA}"/>
                </a:ext>
              </a:extLst>
            </p:cNvPr>
            <p:cNvSpPr/>
            <p:nvPr/>
          </p:nvSpPr>
          <p:spPr>
            <a:xfrm rot="5580000">
              <a:off x="6268837" y="-779417"/>
              <a:ext cx="1005840" cy="850392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2EBACD-EB15-ED18-8AEE-99A95F15AD5C}"/>
                </a:ext>
              </a:extLst>
            </p:cNvPr>
            <p:cNvSpPr/>
            <p:nvPr/>
          </p:nvSpPr>
          <p:spPr>
            <a:xfrm rot="5400000">
              <a:off x="5569817" y="-1258367"/>
              <a:ext cx="850391" cy="9052565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CF4B08-D03F-0105-0C01-7093F8DB2D48}"/>
                </a:ext>
              </a:extLst>
            </p:cNvPr>
            <p:cNvSpPr txBox="1"/>
            <p:nvPr/>
          </p:nvSpPr>
          <p:spPr>
            <a:xfrm>
              <a:off x="1478667" y="2858943"/>
              <a:ext cx="8931386" cy="94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the small letters</a:t>
              </a:r>
            </a:p>
          </p:txBody>
        </p:sp>
      </p:grp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9ACE6E6E-F082-E221-BABB-D2C5DFED8FAF}"/>
              </a:ext>
            </a:extLst>
          </p:cNvPr>
          <p:cNvSpPr/>
          <p:nvPr/>
        </p:nvSpPr>
        <p:spPr>
          <a:xfrm rot="5400000">
            <a:off x="3692453" y="623631"/>
            <a:ext cx="576072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7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19648 -7.40741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37031 1.11111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4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7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7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8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8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9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9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10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0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4" grpId="0"/>
      <p:bldP spid="26" grpId="0"/>
      <p:bldP spid="27" grpId="0"/>
      <p:bldP spid="29" grpId="0"/>
      <p:bldP spid="31" grpId="0"/>
      <p:bldP spid="32" grpId="0"/>
      <p:bldP spid="33" grpId="0"/>
      <p:bldP spid="36" grpId="0" animBg="1"/>
      <p:bldP spid="54" grpId="0" animBg="1"/>
      <p:bldP spid="54" grpId="1" animBg="1"/>
      <p:bldP spid="5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5C5AC-66B6-47ED-93F0-80A3D6F56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4" y="2299063"/>
            <a:ext cx="4249035" cy="2828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588FE-C808-60D6-404E-56D5B91DE9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94" y="2299063"/>
            <a:ext cx="4249035" cy="2828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22725-9EC7-1640-CB7C-5296A154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57" y="2299063"/>
            <a:ext cx="4249035" cy="2828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C481B9-EBEA-6A9B-6AF7-6CE2C634885B}"/>
              </a:ext>
            </a:extLst>
          </p:cNvPr>
          <p:cNvSpPr txBox="1"/>
          <p:nvPr/>
        </p:nvSpPr>
        <p:spPr>
          <a:xfrm>
            <a:off x="1336884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8636B-786F-A5CD-9538-CC091CDA6420}"/>
              </a:ext>
            </a:extLst>
          </p:cNvPr>
          <p:cNvSpPr txBox="1"/>
          <p:nvPr/>
        </p:nvSpPr>
        <p:spPr>
          <a:xfrm>
            <a:off x="2146781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27A43-87CF-4AF7-BC8F-14A005F212F1}"/>
              </a:ext>
            </a:extLst>
          </p:cNvPr>
          <p:cNvSpPr txBox="1"/>
          <p:nvPr/>
        </p:nvSpPr>
        <p:spPr>
          <a:xfrm>
            <a:off x="2956678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55056-3E85-80C4-665B-66C0C9ADE112}"/>
              </a:ext>
            </a:extLst>
          </p:cNvPr>
          <p:cNvSpPr txBox="1"/>
          <p:nvPr/>
        </p:nvSpPr>
        <p:spPr>
          <a:xfrm>
            <a:off x="3766574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D9A5E-E720-7BBD-0420-DA1269F90C68}"/>
              </a:ext>
            </a:extLst>
          </p:cNvPr>
          <p:cNvSpPr txBox="1"/>
          <p:nvPr/>
        </p:nvSpPr>
        <p:spPr>
          <a:xfrm>
            <a:off x="4967013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A25045-E8E6-4360-5E4E-DCD7308F0E45}"/>
              </a:ext>
            </a:extLst>
          </p:cNvPr>
          <p:cNvSpPr txBox="1"/>
          <p:nvPr/>
        </p:nvSpPr>
        <p:spPr>
          <a:xfrm>
            <a:off x="5874951" y="3690226"/>
            <a:ext cx="32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CF2AD-77F6-F9A3-F346-FD1090663DE0}"/>
              </a:ext>
            </a:extLst>
          </p:cNvPr>
          <p:cNvSpPr txBox="1"/>
          <p:nvPr/>
        </p:nvSpPr>
        <p:spPr>
          <a:xfrm>
            <a:off x="6682682" y="3690226"/>
            <a:ext cx="321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0D68C-B9F2-6717-DD0E-711880DB763C}"/>
              </a:ext>
            </a:extLst>
          </p:cNvPr>
          <p:cNvSpPr txBox="1"/>
          <p:nvPr/>
        </p:nvSpPr>
        <p:spPr>
          <a:xfrm>
            <a:off x="7390204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254C4-C0E9-5346-4385-572556FA6B28}"/>
              </a:ext>
            </a:extLst>
          </p:cNvPr>
          <p:cNvSpPr txBox="1"/>
          <p:nvPr/>
        </p:nvSpPr>
        <p:spPr>
          <a:xfrm>
            <a:off x="8578002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F8B9C-1246-140F-2F66-67DE2B58FDED}"/>
              </a:ext>
            </a:extLst>
          </p:cNvPr>
          <p:cNvSpPr txBox="1"/>
          <p:nvPr/>
        </p:nvSpPr>
        <p:spPr>
          <a:xfrm>
            <a:off x="9376307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CE2D6-18D5-B09B-74D9-8A8E010B88BB}"/>
              </a:ext>
            </a:extLst>
          </p:cNvPr>
          <p:cNvSpPr txBox="1"/>
          <p:nvPr/>
        </p:nvSpPr>
        <p:spPr>
          <a:xfrm>
            <a:off x="10174612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AB83D-AAF4-0976-827E-992B5B903AE5}"/>
              </a:ext>
            </a:extLst>
          </p:cNvPr>
          <p:cNvSpPr txBox="1"/>
          <p:nvPr/>
        </p:nvSpPr>
        <p:spPr>
          <a:xfrm>
            <a:off x="10972918" y="3690226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899813-AD06-4BEC-ABCC-BE8E8D693B73}"/>
              </a:ext>
            </a:extLst>
          </p:cNvPr>
          <p:cNvSpPr txBox="1"/>
          <p:nvPr/>
        </p:nvSpPr>
        <p:spPr>
          <a:xfrm>
            <a:off x="2186948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4CA3EF-8221-0CD5-D1DE-1317CFF3A6B5}"/>
              </a:ext>
            </a:extLst>
          </p:cNvPr>
          <p:cNvSpPr txBox="1"/>
          <p:nvPr/>
        </p:nvSpPr>
        <p:spPr>
          <a:xfrm>
            <a:off x="2991049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000163-CD8E-968F-B879-E5D72436441B}"/>
              </a:ext>
            </a:extLst>
          </p:cNvPr>
          <p:cNvSpPr txBox="1"/>
          <p:nvPr/>
        </p:nvSpPr>
        <p:spPr>
          <a:xfrm>
            <a:off x="3795149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81F721-572C-8E78-B52C-6CD9E49DAE68}"/>
              </a:ext>
            </a:extLst>
          </p:cNvPr>
          <p:cNvSpPr txBox="1"/>
          <p:nvPr/>
        </p:nvSpPr>
        <p:spPr>
          <a:xfrm>
            <a:off x="5820598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048489-373B-E8D5-622B-A20060459927}"/>
              </a:ext>
            </a:extLst>
          </p:cNvPr>
          <p:cNvSpPr txBox="1"/>
          <p:nvPr/>
        </p:nvSpPr>
        <p:spPr>
          <a:xfrm>
            <a:off x="6624699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05DC94-FAFC-3848-07CB-C1801E6124E3}"/>
              </a:ext>
            </a:extLst>
          </p:cNvPr>
          <p:cNvSpPr txBox="1"/>
          <p:nvPr/>
        </p:nvSpPr>
        <p:spPr>
          <a:xfrm>
            <a:off x="7428799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2A30FD-12D6-FB83-86AC-FE0DC4042545}"/>
              </a:ext>
            </a:extLst>
          </p:cNvPr>
          <p:cNvSpPr txBox="1"/>
          <p:nvPr/>
        </p:nvSpPr>
        <p:spPr>
          <a:xfrm>
            <a:off x="9425672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1097C8-5B5C-558C-F754-9E3392F9DF8C}"/>
              </a:ext>
            </a:extLst>
          </p:cNvPr>
          <p:cNvSpPr txBox="1"/>
          <p:nvPr/>
        </p:nvSpPr>
        <p:spPr>
          <a:xfrm>
            <a:off x="10229773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2EA83C-AEDA-C10C-C663-38E8E9BA1845}"/>
              </a:ext>
            </a:extLst>
          </p:cNvPr>
          <p:cNvSpPr txBox="1"/>
          <p:nvPr/>
        </p:nvSpPr>
        <p:spPr>
          <a:xfrm>
            <a:off x="11033873" y="3649473"/>
            <a:ext cx="53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3935DD-F64D-42C4-D25B-6FC95687F0E1}"/>
              </a:ext>
            </a:extLst>
          </p:cNvPr>
          <p:cNvSpPr/>
          <p:nvPr/>
        </p:nvSpPr>
        <p:spPr>
          <a:xfrm>
            <a:off x="2934494" y="516195"/>
            <a:ext cx="5933324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rgbClr val="FF3399"/>
              </a:gs>
              <a:gs pos="77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write the next letters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469CEF-2E61-AA17-3FFB-3C741E8DDA6A}"/>
              </a:ext>
            </a:extLst>
          </p:cNvPr>
          <p:cNvGrpSpPr/>
          <p:nvPr/>
        </p:nvGrpSpPr>
        <p:grpSpPr>
          <a:xfrm>
            <a:off x="2789211" y="398692"/>
            <a:ext cx="941832" cy="944880"/>
            <a:chOff x="4754574" y="2132503"/>
            <a:chExt cx="3138244" cy="310574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9425A4-9353-F53D-CFBF-100A48E12188}"/>
                </a:ext>
              </a:extLst>
            </p:cNvPr>
            <p:cNvSpPr/>
            <p:nvPr/>
          </p:nvSpPr>
          <p:spPr>
            <a:xfrm>
              <a:off x="5258882" y="2696795"/>
              <a:ext cx="2633936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FDBABB6-960C-C04B-524E-F46A5AF0999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6600"/>
                </a:gs>
                <a:gs pos="29000">
                  <a:srgbClr val="FF9147"/>
                </a:gs>
                <a:gs pos="86000">
                  <a:srgbClr val="FF66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5A8BD5B3-7645-D623-D754-30F29BECEC6D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E53EDD-D5EA-CBC0-F567-297BA42E6679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292AED-996F-063A-9479-CE26C014404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CD675-FB9B-7682-FBBB-54955282330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1F653C-755C-9ED9-BD37-3709E5CB63A7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00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17 -1.85185E-6 L 0.46601 -1.85185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C0079-BDF2-8F29-C9D7-F76CECD00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017" y="899236"/>
            <a:ext cx="8168640" cy="5958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76A90-A656-98E4-1CD4-7BD468418708}"/>
              </a:ext>
            </a:extLst>
          </p:cNvPr>
          <p:cNvSpPr txBox="1"/>
          <p:nvPr/>
        </p:nvSpPr>
        <p:spPr>
          <a:xfrm>
            <a:off x="3923212" y="1173015"/>
            <a:ext cx="74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4E4-26BC-2A72-1BA4-605C53351589}"/>
              </a:ext>
            </a:extLst>
          </p:cNvPr>
          <p:cNvSpPr txBox="1"/>
          <p:nvPr/>
        </p:nvSpPr>
        <p:spPr>
          <a:xfrm>
            <a:off x="5966732" y="1308632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29886-6A19-BFB1-189E-C2C023665908}"/>
              </a:ext>
            </a:extLst>
          </p:cNvPr>
          <p:cNvSpPr txBox="1"/>
          <p:nvPr/>
        </p:nvSpPr>
        <p:spPr>
          <a:xfrm>
            <a:off x="2792185" y="2540666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F198B-CE4E-F71A-896C-78DC48D413E9}"/>
              </a:ext>
            </a:extLst>
          </p:cNvPr>
          <p:cNvSpPr txBox="1"/>
          <p:nvPr/>
        </p:nvSpPr>
        <p:spPr>
          <a:xfrm>
            <a:off x="3778430" y="2171896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E9203-6933-8200-DA3C-A698449B0F38}"/>
              </a:ext>
            </a:extLst>
          </p:cNvPr>
          <p:cNvSpPr txBox="1"/>
          <p:nvPr/>
        </p:nvSpPr>
        <p:spPr>
          <a:xfrm>
            <a:off x="4447902" y="2930546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BA2DD-9F21-90E5-A5A4-D420BD092A0C}"/>
              </a:ext>
            </a:extLst>
          </p:cNvPr>
          <p:cNvSpPr txBox="1"/>
          <p:nvPr/>
        </p:nvSpPr>
        <p:spPr>
          <a:xfrm>
            <a:off x="5069475" y="1859331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A1CD8-E95F-13E0-9338-0C1B0618909E}"/>
              </a:ext>
            </a:extLst>
          </p:cNvPr>
          <p:cNvSpPr txBox="1"/>
          <p:nvPr/>
        </p:nvSpPr>
        <p:spPr>
          <a:xfrm>
            <a:off x="6220640" y="2368879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DEC0F-4258-0D32-B5E9-9B0CE476B179}"/>
              </a:ext>
            </a:extLst>
          </p:cNvPr>
          <p:cNvSpPr txBox="1"/>
          <p:nvPr/>
        </p:nvSpPr>
        <p:spPr>
          <a:xfrm>
            <a:off x="8290556" y="1491689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1C496-38F8-ACE0-E465-6DD9987AFB76}"/>
              </a:ext>
            </a:extLst>
          </p:cNvPr>
          <p:cNvSpPr txBox="1"/>
          <p:nvPr/>
        </p:nvSpPr>
        <p:spPr>
          <a:xfrm>
            <a:off x="8764632" y="2267095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CDC7C-84B5-1864-D298-867B5A4B7C60}"/>
              </a:ext>
            </a:extLst>
          </p:cNvPr>
          <p:cNvSpPr txBox="1"/>
          <p:nvPr/>
        </p:nvSpPr>
        <p:spPr>
          <a:xfrm>
            <a:off x="7431675" y="2719265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24881-4929-F402-B8CB-6F54C502AEC9}"/>
              </a:ext>
            </a:extLst>
          </p:cNvPr>
          <p:cNvSpPr txBox="1"/>
          <p:nvPr/>
        </p:nvSpPr>
        <p:spPr>
          <a:xfrm>
            <a:off x="6883035" y="1578937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142A7-A753-EBF4-E550-8B347426FC03}"/>
              </a:ext>
            </a:extLst>
          </p:cNvPr>
          <p:cNvSpPr txBox="1"/>
          <p:nvPr/>
        </p:nvSpPr>
        <p:spPr>
          <a:xfrm>
            <a:off x="3328851" y="3551302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02F66-9057-A34A-9CEF-39935DA8025C}"/>
              </a:ext>
            </a:extLst>
          </p:cNvPr>
          <p:cNvSpPr txBox="1"/>
          <p:nvPr/>
        </p:nvSpPr>
        <p:spPr>
          <a:xfrm>
            <a:off x="8290555" y="3587507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BF414-01A5-BA6A-5EBC-04F7A961DC8F}"/>
              </a:ext>
            </a:extLst>
          </p:cNvPr>
          <p:cNvSpPr txBox="1"/>
          <p:nvPr/>
        </p:nvSpPr>
        <p:spPr>
          <a:xfrm>
            <a:off x="6271260" y="3429126"/>
            <a:ext cx="56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B19768-61A4-D363-9E44-BA4D48CAF2F1}"/>
              </a:ext>
            </a:extLst>
          </p:cNvPr>
          <p:cNvSpPr/>
          <p:nvPr/>
        </p:nvSpPr>
        <p:spPr>
          <a:xfrm>
            <a:off x="4783729" y="1624270"/>
            <a:ext cx="1050474" cy="958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122175-BB60-63CB-CA10-A2E26A62EF9F}"/>
              </a:ext>
            </a:extLst>
          </p:cNvPr>
          <p:cNvSpPr/>
          <p:nvPr/>
        </p:nvSpPr>
        <p:spPr>
          <a:xfrm>
            <a:off x="7939757" y="1257351"/>
            <a:ext cx="1050474" cy="958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C9A0C5-2AED-156E-CC55-09BEFDE680FC}"/>
              </a:ext>
            </a:extLst>
          </p:cNvPr>
          <p:cNvSpPr/>
          <p:nvPr/>
        </p:nvSpPr>
        <p:spPr>
          <a:xfrm>
            <a:off x="7131232" y="2470452"/>
            <a:ext cx="1050474" cy="958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36C1DB-A5C5-FBBB-B699-48E57F99D292}"/>
              </a:ext>
            </a:extLst>
          </p:cNvPr>
          <p:cNvSpPr/>
          <p:nvPr/>
        </p:nvSpPr>
        <p:spPr>
          <a:xfrm>
            <a:off x="3024456" y="3322732"/>
            <a:ext cx="1050474" cy="958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73307F-997E-3804-19A0-B9F180260385}"/>
              </a:ext>
            </a:extLst>
          </p:cNvPr>
          <p:cNvSpPr/>
          <p:nvPr/>
        </p:nvSpPr>
        <p:spPr>
          <a:xfrm>
            <a:off x="7911189" y="3357710"/>
            <a:ext cx="1050474" cy="958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4589DB-B5FF-35EA-3208-DD2F096DC946}"/>
              </a:ext>
            </a:extLst>
          </p:cNvPr>
          <p:cNvGrpSpPr/>
          <p:nvPr/>
        </p:nvGrpSpPr>
        <p:grpSpPr>
          <a:xfrm>
            <a:off x="1529501" y="181771"/>
            <a:ext cx="9385339" cy="900185"/>
            <a:chOff x="1345377" y="4153031"/>
            <a:chExt cx="9681498" cy="900185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CEA13BA0-3441-3FA8-A80E-D9D788375594}"/>
                </a:ext>
              </a:extLst>
            </p:cNvPr>
            <p:cNvSpPr/>
            <p:nvPr/>
          </p:nvSpPr>
          <p:spPr>
            <a:xfrm rot="5571481">
              <a:off x="6330512" y="356853"/>
              <a:ext cx="888806" cy="850392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4F5511-E25D-2F92-4C2B-68A0028F7626}"/>
                </a:ext>
              </a:extLst>
            </p:cNvPr>
            <p:cNvSpPr/>
            <p:nvPr/>
          </p:nvSpPr>
          <p:spPr>
            <a:xfrm rot="5400000">
              <a:off x="5741203" y="-173584"/>
              <a:ext cx="673649" cy="9326880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AC1F"/>
                </a:gs>
                <a:gs pos="100000">
                  <a:srgbClr val="F8E83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DBD108-91D5-6438-0191-AF7829E5196D}"/>
                </a:ext>
              </a:extLst>
            </p:cNvPr>
            <p:cNvSpPr txBox="1"/>
            <p:nvPr/>
          </p:nvSpPr>
          <p:spPr>
            <a:xfrm>
              <a:off x="1345377" y="4180349"/>
              <a:ext cx="9181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circle all the capital letter ‘ F ‘ s of a tree</a:t>
              </a:r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F7E948E4-A7D6-48E1-3BB1-2B8FB7527328}"/>
              </a:ext>
            </a:extLst>
          </p:cNvPr>
          <p:cNvSpPr/>
          <p:nvPr/>
        </p:nvSpPr>
        <p:spPr>
          <a:xfrm rot="5400000">
            <a:off x="1591981" y="17183"/>
            <a:ext cx="676656" cy="10058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6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4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2761 -4.44444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8" grpId="1" animBg="1"/>
      <p:bldP spid="2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29DF0-1AA9-EE7E-2428-6C2EBD82E7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42" y="1985700"/>
            <a:ext cx="2337484" cy="2284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0D5E5-5BFE-1EFD-2A02-21325650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6" b="24656"/>
          <a:stretch/>
        </p:blipFill>
        <p:spPr>
          <a:xfrm>
            <a:off x="7103950" y="2286621"/>
            <a:ext cx="3033673" cy="2284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1BAC0-9D03-E317-8E46-3BCE7500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6" b="24656"/>
          <a:stretch/>
        </p:blipFill>
        <p:spPr>
          <a:xfrm>
            <a:off x="6005567" y="2242128"/>
            <a:ext cx="3033673" cy="2284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62979-87B9-DF93-8BF9-0CB2345AB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6" b="24656"/>
          <a:stretch/>
        </p:blipFill>
        <p:spPr>
          <a:xfrm>
            <a:off x="9536051" y="2293152"/>
            <a:ext cx="3033673" cy="2284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DD6CE3-9E34-D882-C465-BC32BE891C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4" y="1985700"/>
            <a:ext cx="2337484" cy="2284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2CC5F8-760B-1AD9-9351-C4C7053D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30" y="1985699"/>
            <a:ext cx="2337484" cy="2284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79CBC6-DDD9-F5D1-A64D-E42125EE1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48" y="2000465"/>
            <a:ext cx="2337484" cy="2284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EB9B49-E64F-001F-77E0-0C1CD7883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6" b="24656"/>
          <a:stretch/>
        </p:blipFill>
        <p:spPr>
          <a:xfrm>
            <a:off x="8343051" y="2286621"/>
            <a:ext cx="3033673" cy="22847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0A3A22-E957-A626-2C39-309BB2D4A870}"/>
              </a:ext>
            </a:extLst>
          </p:cNvPr>
          <p:cNvSpPr txBox="1"/>
          <p:nvPr/>
        </p:nvSpPr>
        <p:spPr>
          <a:xfrm>
            <a:off x="731522" y="3158224"/>
            <a:ext cx="47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6DEBD-8197-E1B0-6FCD-C5A308B0CC54}"/>
              </a:ext>
            </a:extLst>
          </p:cNvPr>
          <p:cNvSpPr txBox="1"/>
          <p:nvPr/>
        </p:nvSpPr>
        <p:spPr>
          <a:xfrm>
            <a:off x="2322561" y="3158224"/>
            <a:ext cx="553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5629F-7034-B56F-DF3E-B0DD7C4B94BF}"/>
              </a:ext>
            </a:extLst>
          </p:cNvPr>
          <p:cNvSpPr txBox="1"/>
          <p:nvPr/>
        </p:nvSpPr>
        <p:spPr>
          <a:xfrm>
            <a:off x="3993304" y="3158224"/>
            <a:ext cx="502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77CAC-570E-980B-58F4-80F4372863D6}"/>
              </a:ext>
            </a:extLst>
          </p:cNvPr>
          <p:cNvSpPr txBox="1"/>
          <p:nvPr/>
        </p:nvSpPr>
        <p:spPr>
          <a:xfrm>
            <a:off x="5613204" y="3158224"/>
            <a:ext cx="496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7CBC3-5462-AD99-E3E3-BB77BD92F40F}"/>
              </a:ext>
            </a:extLst>
          </p:cNvPr>
          <p:cNvSpPr txBox="1"/>
          <p:nvPr/>
        </p:nvSpPr>
        <p:spPr>
          <a:xfrm>
            <a:off x="7578354" y="2723578"/>
            <a:ext cx="460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F2F4D-2A68-2F37-6B35-AB401C3444CF}"/>
              </a:ext>
            </a:extLst>
          </p:cNvPr>
          <p:cNvSpPr txBox="1"/>
          <p:nvPr/>
        </p:nvSpPr>
        <p:spPr>
          <a:xfrm>
            <a:off x="8786629" y="2723578"/>
            <a:ext cx="388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85D36-F75B-BD7D-E5D0-529CF21D054A}"/>
              </a:ext>
            </a:extLst>
          </p:cNvPr>
          <p:cNvSpPr txBox="1"/>
          <p:nvPr/>
        </p:nvSpPr>
        <p:spPr>
          <a:xfrm>
            <a:off x="9985412" y="2723578"/>
            <a:ext cx="46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94F8C-72CC-997F-0747-6CF6DFF759F6}"/>
              </a:ext>
            </a:extLst>
          </p:cNvPr>
          <p:cNvSpPr txBox="1"/>
          <p:nvPr/>
        </p:nvSpPr>
        <p:spPr>
          <a:xfrm>
            <a:off x="11135798" y="2723578"/>
            <a:ext cx="46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5E7ABDF5-2285-B98E-2E3B-98506AA40590}"/>
              </a:ext>
            </a:extLst>
          </p:cNvPr>
          <p:cNvSpPr/>
          <p:nvPr/>
        </p:nvSpPr>
        <p:spPr>
          <a:xfrm>
            <a:off x="968456" y="4285224"/>
            <a:ext cx="6503498" cy="1381934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0C03BA4D-D881-B451-34BF-196E8185B8E8}"/>
              </a:ext>
            </a:extLst>
          </p:cNvPr>
          <p:cNvSpPr/>
          <p:nvPr/>
        </p:nvSpPr>
        <p:spPr>
          <a:xfrm>
            <a:off x="2756263" y="4270458"/>
            <a:ext cx="7209909" cy="1258888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B66B4EB3-EC31-2751-7458-EDE76A85D62E}"/>
              </a:ext>
            </a:extLst>
          </p:cNvPr>
          <p:cNvSpPr/>
          <p:nvPr/>
        </p:nvSpPr>
        <p:spPr>
          <a:xfrm>
            <a:off x="4258139" y="4270457"/>
            <a:ext cx="7343052" cy="1172525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A3B2F38B-95E5-3F75-CD20-98505A108F36}"/>
              </a:ext>
            </a:extLst>
          </p:cNvPr>
          <p:cNvSpPr/>
          <p:nvPr/>
        </p:nvSpPr>
        <p:spPr>
          <a:xfrm>
            <a:off x="5840881" y="4270455"/>
            <a:ext cx="2824073" cy="788919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4E4273-EBBD-1E0F-A0FD-479B9B7E64EE}"/>
              </a:ext>
            </a:extLst>
          </p:cNvPr>
          <p:cNvGrpSpPr/>
          <p:nvPr/>
        </p:nvGrpSpPr>
        <p:grpSpPr>
          <a:xfrm>
            <a:off x="2539250" y="243337"/>
            <a:ext cx="7494282" cy="1545176"/>
            <a:chOff x="1112158" y="4153030"/>
            <a:chExt cx="9925832" cy="1053510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E43B9B51-8119-CD8C-82D3-82E5AD2A3F65}"/>
                </a:ext>
              </a:extLst>
            </p:cNvPr>
            <p:cNvSpPr/>
            <p:nvPr/>
          </p:nvSpPr>
          <p:spPr>
            <a:xfrm rot="5580000">
              <a:off x="6283111" y="451660"/>
              <a:ext cx="1005840" cy="85039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5CA011-4F18-48C6-8CF5-E756FA480F39}"/>
                </a:ext>
              </a:extLst>
            </p:cNvPr>
            <p:cNvSpPr/>
            <p:nvPr/>
          </p:nvSpPr>
          <p:spPr>
            <a:xfrm rot="5400000">
              <a:off x="5411431" y="-146243"/>
              <a:ext cx="847883" cy="9446430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AC1F"/>
                </a:gs>
                <a:gs pos="100000">
                  <a:srgbClr val="F8E83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E6E630-E953-2BAC-7E93-07532C841FF3}"/>
                </a:ext>
              </a:extLst>
            </p:cNvPr>
            <p:cNvSpPr txBox="1"/>
            <p:nvPr/>
          </p:nvSpPr>
          <p:spPr>
            <a:xfrm>
              <a:off x="1345376" y="4160208"/>
              <a:ext cx="8961997" cy="81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Find the same capital letter lock and match the same small letter key</a:t>
              </a:r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49939CFF-65E1-ED03-8913-549A44A48230}"/>
              </a:ext>
            </a:extLst>
          </p:cNvPr>
          <p:cNvSpPr/>
          <p:nvPr/>
        </p:nvSpPr>
        <p:spPr>
          <a:xfrm rot="5400000">
            <a:off x="2464656" y="218217"/>
            <a:ext cx="1243584" cy="12938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6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6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57774 4.07407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 animBg="1"/>
      <p:bldP spid="5" grpId="0" animBg="1"/>
      <p:bldP spid="9" grpId="0" animBg="1"/>
      <p:bldP spid="22" grpId="0" animBg="1"/>
      <p:bldP spid="28" grpId="0" animBg="1"/>
      <p:bldP spid="28" grpId="1" animBg="1"/>
      <p:bldP spid="2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B2B334D-746C-2666-AEA9-9364FDE37A00}"/>
              </a:ext>
            </a:extLst>
          </p:cNvPr>
          <p:cNvGrpSpPr/>
          <p:nvPr/>
        </p:nvGrpSpPr>
        <p:grpSpPr>
          <a:xfrm>
            <a:off x="2395208" y="1502601"/>
            <a:ext cx="1507538" cy="1773986"/>
            <a:chOff x="2471416" y="3208662"/>
            <a:chExt cx="1507538" cy="177398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C43468-8843-299A-A4A0-4CD559AB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16" y="3208662"/>
              <a:ext cx="1507538" cy="177398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359229-D684-9570-B14F-CC149C653A3F}"/>
                </a:ext>
              </a:extLst>
            </p:cNvPr>
            <p:cNvSpPr txBox="1"/>
            <p:nvPr/>
          </p:nvSpPr>
          <p:spPr>
            <a:xfrm>
              <a:off x="2910902" y="4033629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05B847-C0E5-B562-857D-92ECCE6C7D41}"/>
              </a:ext>
            </a:extLst>
          </p:cNvPr>
          <p:cNvGrpSpPr/>
          <p:nvPr/>
        </p:nvGrpSpPr>
        <p:grpSpPr>
          <a:xfrm>
            <a:off x="7133019" y="1502601"/>
            <a:ext cx="1507538" cy="1773986"/>
            <a:chOff x="7209227" y="4790587"/>
            <a:chExt cx="1507538" cy="177398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8BC8CA7-262F-0B55-45D0-2563FBB54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227" y="4790587"/>
              <a:ext cx="1507538" cy="177398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B465A6-160C-33FD-FEBD-5FE53CFA4278}"/>
                </a:ext>
              </a:extLst>
            </p:cNvPr>
            <p:cNvSpPr txBox="1"/>
            <p:nvPr/>
          </p:nvSpPr>
          <p:spPr>
            <a:xfrm>
              <a:off x="7703770" y="5603547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FFDF3E-440D-0238-9953-B60D284A27C9}"/>
              </a:ext>
            </a:extLst>
          </p:cNvPr>
          <p:cNvGrpSpPr/>
          <p:nvPr/>
        </p:nvGrpSpPr>
        <p:grpSpPr>
          <a:xfrm>
            <a:off x="5972978" y="1502601"/>
            <a:ext cx="1507538" cy="1773986"/>
            <a:chOff x="6049186" y="3333862"/>
            <a:chExt cx="1507538" cy="177398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671F9CF-6306-C240-4839-DF035FB56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86" y="3333862"/>
              <a:ext cx="1507538" cy="1773986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5C6D16A-F296-0D39-DE1A-4656199DCF99}"/>
                </a:ext>
              </a:extLst>
            </p:cNvPr>
            <p:cNvSpPr txBox="1"/>
            <p:nvPr/>
          </p:nvSpPr>
          <p:spPr>
            <a:xfrm>
              <a:off x="6530804" y="4089947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DBB1340-DD3A-5104-C147-C3EAA1A17356}"/>
              </a:ext>
            </a:extLst>
          </p:cNvPr>
          <p:cNvGrpSpPr/>
          <p:nvPr/>
        </p:nvGrpSpPr>
        <p:grpSpPr>
          <a:xfrm>
            <a:off x="5071667" y="1502601"/>
            <a:ext cx="1507538" cy="1773986"/>
            <a:chOff x="5147875" y="4767369"/>
            <a:chExt cx="1507538" cy="177398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49CC6A7-9C61-8B08-3CFE-F2462E0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875" y="4767369"/>
              <a:ext cx="1507538" cy="177398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71BF7E-A2A7-C09A-E83D-67A86A40F841}"/>
                </a:ext>
              </a:extLst>
            </p:cNvPr>
            <p:cNvSpPr txBox="1"/>
            <p:nvPr/>
          </p:nvSpPr>
          <p:spPr>
            <a:xfrm>
              <a:off x="5625080" y="5511128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5F9C12-181E-B29D-44DD-8D1AE0881D71}"/>
              </a:ext>
            </a:extLst>
          </p:cNvPr>
          <p:cNvGrpSpPr/>
          <p:nvPr/>
        </p:nvGrpSpPr>
        <p:grpSpPr>
          <a:xfrm>
            <a:off x="3167750" y="1502601"/>
            <a:ext cx="1507538" cy="1773986"/>
            <a:chOff x="3243958" y="4667161"/>
            <a:chExt cx="1507538" cy="177398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3F2B83-BE7D-B4A1-E5F1-BB32DA3B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958" y="4667161"/>
              <a:ext cx="1507538" cy="177398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C5A502E-FC66-BA2D-BD56-5F2899015FA7}"/>
                </a:ext>
              </a:extLst>
            </p:cNvPr>
            <p:cNvSpPr txBox="1"/>
            <p:nvPr/>
          </p:nvSpPr>
          <p:spPr>
            <a:xfrm>
              <a:off x="3708051" y="5417577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C2C6796-F316-7634-5E47-73900784ADF6}"/>
              </a:ext>
            </a:extLst>
          </p:cNvPr>
          <p:cNvGrpSpPr/>
          <p:nvPr/>
        </p:nvGrpSpPr>
        <p:grpSpPr>
          <a:xfrm>
            <a:off x="4096746" y="1502601"/>
            <a:ext cx="1507538" cy="1773986"/>
            <a:chOff x="4172954" y="3121868"/>
            <a:chExt cx="1507538" cy="177398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DEBA474-B5DD-11C0-658F-C14F1B6F8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54" y="3121868"/>
              <a:ext cx="1507538" cy="1773986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F4BFEE-05E7-6F80-9051-47C38FC8DB4B}"/>
                </a:ext>
              </a:extLst>
            </p:cNvPr>
            <p:cNvSpPr txBox="1"/>
            <p:nvPr/>
          </p:nvSpPr>
          <p:spPr>
            <a:xfrm>
              <a:off x="4667266" y="3895886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EF2EB-D054-3233-7586-AF78B2EB2A24}"/>
              </a:ext>
            </a:extLst>
          </p:cNvPr>
          <p:cNvGrpSpPr/>
          <p:nvPr/>
        </p:nvGrpSpPr>
        <p:grpSpPr>
          <a:xfrm>
            <a:off x="7916868" y="1502601"/>
            <a:ext cx="1507538" cy="1773986"/>
            <a:chOff x="7916868" y="1502601"/>
            <a:chExt cx="1507538" cy="177398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E6CED2C-E4C2-48B1-F840-33742CD09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68" y="1502601"/>
              <a:ext cx="1507538" cy="1773986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0659182-63DA-BC21-0EDA-73E78F0FC667}"/>
                </a:ext>
              </a:extLst>
            </p:cNvPr>
            <p:cNvSpPr txBox="1"/>
            <p:nvPr/>
          </p:nvSpPr>
          <p:spPr>
            <a:xfrm>
              <a:off x="8395569" y="2306750"/>
              <a:ext cx="684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C1DA33-CD23-EBEB-0F21-F0CA3D0022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6546" r="3044" b="29644"/>
          <a:stretch/>
        </p:blipFill>
        <p:spPr>
          <a:xfrm>
            <a:off x="1580991" y="866659"/>
            <a:ext cx="8345911" cy="29800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7596D8-021B-DA3D-CDDE-D95B3ED73FB2}"/>
              </a:ext>
            </a:extLst>
          </p:cNvPr>
          <p:cNvSpPr txBox="1"/>
          <p:nvPr/>
        </p:nvSpPr>
        <p:spPr>
          <a:xfrm>
            <a:off x="3409406" y="1706747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A695F-A913-997E-AE70-E08599059DBD}"/>
              </a:ext>
            </a:extLst>
          </p:cNvPr>
          <p:cNvSpPr txBox="1"/>
          <p:nvPr/>
        </p:nvSpPr>
        <p:spPr>
          <a:xfrm>
            <a:off x="6066074" y="2680547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CBEE13-4B6F-1C8E-286E-F856C0475E9F}"/>
              </a:ext>
            </a:extLst>
          </p:cNvPr>
          <p:cNvSpPr txBox="1"/>
          <p:nvPr/>
        </p:nvSpPr>
        <p:spPr>
          <a:xfrm>
            <a:off x="4070753" y="2298434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6A46BB-F8BC-4AD8-4A77-657081301E9F}"/>
              </a:ext>
            </a:extLst>
          </p:cNvPr>
          <p:cNvSpPr txBox="1"/>
          <p:nvPr/>
        </p:nvSpPr>
        <p:spPr>
          <a:xfrm>
            <a:off x="6345987" y="2096841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870BCB-6E01-E247-F5C8-F524FE92BAC4}"/>
              </a:ext>
            </a:extLst>
          </p:cNvPr>
          <p:cNvSpPr txBox="1"/>
          <p:nvPr/>
        </p:nvSpPr>
        <p:spPr>
          <a:xfrm>
            <a:off x="3295171" y="2838480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0B4A5B-C9B5-8B3E-D562-887724398CA6}"/>
              </a:ext>
            </a:extLst>
          </p:cNvPr>
          <p:cNvSpPr txBox="1"/>
          <p:nvPr/>
        </p:nvSpPr>
        <p:spPr>
          <a:xfrm>
            <a:off x="5051825" y="2357897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1D3A89-57A3-EC6D-FF39-31FF49F8FB7B}"/>
              </a:ext>
            </a:extLst>
          </p:cNvPr>
          <p:cNvSpPr txBox="1"/>
          <p:nvPr/>
        </p:nvSpPr>
        <p:spPr>
          <a:xfrm>
            <a:off x="4453151" y="1706747"/>
            <a:ext cx="593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D4377B-9C8E-986C-CAEA-7B60D917ECD0}"/>
              </a:ext>
            </a:extLst>
          </p:cNvPr>
          <p:cNvSpPr txBox="1"/>
          <p:nvPr/>
        </p:nvSpPr>
        <p:spPr>
          <a:xfrm>
            <a:off x="8002462" y="2589780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68DE4D-6F38-809B-C7B6-CCEE5BBB31B6}"/>
              </a:ext>
            </a:extLst>
          </p:cNvPr>
          <p:cNvSpPr txBox="1"/>
          <p:nvPr/>
        </p:nvSpPr>
        <p:spPr>
          <a:xfrm>
            <a:off x="7852815" y="1918587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1E9EC2-0D27-7147-32C2-07B8C80FC816}"/>
              </a:ext>
            </a:extLst>
          </p:cNvPr>
          <p:cNvSpPr txBox="1"/>
          <p:nvPr/>
        </p:nvSpPr>
        <p:spPr>
          <a:xfrm>
            <a:off x="2361753" y="2288197"/>
            <a:ext cx="591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15853F-8D1D-029C-EEA4-9DA201FA003D}"/>
              </a:ext>
            </a:extLst>
          </p:cNvPr>
          <p:cNvSpPr txBox="1"/>
          <p:nvPr/>
        </p:nvSpPr>
        <p:spPr>
          <a:xfrm>
            <a:off x="5339604" y="903405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6053F5-141B-8B0F-8FDD-2B8B0558E0E6}"/>
              </a:ext>
            </a:extLst>
          </p:cNvPr>
          <p:cNvSpPr txBox="1"/>
          <p:nvPr/>
        </p:nvSpPr>
        <p:spPr>
          <a:xfrm>
            <a:off x="7164838" y="1342370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C153FA-CF19-DEA9-99EF-F10EF70D1269}"/>
              </a:ext>
            </a:extLst>
          </p:cNvPr>
          <p:cNvSpPr txBox="1"/>
          <p:nvPr/>
        </p:nvSpPr>
        <p:spPr>
          <a:xfrm>
            <a:off x="5542501" y="2019186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B279D06-825B-4D54-5A69-1176E72AA9CD}"/>
              </a:ext>
            </a:extLst>
          </p:cNvPr>
          <p:cNvSpPr/>
          <p:nvPr/>
        </p:nvSpPr>
        <p:spPr>
          <a:xfrm>
            <a:off x="2478949" y="203806"/>
            <a:ext cx="7494613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it’s raining small letter ‘m’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F95FA21-CA2D-48C7-8530-DA1A89BCEA82}"/>
              </a:ext>
            </a:extLst>
          </p:cNvPr>
          <p:cNvGrpSpPr/>
          <p:nvPr/>
        </p:nvGrpSpPr>
        <p:grpSpPr>
          <a:xfrm>
            <a:off x="2333667" y="88386"/>
            <a:ext cx="1014984" cy="987552"/>
            <a:chOff x="4754574" y="2132503"/>
            <a:chExt cx="3442927" cy="330611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E79A8E2-AE6F-29D1-9596-494D2CE3D82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69E97E3-AB1A-54C6-2F0D-009EBD55C41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3969829F-FFC2-6E12-C262-2674FD77138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76AC7D-3EDA-39ED-0737-77C96B1FD56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7ACC38F-BE18-CF03-9EB5-CD4180749CC2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60255F1-5610-065F-6CD1-B30B61A187F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550610-5D86-D500-108F-CEA8BB79910C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90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3.7037E-6 L 0.5894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2000" fill="remove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00586 0.24792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00625 0.4687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0069 0.29051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0651 0.48495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0755 0.32268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0456 0.47037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095 0.28819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E22D49-6F88-AE82-1C50-1BD327380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5739"/>
          <a:stretch/>
        </p:blipFill>
        <p:spPr>
          <a:xfrm>
            <a:off x="2934790" y="964585"/>
            <a:ext cx="6322421" cy="54231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9DE8B9-92D2-79AB-2DA7-68521CB1E7BD}"/>
              </a:ext>
            </a:extLst>
          </p:cNvPr>
          <p:cNvCxnSpPr/>
          <p:nvPr/>
        </p:nvCxnSpPr>
        <p:spPr>
          <a:xfrm flipV="1">
            <a:off x="4033381" y="1665962"/>
            <a:ext cx="300624" cy="526093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FC7F62-2510-8B88-8187-607708982277}"/>
              </a:ext>
            </a:extLst>
          </p:cNvPr>
          <p:cNvCxnSpPr/>
          <p:nvPr/>
        </p:nvCxnSpPr>
        <p:spPr>
          <a:xfrm flipV="1">
            <a:off x="4321479" y="1478071"/>
            <a:ext cx="839244" cy="187891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E1434A-8FD8-0CD5-B3E2-A7A8B21E6C68}"/>
              </a:ext>
            </a:extLst>
          </p:cNvPr>
          <p:cNvCxnSpPr/>
          <p:nvPr/>
        </p:nvCxnSpPr>
        <p:spPr>
          <a:xfrm>
            <a:off x="5148197" y="1478071"/>
            <a:ext cx="739036" cy="388307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5BBCAD-7404-062E-E44F-DE029206ED6A}"/>
              </a:ext>
            </a:extLst>
          </p:cNvPr>
          <p:cNvCxnSpPr/>
          <p:nvPr/>
        </p:nvCxnSpPr>
        <p:spPr>
          <a:xfrm>
            <a:off x="5899759" y="1853852"/>
            <a:ext cx="87682" cy="739036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39C73F-662E-16BD-55BF-A61156A5B436}"/>
              </a:ext>
            </a:extLst>
          </p:cNvPr>
          <p:cNvCxnSpPr/>
          <p:nvPr/>
        </p:nvCxnSpPr>
        <p:spPr>
          <a:xfrm flipH="1">
            <a:off x="5774499" y="2592888"/>
            <a:ext cx="212942" cy="588723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8B0681-DA2F-D977-AED7-3E70A72AE4F3}"/>
              </a:ext>
            </a:extLst>
          </p:cNvPr>
          <p:cNvCxnSpPr/>
          <p:nvPr/>
        </p:nvCxnSpPr>
        <p:spPr>
          <a:xfrm>
            <a:off x="5761973" y="3181611"/>
            <a:ext cx="150312" cy="400833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1C696D-EBA0-5126-0240-511EAE994576}"/>
              </a:ext>
            </a:extLst>
          </p:cNvPr>
          <p:cNvCxnSpPr/>
          <p:nvPr/>
        </p:nvCxnSpPr>
        <p:spPr>
          <a:xfrm>
            <a:off x="5924811" y="3582444"/>
            <a:ext cx="638827" cy="106472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8EE723-651D-9BFD-8EC2-3EA0560D929E}"/>
              </a:ext>
            </a:extLst>
          </p:cNvPr>
          <p:cNvCxnSpPr/>
          <p:nvPr/>
        </p:nvCxnSpPr>
        <p:spPr>
          <a:xfrm>
            <a:off x="6563638" y="3676390"/>
            <a:ext cx="563672" cy="93944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5AF84A-1B26-91F5-7340-8A176DED72A8}"/>
              </a:ext>
            </a:extLst>
          </p:cNvPr>
          <p:cNvCxnSpPr/>
          <p:nvPr/>
        </p:nvCxnSpPr>
        <p:spPr>
          <a:xfrm flipV="1">
            <a:off x="7139836" y="3657600"/>
            <a:ext cx="438411" cy="106472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39B1A4-DE36-51C8-0048-A3CE65274052}"/>
              </a:ext>
            </a:extLst>
          </p:cNvPr>
          <p:cNvCxnSpPr>
            <a:cxnSpLocks/>
          </p:cNvCxnSpPr>
          <p:nvPr/>
        </p:nvCxnSpPr>
        <p:spPr>
          <a:xfrm>
            <a:off x="7578247" y="3657600"/>
            <a:ext cx="91440" cy="275573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D7E1A5-E510-1537-4BF8-C8B5E20321F8}"/>
              </a:ext>
            </a:extLst>
          </p:cNvPr>
          <p:cNvCxnSpPr/>
          <p:nvPr/>
        </p:nvCxnSpPr>
        <p:spPr>
          <a:xfrm flipV="1">
            <a:off x="8029184" y="3200400"/>
            <a:ext cx="450937" cy="382044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7DF98E-97B8-4659-FA7F-43D21332C67C}"/>
              </a:ext>
            </a:extLst>
          </p:cNvPr>
          <p:cNvCxnSpPr/>
          <p:nvPr/>
        </p:nvCxnSpPr>
        <p:spPr>
          <a:xfrm>
            <a:off x="8480121" y="3206663"/>
            <a:ext cx="125260" cy="701457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10B3A26-0C58-7F87-76A9-DFDC94F6538F}"/>
              </a:ext>
            </a:extLst>
          </p:cNvPr>
          <p:cNvCxnSpPr>
            <a:cxnSpLocks/>
          </p:cNvCxnSpPr>
          <p:nvPr/>
        </p:nvCxnSpPr>
        <p:spPr>
          <a:xfrm flipH="1">
            <a:off x="8480121" y="3908121"/>
            <a:ext cx="137786" cy="751561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23BDFB-C30C-9AF2-E3BA-3F15821CD404}"/>
              </a:ext>
            </a:extLst>
          </p:cNvPr>
          <p:cNvCxnSpPr/>
          <p:nvPr/>
        </p:nvCxnSpPr>
        <p:spPr>
          <a:xfrm flipH="1">
            <a:off x="8041710" y="4659682"/>
            <a:ext cx="438411" cy="638828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17E1A4-92F8-D3FC-6D06-71BA9F5CD0C5}"/>
              </a:ext>
            </a:extLst>
          </p:cNvPr>
          <p:cNvCxnSpPr/>
          <p:nvPr/>
        </p:nvCxnSpPr>
        <p:spPr>
          <a:xfrm flipH="1">
            <a:off x="7415408" y="5298510"/>
            <a:ext cx="626302" cy="438411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D2E86B-5F84-AA1F-15F0-0F1F7E06F845}"/>
              </a:ext>
            </a:extLst>
          </p:cNvPr>
          <p:cNvCxnSpPr>
            <a:cxnSpLocks/>
          </p:cNvCxnSpPr>
          <p:nvPr/>
        </p:nvCxnSpPr>
        <p:spPr>
          <a:xfrm flipH="1">
            <a:off x="6563638" y="5736921"/>
            <a:ext cx="864296" cy="156494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732D593-BD86-2988-B665-88A06A01E237}"/>
              </a:ext>
            </a:extLst>
          </p:cNvPr>
          <p:cNvCxnSpPr>
            <a:cxnSpLocks/>
          </p:cNvCxnSpPr>
          <p:nvPr/>
        </p:nvCxnSpPr>
        <p:spPr>
          <a:xfrm flipH="1">
            <a:off x="5599134" y="5893415"/>
            <a:ext cx="964504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6629A7-8A69-2CF1-D7DE-D24FB276E663}"/>
              </a:ext>
            </a:extLst>
          </p:cNvPr>
          <p:cNvCxnSpPr>
            <a:cxnSpLocks/>
          </p:cNvCxnSpPr>
          <p:nvPr/>
        </p:nvCxnSpPr>
        <p:spPr>
          <a:xfrm flipH="1" flipV="1">
            <a:off x="4809995" y="5699343"/>
            <a:ext cx="818368" cy="194072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DEDC47-B285-7668-F8D2-0E66890AF327}"/>
              </a:ext>
            </a:extLst>
          </p:cNvPr>
          <p:cNvCxnSpPr/>
          <p:nvPr/>
        </p:nvCxnSpPr>
        <p:spPr>
          <a:xfrm flipH="1" flipV="1">
            <a:off x="4221271" y="5342351"/>
            <a:ext cx="588724" cy="356992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78FEAF-D67E-9589-DBCE-752C0ED52C25}"/>
              </a:ext>
            </a:extLst>
          </p:cNvPr>
          <p:cNvCxnSpPr/>
          <p:nvPr/>
        </p:nvCxnSpPr>
        <p:spPr>
          <a:xfrm flipH="1" flipV="1">
            <a:off x="3945699" y="4797468"/>
            <a:ext cx="288098" cy="544883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BAC6AED-A2D8-F25B-9080-36A25CED6830}"/>
              </a:ext>
            </a:extLst>
          </p:cNvPr>
          <p:cNvCxnSpPr/>
          <p:nvPr/>
        </p:nvCxnSpPr>
        <p:spPr>
          <a:xfrm flipV="1">
            <a:off x="3945699" y="4221271"/>
            <a:ext cx="87682" cy="576197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961206C-D04C-FEAC-6BA0-87C845B15E1E}"/>
              </a:ext>
            </a:extLst>
          </p:cNvPr>
          <p:cNvCxnSpPr>
            <a:cxnSpLocks/>
          </p:cNvCxnSpPr>
          <p:nvPr/>
        </p:nvCxnSpPr>
        <p:spPr>
          <a:xfrm rot="180000" flipV="1">
            <a:off x="4049431" y="3779312"/>
            <a:ext cx="212942" cy="432147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0E3600-1407-8693-AD4E-7AABDD1CB6AD}"/>
              </a:ext>
            </a:extLst>
          </p:cNvPr>
          <p:cNvCxnSpPr>
            <a:cxnSpLocks/>
          </p:cNvCxnSpPr>
          <p:nvPr/>
        </p:nvCxnSpPr>
        <p:spPr>
          <a:xfrm flipV="1">
            <a:off x="4283901" y="3331923"/>
            <a:ext cx="274320" cy="45720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AEFEAE5-84CC-02D5-3926-CBE579960B9B}"/>
              </a:ext>
            </a:extLst>
          </p:cNvPr>
          <p:cNvCxnSpPr>
            <a:cxnSpLocks/>
          </p:cNvCxnSpPr>
          <p:nvPr/>
        </p:nvCxnSpPr>
        <p:spPr>
          <a:xfrm rot="240000" flipH="1" flipV="1">
            <a:off x="4508117" y="2943616"/>
            <a:ext cx="50104" cy="388307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A212812-90BB-F44E-A9B1-619AD177E482}"/>
              </a:ext>
            </a:extLst>
          </p:cNvPr>
          <p:cNvCxnSpPr>
            <a:cxnSpLocks/>
          </p:cNvCxnSpPr>
          <p:nvPr/>
        </p:nvCxnSpPr>
        <p:spPr>
          <a:xfrm flipV="1">
            <a:off x="7657161" y="3569918"/>
            <a:ext cx="372023" cy="36576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475965-9CEC-45E9-8965-8BC47E38A4FE}"/>
              </a:ext>
            </a:extLst>
          </p:cNvPr>
          <p:cNvSpPr/>
          <p:nvPr/>
        </p:nvSpPr>
        <p:spPr>
          <a:xfrm>
            <a:off x="850088" y="290235"/>
            <a:ext cx="10408739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rgbClr val="FFB481"/>
              </a:gs>
              <a:gs pos="77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  the dots from A to Z to complete the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E3C8B-0868-2469-5950-6F4F7EF39A31}"/>
              </a:ext>
            </a:extLst>
          </p:cNvPr>
          <p:cNvGrpSpPr/>
          <p:nvPr/>
        </p:nvGrpSpPr>
        <p:grpSpPr>
          <a:xfrm>
            <a:off x="704805" y="152465"/>
            <a:ext cx="1033272" cy="1005840"/>
            <a:chOff x="4754574" y="2132503"/>
            <a:chExt cx="3442927" cy="330611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E44B81-0F94-81A8-0C24-58E926EE801B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EEA5252-02BE-D317-F261-2CC32849572D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6600"/>
                </a:gs>
                <a:gs pos="29000">
                  <a:srgbClr val="FFA86D"/>
                </a:gs>
                <a:gs pos="86000">
                  <a:srgbClr val="FF66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73BD5699-3E64-C743-A935-00DD03F101D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B5A416C-D93F-A633-8218-C904653452B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3545715-8C13-8DBD-C3DB-0DE9B092139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94603E0-B643-6C93-6007-6DB1E47A85B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E6AD8CF-A3CF-C858-6CDF-4F4AD10421DA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01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83112 0.0115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B48ABD-C65F-7B7C-14BD-F51E324CB093}"/>
              </a:ext>
            </a:extLst>
          </p:cNvPr>
          <p:cNvSpPr txBox="1"/>
          <p:nvPr/>
        </p:nvSpPr>
        <p:spPr>
          <a:xfrm>
            <a:off x="7290148" y="805988"/>
            <a:ext cx="4308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 the alphabet Aa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C614E-C2A3-402A-8F91-4C1672DE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 b="13983"/>
          <a:stretch/>
        </p:blipFill>
        <p:spPr>
          <a:xfrm>
            <a:off x="138163" y="1499838"/>
            <a:ext cx="5839271" cy="5177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C7189-957F-98E7-0B6B-FD7C455D5D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r="3002"/>
          <a:stretch/>
        </p:blipFill>
        <p:spPr>
          <a:xfrm>
            <a:off x="7016011" y="1421169"/>
            <a:ext cx="4936557" cy="48872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A8BDCE-123A-5A90-4706-03F86E9AF6A0}"/>
              </a:ext>
            </a:extLst>
          </p:cNvPr>
          <p:cNvCxnSpPr>
            <a:cxnSpLocks/>
          </p:cNvCxnSpPr>
          <p:nvPr/>
        </p:nvCxnSpPr>
        <p:spPr>
          <a:xfrm flipH="1" flipV="1">
            <a:off x="1077775" y="5656217"/>
            <a:ext cx="365760" cy="248194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601835-0028-6E70-C40C-40A1311DFB20}"/>
              </a:ext>
            </a:extLst>
          </p:cNvPr>
          <p:cNvCxnSpPr/>
          <p:nvPr/>
        </p:nvCxnSpPr>
        <p:spPr>
          <a:xfrm flipH="1" flipV="1">
            <a:off x="842643" y="5212080"/>
            <a:ext cx="235132" cy="444137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E6FFB-7E5B-8DE6-6511-BFE6FD3CE05A}"/>
              </a:ext>
            </a:extLst>
          </p:cNvPr>
          <p:cNvCxnSpPr>
            <a:cxnSpLocks/>
          </p:cNvCxnSpPr>
          <p:nvPr/>
        </p:nvCxnSpPr>
        <p:spPr>
          <a:xfrm flipH="1" flipV="1">
            <a:off x="842643" y="4715691"/>
            <a:ext cx="26126" cy="483326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99C9FF-8D85-3145-85FC-3C986CC45EB1}"/>
              </a:ext>
            </a:extLst>
          </p:cNvPr>
          <p:cNvCxnSpPr/>
          <p:nvPr/>
        </p:nvCxnSpPr>
        <p:spPr>
          <a:xfrm flipV="1">
            <a:off x="842643" y="4258491"/>
            <a:ext cx="235132" cy="457200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1AE229-E20F-DBC7-7225-0DC6D3FE8777}"/>
              </a:ext>
            </a:extLst>
          </p:cNvPr>
          <p:cNvCxnSpPr>
            <a:cxnSpLocks/>
          </p:cNvCxnSpPr>
          <p:nvPr/>
        </p:nvCxnSpPr>
        <p:spPr>
          <a:xfrm flipV="1">
            <a:off x="1077775" y="4010297"/>
            <a:ext cx="365760" cy="248194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D7C35E-B547-4F24-0B53-C3418570E910}"/>
              </a:ext>
            </a:extLst>
          </p:cNvPr>
          <p:cNvCxnSpPr/>
          <p:nvPr/>
        </p:nvCxnSpPr>
        <p:spPr>
          <a:xfrm flipV="1">
            <a:off x="1443535" y="3762102"/>
            <a:ext cx="365760" cy="248195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7C6E36-8CD1-6E1E-9457-D6C763E63BE4}"/>
              </a:ext>
            </a:extLst>
          </p:cNvPr>
          <p:cNvCxnSpPr/>
          <p:nvPr/>
        </p:nvCxnSpPr>
        <p:spPr>
          <a:xfrm flipV="1">
            <a:off x="1809295" y="3429000"/>
            <a:ext cx="195943" cy="333102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86C5A5-46A6-821D-80D7-87731654FA50}"/>
              </a:ext>
            </a:extLst>
          </p:cNvPr>
          <p:cNvCxnSpPr>
            <a:cxnSpLocks/>
          </p:cNvCxnSpPr>
          <p:nvPr/>
        </p:nvCxnSpPr>
        <p:spPr>
          <a:xfrm flipH="1" flipV="1">
            <a:off x="1907266" y="2987228"/>
            <a:ext cx="126332" cy="441772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61D881-22F3-D93F-D6B2-62B4EB609DBE}"/>
              </a:ext>
            </a:extLst>
          </p:cNvPr>
          <p:cNvCxnSpPr>
            <a:cxnSpLocks/>
          </p:cNvCxnSpPr>
          <p:nvPr/>
        </p:nvCxnSpPr>
        <p:spPr>
          <a:xfrm flipH="1" flipV="1">
            <a:off x="1626415" y="2598061"/>
            <a:ext cx="280851" cy="406396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741CAD-CDAC-C086-EA28-2F580F7DC097}"/>
              </a:ext>
            </a:extLst>
          </p:cNvPr>
          <p:cNvCxnSpPr/>
          <p:nvPr/>
        </p:nvCxnSpPr>
        <p:spPr>
          <a:xfrm flipV="1">
            <a:off x="1626415" y="2236049"/>
            <a:ext cx="182880" cy="341007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1BB16E-8931-F2B9-3B04-A55D99F3E198}"/>
              </a:ext>
            </a:extLst>
          </p:cNvPr>
          <p:cNvCxnSpPr/>
          <p:nvPr/>
        </p:nvCxnSpPr>
        <p:spPr>
          <a:xfrm>
            <a:off x="1809295" y="2215044"/>
            <a:ext cx="378823" cy="57652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5FFE3E-77C1-6F57-1E59-A1580A6105E9}"/>
              </a:ext>
            </a:extLst>
          </p:cNvPr>
          <p:cNvCxnSpPr/>
          <p:nvPr/>
        </p:nvCxnSpPr>
        <p:spPr>
          <a:xfrm flipV="1">
            <a:off x="2194821" y="2200673"/>
            <a:ext cx="476622" cy="56381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BC0699-7AF6-2730-B2FA-56A27213AB3E}"/>
              </a:ext>
            </a:extLst>
          </p:cNvPr>
          <p:cNvCxnSpPr/>
          <p:nvPr/>
        </p:nvCxnSpPr>
        <p:spPr>
          <a:xfrm>
            <a:off x="2594355" y="2215044"/>
            <a:ext cx="504037" cy="0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5E99DA4-E04E-021E-5D44-DFB5F92CB1F4}"/>
              </a:ext>
            </a:extLst>
          </p:cNvPr>
          <p:cNvCxnSpPr/>
          <p:nvPr/>
        </p:nvCxnSpPr>
        <p:spPr>
          <a:xfrm>
            <a:off x="3057798" y="2200673"/>
            <a:ext cx="519943" cy="56381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C94D32F-8228-75A1-A55F-B6E661823958}"/>
              </a:ext>
            </a:extLst>
          </p:cNvPr>
          <p:cNvCxnSpPr/>
          <p:nvPr/>
        </p:nvCxnSpPr>
        <p:spPr>
          <a:xfrm flipV="1">
            <a:off x="3577741" y="2200673"/>
            <a:ext cx="486726" cy="56381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A4421B-CE4F-A298-03B7-F98366D12D24}"/>
              </a:ext>
            </a:extLst>
          </p:cNvPr>
          <p:cNvCxnSpPr/>
          <p:nvPr/>
        </p:nvCxnSpPr>
        <p:spPr>
          <a:xfrm>
            <a:off x="4054875" y="2200673"/>
            <a:ext cx="189901" cy="376383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663DE0-E1C8-89D4-1BF0-860276926C86}"/>
              </a:ext>
            </a:extLst>
          </p:cNvPr>
          <p:cNvCxnSpPr/>
          <p:nvPr/>
        </p:nvCxnSpPr>
        <p:spPr>
          <a:xfrm flipH="1">
            <a:off x="4097684" y="2588110"/>
            <a:ext cx="147092" cy="416347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B123DB4-0E45-E24F-604C-9CE35E719DC4}"/>
              </a:ext>
            </a:extLst>
          </p:cNvPr>
          <p:cNvCxnSpPr>
            <a:cxnSpLocks/>
          </p:cNvCxnSpPr>
          <p:nvPr/>
        </p:nvCxnSpPr>
        <p:spPr>
          <a:xfrm flipH="1">
            <a:off x="4054875" y="2987228"/>
            <a:ext cx="22318" cy="441772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FB75A6-6440-D37B-7E2A-517A431B123D}"/>
              </a:ext>
            </a:extLst>
          </p:cNvPr>
          <p:cNvCxnSpPr>
            <a:cxnSpLocks/>
          </p:cNvCxnSpPr>
          <p:nvPr/>
        </p:nvCxnSpPr>
        <p:spPr>
          <a:xfrm>
            <a:off x="4048833" y="3429000"/>
            <a:ext cx="195943" cy="306976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909337-2104-E246-06C4-4C108C352095}"/>
              </a:ext>
            </a:extLst>
          </p:cNvPr>
          <p:cNvCxnSpPr/>
          <p:nvPr/>
        </p:nvCxnSpPr>
        <p:spPr>
          <a:xfrm>
            <a:off x="4244776" y="3735976"/>
            <a:ext cx="357855" cy="248195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0315153-FD7E-47FB-1513-CC097F92BAB2}"/>
              </a:ext>
            </a:extLst>
          </p:cNvPr>
          <p:cNvCxnSpPr/>
          <p:nvPr/>
        </p:nvCxnSpPr>
        <p:spPr>
          <a:xfrm>
            <a:off x="4636851" y="4010297"/>
            <a:ext cx="372844" cy="270648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F261934-F14B-173B-BD00-A874EBB94A2A}"/>
              </a:ext>
            </a:extLst>
          </p:cNvPr>
          <p:cNvCxnSpPr/>
          <p:nvPr/>
        </p:nvCxnSpPr>
        <p:spPr>
          <a:xfrm>
            <a:off x="5009695" y="4258491"/>
            <a:ext cx="195943" cy="457200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D1433B-F524-BCC9-6C2A-23881E2AC277}"/>
              </a:ext>
            </a:extLst>
          </p:cNvPr>
          <p:cNvCxnSpPr>
            <a:cxnSpLocks/>
          </p:cNvCxnSpPr>
          <p:nvPr/>
        </p:nvCxnSpPr>
        <p:spPr>
          <a:xfrm>
            <a:off x="5193112" y="4715691"/>
            <a:ext cx="28360" cy="483326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E52E86-DD9B-2C36-A666-BD462920872F}"/>
              </a:ext>
            </a:extLst>
          </p:cNvPr>
          <p:cNvCxnSpPr/>
          <p:nvPr/>
        </p:nvCxnSpPr>
        <p:spPr>
          <a:xfrm flipH="1">
            <a:off x="5009695" y="5212080"/>
            <a:ext cx="195943" cy="444137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14ED31D-7EC3-B2D8-CAEF-BA59B9729C57}"/>
              </a:ext>
            </a:extLst>
          </p:cNvPr>
          <p:cNvCxnSpPr/>
          <p:nvPr/>
        </p:nvCxnSpPr>
        <p:spPr>
          <a:xfrm flipH="1">
            <a:off x="4636851" y="5656217"/>
            <a:ext cx="372844" cy="248194"/>
          </a:xfrm>
          <a:prstGeom prst="line">
            <a:avLst/>
          </a:prstGeom>
          <a:ln w="539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E064DA5-49D4-62C1-15ED-DB9E8DAD0D9C}"/>
              </a:ext>
            </a:extLst>
          </p:cNvPr>
          <p:cNvSpPr/>
          <p:nvPr/>
        </p:nvSpPr>
        <p:spPr>
          <a:xfrm>
            <a:off x="7648150" y="4128374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9CE5551-7FE6-3D8F-B45C-3E18CAD9265C}"/>
              </a:ext>
            </a:extLst>
          </p:cNvPr>
          <p:cNvSpPr/>
          <p:nvPr/>
        </p:nvSpPr>
        <p:spPr>
          <a:xfrm>
            <a:off x="10261030" y="2697498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FC86DD5-C7A9-A73D-5DF6-2937CBE05DFD}"/>
              </a:ext>
            </a:extLst>
          </p:cNvPr>
          <p:cNvSpPr/>
          <p:nvPr/>
        </p:nvSpPr>
        <p:spPr>
          <a:xfrm>
            <a:off x="7692045" y="2894767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D7D0CEA-3C04-E0DD-5A2A-4F837EF11E43}"/>
              </a:ext>
            </a:extLst>
          </p:cNvPr>
          <p:cNvSpPr/>
          <p:nvPr/>
        </p:nvSpPr>
        <p:spPr>
          <a:xfrm>
            <a:off x="10099246" y="3225331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94365E0-AB19-C993-174B-A6D0BC7EF1E8}"/>
              </a:ext>
            </a:extLst>
          </p:cNvPr>
          <p:cNvSpPr/>
          <p:nvPr/>
        </p:nvSpPr>
        <p:spPr>
          <a:xfrm>
            <a:off x="8148340" y="5050982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D1FF0DB-1B50-1EDA-9FB6-977B8C6E0F29}"/>
              </a:ext>
            </a:extLst>
          </p:cNvPr>
          <p:cNvSpPr/>
          <p:nvPr/>
        </p:nvSpPr>
        <p:spPr>
          <a:xfrm>
            <a:off x="8893305" y="4320295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9C95F5E-573A-FAFD-28F6-EE7C9957D2AA}"/>
              </a:ext>
            </a:extLst>
          </p:cNvPr>
          <p:cNvSpPr/>
          <p:nvPr/>
        </p:nvSpPr>
        <p:spPr>
          <a:xfrm>
            <a:off x="8997366" y="3268805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DCE309-FF05-8B04-254A-5DD914C7CFF9}"/>
              </a:ext>
            </a:extLst>
          </p:cNvPr>
          <p:cNvSpPr/>
          <p:nvPr/>
        </p:nvSpPr>
        <p:spPr>
          <a:xfrm>
            <a:off x="10753040" y="3630723"/>
            <a:ext cx="608682" cy="6181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DF52F7-8FA4-333E-6BA6-24C98A8821ED}"/>
              </a:ext>
            </a:extLst>
          </p:cNvPr>
          <p:cNvSpPr/>
          <p:nvPr/>
        </p:nvSpPr>
        <p:spPr>
          <a:xfrm>
            <a:off x="10063783" y="4404692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0661330-A77F-DB1F-5284-299DE1710755}"/>
              </a:ext>
            </a:extLst>
          </p:cNvPr>
          <p:cNvSpPr/>
          <p:nvPr/>
        </p:nvSpPr>
        <p:spPr>
          <a:xfrm>
            <a:off x="9919111" y="5419211"/>
            <a:ext cx="608682" cy="621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28F93BD-90FF-5981-788C-44061548E57C}"/>
              </a:ext>
            </a:extLst>
          </p:cNvPr>
          <p:cNvSpPr txBox="1"/>
          <p:nvPr/>
        </p:nvSpPr>
        <p:spPr>
          <a:xfrm>
            <a:off x="1157852" y="805988"/>
            <a:ext cx="270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the dots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CDCB4DE-3B43-4077-93CC-6C99EB1B9991}"/>
              </a:ext>
            </a:extLst>
          </p:cNvPr>
          <p:cNvSpPr/>
          <p:nvPr/>
        </p:nvSpPr>
        <p:spPr>
          <a:xfrm>
            <a:off x="4611513" y="260707"/>
            <a:ext cx="2889426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rgbClr val="FFB481"/>
              </a:gs>
              <a:gs pos="77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Group work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11DAB9-92A1-1D32-EBAE-F2EA57E6B3FB}"/>
              </a:ext>
            </a:extLst>
          </p:cNvPr>
          <p:cNvGrpSpPr/>
          <p:nvPr/>
        </p:nvGrpSpPr>
        <p:grpSpPr>
          <a:xfrm>
            <a:off x="4466229" y="121985"/>
            <a:ext cx="1033272" cy="1005840"/>
            <a:chOff x="4754574" y="2132503"/>
            <a:chExt cx="3442927" cy="330611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8AE6B2D-B7B9-293F-1003-83781118A817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C64DA85-9182-79AB-4299-073E90CCBC5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6600"/>
                </a:gs>
                <a:gs pos="29000">
                  <a:srgbClr val="FFA86D"/>
                </a:gs>
                <a:gs pos="86000">
                  <a:srgbClr val="FF66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Circle: Hollow 51">
              <a:extLst>
                <a:ext uri="{FF2B5EF4-FFF2-40B4-BE49-F238E27FC236}">
                  <a16:creationId xmlns:a16="http://schemas.microsoft.com/office/drawing/2014/main" id="{1BF2A8CD-1994-4B0D-605E-705538A397E7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ACF45F-8C44-665A-D43B-6BBE1B016A11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595582F-3DE6-ED94-8F78-D3A02F5ABA5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2E96A56-C1C9-E870-71BA-45FF9CE554F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5893B03-4E57-89EF-443F-4B573A129E29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69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21511 0.0030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1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1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1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0F0EB-DBED-6351-83FA-C8CB8CF69757}"/>
              </a:ext>
            </a:extLst>
          </p:cNvPr>
          <p:cNvSpPr txBox="1"/>
          <p:nvPr/>
        </p:nvSpPr>
        <p:spPr>
          <a:xfrm>
            <a:off x="348343" y="3500463"/>
            <a:ext cx="4990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 Nasrin Sonia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Dokkin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Muladi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0EFBA-2E2F-69B4-056E-7C757882F6AA}"/>
              </a:ext>
            </a:extLst>
          </p:cNvPr>
          <p:cNvSpPr txBox="1"/>
          <p:nvPr/>
        </p:nvSpPr>
        <p:spPr>
          <a:xfrm>
            <a:off x="4585209" y="310549"/>
            <a:ext cx="3021582" cy="707886"/>
          </a:xfrm>
          <a:prstGeom prst="rect">
            <a:avLst/>
          </a:prstGeom>
          <a:solidFill>
            <a:srgbClr val="FFAD7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Presented 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A47DF-49C7-6D12-73C2-0144446CB8BC}"/>
              </a:ext>
            </a:extLst>
          </p:cNvPr>
          <p:cNvSpPr txBox="1"/>
          <p:nvPr/>
        </p:nvSpPr>
        <p:spPr>
          <a:xfrm>
            <a:off x="7911738" y="3429000"/>
            <a:ext cx="3931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One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 For Today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Unit- 29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 4-6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3C901-B33E-383F-232F-7E001A64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5" y="926316"/>
            <a:ext cx="2287794" cy="242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137BA6-90D7-75E9-EBBB-83D6FDCC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45" y="922887"/>
            <a:ext cx="2100443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4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61286-0794-0ED2-3A27-3988DE1B66A4}"/>
              </a:ext>
            </a:extLst>
          </p:cNvPr>
          <p:cNvSpPr txBox="1"/>
          <p:nvPr/>
        </p:nvSpPr>
        <p:spPr>
          <a:xfrm>
            <a:off x="1123406" y="1633138"/>
            <a:ext cx="434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textbook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A34C7-468E-C2E9-D8D2-93DA0363FE80}"/>
              </a:ext>
            </a:extLst>
          </p:cNvPr>
          <p:cNvSpPr txBox="1"/>
          <p:nvPr/>
        </p:nvSpPr>
        <p:spPr>
          <a:xfrm>
            <a:off x="1123406" y="3173013"/>
            <a:ext cx="261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no- 59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9E0D6-CBAA-9684-D277-6B277BFBA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20822" r="4811" b="25662"/>
          <a:stretch/>
        </p:blipFill>
        <p:spPr>
          <a:xfrm>
            <a:off x="6718665" y="800170"/>
            <a:ext cx="4103823" cy="5392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E91B8-808F-122B-00BA-9C3174DD8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84" y="800170"/>
            <a:ext cx="3635983" cy="52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9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23F8D-BEE1-CAB0-7CFE-31B219E42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04" y="1334370"/>
            <a:ext cx="7331118" cy="4887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6C3E14-AB39-EA51-F35D-A5F00A3731FD}"/>
              </a:ext>
            </a:extLst>
          </p:cNvPr>
          <p:cNvSpPr txBox="1"/>
          <p:nvPr/>
        </p:nvSpPr>
        <p:spPr>
          <a:xfrm>
            <a:off x="3058698" y="1537568"/>
            <a:ext cx="35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9E4AA-2DCB-DBEC-8984-89B4FFEF6A20}"/>
              </a:ext>
            </a:extLst>
          </p:cNvPr>
          <p:cNvSpPr txBox="1"/>
          <p:nvPr/>
        </p:nvSpPr>
        <p:spPr>
          <a:xfrm>
            <a:off x="4197523" y="1537568"/>
            <a:ext cx="352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B109D-4873-D4D7-A036-FA8E1D91BC50}"/>
              </a:ext>
            </a:extLst>
          </p:cNvPr>
          <p:cNvSpPr txBox="1"/>
          <p:nvPr/>
        </p:nvSpPr>
        <p:spPr>
          <a:xfrm>
            <a:off x="5014585" y="1537568"/>
            <a:ext cx="43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D2D7D-7CBE-9486-290C-BF0AA2BAE6A7}"/>
              </a:ext>
            </a:extLst>
          </p:cNvPr>
          <p:cNvSpPr txBox="1"/>
          <p:nvPr/>
        </p:nvSpPr>
        <p:spPr>
          <a:xfrm>
            <a:off x="2521906" y="2415940"/>
            <a:ext cx="496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E7D28-C103-FF40-8475-50C8E7556F9D}"/>
              </a:ext>
            </a:extLst>
          </p:cNvPr>
          <p:cNvSpPr txBox="1"/>
          <p:nvPr/>
        </p:nvSpPr>
        <p:spPr>
          <a:xfrm>
            <a:off x="3832964" y="2415940"/>
            <a:ext cx="496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489E7-7563-28D0-0CCC-6517FA1590DF}"/>
              </a:ext>
            </a:extLst>
          </p:cNvPr>
          <p:cNvSpPr txBox="1"/>
          <p:nvPr/>
        </p:nvSpPr>
        <p:spPr>
          <a:xfrm>
            <a:off x="2476891" y="3354715"/>
            <a:ext cx="62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7BCB0-1BEC-9509-DF98-089093CB035A}"/>
              </a:ext>
            </a:extLst>
          </p:cNvPr>
          <p:cNvSpPr txBox="1"/>
          <p:nvPr/>
        </p:nvSpPr>
        <p:spPr>
          <a:xfrm>
            <a:off x="3056350" y="4256349"/>
            <a:ext cx="400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449D4-E709-D906-69BA-6499FFEE8E4B}"/>
              </a:ext>
            </a:extLst>
          </p:cNvPr>
          <p:cNvSpPr txBox="1"/>
          <p:nvPr/>
        </p:nvSpPr>
        <p:spPr>
          <a:xfrm>
            <a:off x="2611676" y="5187343"/>
            <a:ext cx="524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45517-B94F-7C8F-2CC5-73580E24676D}"/>
              </a:ext>
            </a:extLst>
          </p:cNvPr>
          <p:cNvSpPr txBox="1"/>
          <p:nvPr/>
        </p:nvSpPr>
        <p:spPr>
          <a:xfrm>
            <a:off x="4225446" y="4256349"/>
            <a:ext cx="400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E8F10-C1AC-2ABF-7144-0BE960AE9DDA}"/>
              </a:ext>
            </a:extLst>
          </p:cNvPr>
          <p:cNvSpPr txBox="1"/>
          <p:nvPr/>
        </p:nvSpPr>
        <p:spPr>
          <a:xfrm>
            <a:off x="3895595" y="5187343"/>
            <a:ext cx="524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25EA0-111F-257D-7463-9D0AD4504793}"/>
              </a:ext>
            </a:extLst>
          </p:cNvPr>
          <p:cNvSpPr txBox="1"/>
          <p:nvPr/>
        </p:nvSpPr>
        <p:spPr>
          <a:xfrm>
            <a:off x="8515611" y="4256349"/>
            <a:ext cx="54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55A81-7A57-2227-5BB5-A10FD8B4A1BF}"/>
              </a:ext>
            </a:extLst>
          </p:cNvPr>
          <p:cNvSpPr txBox="1"/>
          <p:nvPr/>
        </p:nvSpPr>
        <p:spPr>
          <a:xfrm>
            <a:off x="5329823" y="2415940"/>
            <a:ext cx="34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4FF4E-A279-5ACD-295D-66EBBC1B761A}"/>
              </a:ext>
            </a:extLst>
          </p:cNvPr>
          <p:cNvSpPr txBox="1"/>
          <p:nvPr/>
        </p:nvSpPr>
        <p:spPr>
          <a:xfrm>
            <a:off x="5421682" y="3354715"/>
            <a:ext cx="450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B0F93-97F8-DDC6-4C7B-E4A2F4C40A98}"/>
              </a:ext>
            </a:extLst>
          </p:cNvPr>
          <p:cNvSpPr txBox="1"/>
          <p:nvPr/>
        </p:nvSpPr>
        <p:spPr>
          <a:xfrm>
            <a:off x="6528149" y="4256349"/>
            <a:ext cx="509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D2DD3E-1D71-784D-A176-461EAE7BE4A9}"/>
              </a:ext>
            </a:extLst>
          </p:cNvPr>
          <p:cNvSpPr txBox="1"/>
          <p:nvPr/>
        </p:nvSpPr>
        <p:spPr>
          <a:xfrm>
            <a:off x="8961589" y="2415940"/>
            <a:ext cx="40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702D7-81C8-08B0-609F-BD3E907AF4DE}"/>
              </a:ext>
            </a:extLst>
          </p:cNvPr>
          <p:cNvSpPr txBox="1"/>
          <p:nvPr/>
        </p:nvSpPr>
        <p:spPr>
          <a:xfrm>
            <a:off x="3836747" y="3354715"/>
            <a:ext cx="625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35A2B-195D-DC8C-70BA-AEA1AAF2AAAA}"/>
              </a:ext>
            </a:extLst>
          </p:cNvPr>
          <p:cNvSpPr txBox="1"/>
          <p:nvPr/>
        </p:nvSpPr>
        <p:spPr>
          <a:xfrm>
            <a:off x="8986641" y="3354715"/>
            <a:ext cx="399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17F87-D952-A868-A704-9472A09D12A5}"/>
              </a:ext>
            </a:extLst>
          </p:cNvPr>
          <p:cNvSpPr txBox="1"/>
          <p:nvPr/>
        </p:nvSpPr>
        <p:spPr>
          <a:xfrm>
            <a:off x="8931056" y="1537568"/>
            <a:ext cx="43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41AC5-87FC-68D0-15DF-3A8756CA0795}"/>
              </a:ext>
            </a:extLst>
          </p:cNvPr>
          <p:cNvSpPr txBox="1"/>
          <p:nvPr/>
        </p:nvSpPr>
        <p:spPr>
          <a:xfrm>
            <a:off x="7839205" y="2415940"/>
            <a:ext cx="43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2EE19-9DCC-BF54-14DF-7DBDB941F537}"/>
              </a:ext>
            </a:extLst>
          </p:cNvPr>
          <p:cNvSpPr txBox="1"/>
          <p:nvPr/>
        </p:nvSpPr>
        <p:spPr>
          <a:xfrm>
            <a:off x="7795624" y="1537568"/>
            <a:ext cx="43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F3A06-0CC3-FB36-9A75-F42151B567A4}"/>
              </a:ext>
            </a:extLst>
          </p:cNvPr>
          <p:cNvSpPr txBox="1"/>
          <p:nvPr/>
        </p:nvSpPr>
        <p:spPr>
          <a:xfrm>
            <a:off x="6155759" y="1537568"/>
            <a:ext cx="617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F4CB9-A3DA-A8B7-1202-D7BBEB9B59C8}"/>
              </a:ext>
            </a:extLst>
          </p:cNvPr>
          <p:cNvSpPr txBox="1"/>
          <p:nvPr/>
        </p:nvSpPr>
        <p:spPr>
          <a:xfrm>
            <a:off x="6578251" y="2415940"/>
            <a:ext cx="344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29626-4948-09E3-0AC6-E793A4F6A811}"/>
              </a:ext>
            </a:extLst>
          </p:cNvPr>
          <p:cNvSpPr txBox="1"/>
          <p:nvPr/>
        </p:nvSpPr>
        <p:spPr>
          <a:xfrm>
            <a:off x="7746564" y="3354715"/>
            <a:ext cx="431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80DAD6-8548-58AD-8373-5EDCE37C4DCD}"/>
              </a:ext>
            </a:extLst>
          </p:cNvPr>
          <p:cNvSpPr txBox="1"/>
          <p:nvPr/>
        </p:nvSpPr>
        <p:spPr>
          <a:xfrm>
            <a:off x="7736126" y="4256349"/>
            <a:ext cx="509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F46F0-6A80-9810-EF53-7D92283FE9BA}"/>
              </a:ext>
            </a:extLst>
          </p:cNvPr>
          <p:cNvSpPr txBox="1"/>
          <p:nvPr/>
        </p:nvSpPr>
        <p:spPr>
          <a:xfrm>
            <a:off x="5033376" y="4256349"/>
            <a:ext cx="51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26A3C2-DC3F-2581-54B9-7332ED31A577}"/>
              </a:ext>
            </a:extLst>
          </p:cNvPr>
          <p:cNvSpPr txBox="1"/>
          <p:nvPr/>
        </p:nvSpPr>
        <p:spPr>
          <a:xfrm>
            <a:off x="6592082" y="3354715"/>
            <a:ext cx="379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DF638C-B9AE-FC81-BCAA-B80BD9B377D2}"/>
              </a:ext>
            </a:extLst>
          </p:cNvPr>
          <p:cNvGrpSpPr/>
          <p:nvPr/>
        </p:nvGrpSpPr>
        <p:grpSpPr>
          <a:xfrm>
            <a:off x="2354970" y="242542"/>
            <a:ext cx="7520549" cy="1087026"/>
            <a:chOff x="1323607" y="2842717"/>
            <a:chExt cx="9802934" cy="1087026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1DE49070-C212-9E9C-E3A2-C0ACFCE39F59}"/>
                </a:ext>
              </a:extLst>
            </p:cNvPr>
            <p:cNvSpPr/>
            <p:nvPr/>
          </p:nvSpPr>
          <p:spPr>
            <a:xfrm rot="5580000">
              <a:off x="6371661" y="-825137"/>
              <a:ext cx="1005840" cy="850392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4445EB-B655-FF97-34F5-97B8BA9E3061}"/>
                </a:ext>
              </a:extLst>
            </p:cNvPr>
            <p:cNvSpPr/>
            <p:nvPr/>
          </p:nvSpPr>
          <p:spPr>
            <a:xfrm rot="5400000">
              <a:off x="5706975" y="-1395527"/>
              <a:ext cx="850392" cy="9326880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33CC3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FD5322-A686-7A66-C484-C7145B769953}"/>
                </a:ext>
              </a:extLst>
            </p:cNvPr>
            <p:cNvSpPr txBox="1"/>
            <p:nvPr/>
          </p:nvSpPr>
          <p:spPr>
            <a:xfrm>
              <a:off x="1323607" y="2923732"/>
              <a:ext cx="947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the capital and small letter</a:t>
              </a:r>
            </a:p>
          </p:txBody>
        </p:sp>
      </p:grp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F3A397D2-7217-7647-52F2-FB6EFC35C0D6}"/>
              </a:ext>
            </a:extLst>
          </p:cNvPr>
          <p:cNvSpPr/>
          <p:nvPr/>
        </p:nvSpPr>
        <p:spPr>
          <a:xfrm rot="5400000">
            <a:off x="2306633" y="211495"/>
            <a:ext cx="850392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2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57344 -3.7037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6" grpId="0" animBg="1"/>
      <p:bldP spid="36" grpId="1" animBg="1"/>
      <p:bldP spid="3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309B38E-CE96-7FC0-C478-03D261916CBF}"/>
              </a:ext>
            </a:extLst>
          </p:cNvPr>
          <p:cNvSpPr txBox="1"/>
          <p:nvPr/>
        </p:nvSpPr>
        <p:spPr>
          <a:xfrm>
            <a:off x="2943008" y="952233"/>
            <a:ext cx="630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the popcorn alphabet chart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B0C8E0E-3C17-9667-D930-0815439A15A0}"/>
              </a:ext>
            </a:extLst>
          </p:cNvPr>
          <p:cNvSpPr/>
          <p:nvPr/>
        </p:nvSpPr>
        <p:spPr>
          <a:xfrm>
            <a:off x="1890103" y="3097767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51C40B3-D878-7668-48FC-485244816356}"/>
              </a:ext>
            </a:extLst>
          </p:cNvPr>
          <p:cNvSpPr/>
          <p:nvPr/>
        </p:nvSpPr>
        <p:spPr>
          <a:xfrm>
            <a:off x="8478812" y="4142094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F01B91D-0808-DD76-B754-6C4555C46005}"/>
              </a:ext>
            </a:extLst>
          </p:cNvPr>
          <p:cNvSpPr/>
          <p:nvPr/>
        </p:nvSpPr>
        <p:spPr>
          <a:xfrm>
            <a:off x="4089673" y="4169016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14775C76-9600-60BA-7074-0E884F7BEA23}"/>
              </a:ext>
            </a:extLst>
          </p:cNvPr>
          <p:cNvSpPr/>
          <p:nvPr/>
        </p:nvSpPr>
        <p:spPr>
          <a:xfrm>
            <a:off x="815213" y="2057198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C202116E-4A80-5CB7-3A1F-CFAB20DC3657}"/>
              </a:ext>
            </a:extLst>
          </p:cNvPr>
          <p:cNvSpPr/>
          <p:nvPr/>
        </p:nvSpPr>
        <p:spPr>
          <a:xfrm>
            <a:off x="850188" y="4978336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0B61280A-E379-D2AA-DF04-075F21178199}"/>
              </a:ext>
            </a:extLst>
          </p:cNvPr>
          <p:cNvSpPr/>
          <p:nvPr/>
        </p:nvSpPr>
        <p:spPr>
          <a:xfrm>
            <a:off x="7099838" y="2001872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65E75784-4295-EC7B-A979-46F7A3CA9E5A}"/>
              </a:ext>
            </a:extLst>
          </p:cNvPr>
          <p:cNvSpPr/>
          <p:nvPr/>
        </p:nvSpPr>
        <p:spPr>
          <a:xfrm>
            <a:off x="3963880" y="2001872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C6A9B37-5107-BB8E-ADA6-57E9BC861A38}"/>
              </a:ext>
            </a:extLst>
          </p:cNvPr>
          <p:cNvSpPr/>
          <p:nvPr/>
        </p:nvSpPr>
        <p:spPr>
          <a:xfrm>
            <a:off x="6265551" y="3121237"/>
            <a:ext cx="1200150" cy="871538"/>
          </a:xfrm>
          <a:prstGeom prst="cloud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C5D9A-6D24-502A-3F0E-444D58C81375}"/>
              </a:ext>
            </a:extLst>
          </p:cNvPr>
          <p:cNvSpPr txBox="1"/>
          <p:nvPr/>
        </p:nvSpPr>
        <p:spPr>
          <a:xfrm>
            <a:off x="2193514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549ED7-BBD4-6BF0-A414-98DA651E7893}"/>
              </a:ext>
            </a:extLst>
          </p:cNvPr>
          <p:cNvSpPr txBox="1"/>
          <p:nvPr/>
        </p:nvSpPr>
        <p:spPr>
          <a:xfrm>
            <a:off x="5336164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F543CC-5B0F-29EA-9219-54ED98DA2F18}"/>
              </a:ext>
            </a:extLst>
          </p:cNvPr>
          <p:cNvSpPr txBox="1"/>
          <p:nvPr/>
        </p:nvSpPr>
        <p:spPr>
          <a:xfrm>
            <a:off x="3241064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76A4CC-8A30-9533-00EF-8288503E49B2}"/>
              </a:ext>
            </a:extLst>
          </p:cNvPr>
          <p:cNvSpPr txBox="1"/>
          <p:nvPr/>
        </p:nvSpPr>
        <p:spPr>
          <a:xfrm>
            <a:off x="6383714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CC71E0-E2D9-6779-19FB-4269206FD3C3}"/>
              </a:ext>
            </a:extLst>
          </p:cNvPr>
          <p:cNvSpPr txBox="1"/>
          <p:nvPr/>
        </p:nvSpPr>
        <p:spPr>
          <a:xfrm>
            <a:off x="8478812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E9D8EC-5479-709B-4C95-99E013568384}"/>
              </a:ext>
            </a:extLst>
          </p:cNvPr>
          <p:cNvSpPr txBox="1"/>
          <p:nvPr/>
        </p:nvSpPr>
        <p:spPr>
          <a:xfrm>
            <a:off x="7431264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854341-600E-75A9-1FD6-ADA968C7F411}"/>
              </a:ext>
            </a:extLst>
          </p:cNvPr>
          <p:cNvSpPr txBox="1"/>
          <p:nvPr/>
        </p:nvSpPr>
        <p:spPr>
          <a:xfrm>
            <a:off x="1249645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B201C5-2C1B-F05A-7A2B-C278D8FF0B86}"/>
              </a:ext>
            </a:extLst>
          </p:cNvPr>
          <p:cNvSpPr txBox="1"/>
          <p:nvPr/>
        </p:nvSpPr>
        <p:spPr>
          <a:xfrm>
            <a:off x="3373669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7D90B0-9609-12C0-DCA5-DD6C7A93BE2E}"/>
              </a:ext>
            </a:extLst>
          </p:cNvPr>
          <p:cNvSpPr txBox="1"/>
          <p:nvPr/>
        </p:nvSpPr>
        <p:spPr>
          <a:xfrm>
            <a:off x="6559705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B6FBCA-E3F6-6F83-ED19-BDA55C92E263}"/>
              </a:ext>
            </a:extLst>
          </p:cNvPr>
          <p:cNvSpPr txBox="1"/>
          <p:nvPr/>
        </p:nvSpPr>
        <p:spPr>
          <a:xfrm>
            <a:off x="5497693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D36966-4302-A9A7-BDDF-36510C54FA4A}"/>
              </a:ext>
            </a:extLst>
          </p:cNvPr>
          <p:cNvSpPr txBox="1"/>
          <p:nvPr/>
        </p:nvSpPr>
        <p:spPr>
          <a:xfrm>
            <a:off x="7621717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E1F46C-23A8-FC44-AE8E-438C55764126}"/>
              </a:ext>
            </a:extLst>
          </p:cNvPr>
          <p:cNvSpPr txBox="1"/>
          <p:nvPr/>
        </p:nvSpPr>
        <p:spPr>
          <a:xfrm>
            <a:off x="2238288" y="428162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3BE51E-B897-824B-B175-5C06CD4CE67D}"/>
              </a:ext>
            </a:extLst>
          </p:cNvPr>
          <p:cNvSpPr txBox="1"/>
          <p:nvPr/>
        </p:nvSpPr>
        <p:spPr>
          <a:xfrm>
            <a:off x="1145963" y="428162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8E96C9-723E-4446-5FB3-5BF8C1A35B94}"/>
              </a:ext>
            </a:extLst>
          </p:cNvPr>
          <p:cNvSpPr txBox="1"/>
          <p:nvPr/>
        </p:nvSpPr>
        <p:spPr>
          <a:xfrm>
            <a:off x="5515263" y="428162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A64214-8E38-D136-98EF-86BD883FDB93}"/>
              </a:ext>
            </a:extLst>
          </p:cNvPr>
          <p:cNvSpPr txBox="1"/>
          <p:nvPr/>
        </p:nvSpPr>
        <p:spPr>
          <a:xfrm>
            <a:off x="3330613" y="428162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7CB06A-96D2-6866-E470-DCC212D1BC85}"/>
              </a:ext>
            </a:extLst>
          </p:cNvPr>
          <p:cNvSpPr txBox="1"/>
          <p:nvPr/>
        </p:nvSpPr>
        <p:spPr>
          <a:xfrm>
            <a:off x="8792240" y="4281620"/>
            <a:ext cx="6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CDDAAC-BCC3-DF6A-B2FD-D6F7F135E6C8}"/>
              </a:ext>
            </a:extLst>
          </p:cNvPr>
          <p:cNvSpPr txBox="1"/>
          <p:nvPr/>
        </p:nvSpPr>
        <p:spPr>
          <a:xfrm>
            <a:off x="2271275" y="514452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54A194-D0E8-8E03-389F-44A327A9400E}"/>
              </a:ext>
            </a:extLst>
          </p:cNvPr>
          <p:cNvSpPr txBox="1"/>
          <p:nvPr/>
        </p:nvSpPr>
        <p:spPr>
          <a:xfrm>
            <a:off x="7699913" y="428162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0BD2804-E9EB-8DB9-1CFB-4F84BB1E3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19" y="3417668"/>
            <a:ext cx="3411231" cy="341123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1470541-F100-DE4D-56AE-8A69042C7FA5}"/>
              </a:ext>
            </a:extLst>
          </p:cNvPr>
          <p:cNvSpPr txBox="1"/>
          <p:nvPr/>
        </p:nvSpPr>
        <p:spPr>
          <a:xfrm>
            <a:off x="1145964" y="214841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AC312D-5DB3-E2EB-20D1-EE4DBACD552E}"/>
              </a:ext>
            </a:extLst>
          </p:cNvPr>
          <p:cNvSpPr txBox="1"/>
          <p:nvPr/>
        </p:nvSpPr>
        <p:spPr>
          <a:xfrm>
            <a:off x="4288614" y="2148418"/>
            <a:ext cx="6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5C6B3E-C06F-6AA5-FFC5-3D420EBC7EA4}"/>
              </a:ext>
            </a:extLst>
          </p:cNvPr>
          <p:cNvSpPr txBox="1"/>
          <p:nvPr/>
        </p:nvSpPr>
        <p:spPr>
          <a:xfrm>
            <a:off x="2311657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15455F-F424-3B2A-D31C-458392B8D226}"/>
              </a:ext>
            </a:extLst>
          </p:cNvPr>
          <p:cNvSpPr txBox="1"/>
          <p:nvPr/>
        </p:nvSpPr>
        <p:spPr>
          <a:xfrm>
            <a:off x="4435681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31011F-3006-DED2-4EAE-F7ECBF89FADA}"/>
              </a:ext>
            </a:extLst>
          </p:cNvPr>
          <p:cNvSpPr txBox="1"/>
          <p:nvPr/>
        </p:nvSpPr>
        <p:spPr>
          <a:xfrm>
            <a:off x="8683731" y="326257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17637E-6207-E110-42C0-19AD8382163D}"/>
              </a:ext>
            </a:extLst>
          </p:cNvPr>
          <p:cNvSpPr txBox="1"/>
          <p:nvPr/>
        </p:nvSpPr>
        <p:spPr>
          <a:xfrm>
            <a:off x="4422938" y="4281620"/>
            <a:ext cx="49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6D019D-8EE4-6B3B-06CD-0EF4F714D3DB}"/>
              </a:ext>
            </a:extLst>
          </p:cNvPr>
          <p:cNvSpPr txBox="1"/>
          <p:nvPr/>
        </p:nvSpPr>
        <p:spPr>
          <a:xfrm>
            <a:off x="6607588" y="428162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81897F-2FB0-1F98-57B6-039909138A16}"/>
              </a:ext>
            </a:extLst>
          </p:cNvPr>
          <p:cNvSpPr txBox="1"/>
          <p:nvPr/>
        </p:nvSpPr>
        <p:spPr>
          <a:xfrm>
            <a:off x="1193283" y="514452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D002488-A5A7-8D67-1F82-693B21360165}"/>
              </a:ext>
            </a:extLst>
          </p:cNvPr>
          <p:cNvSpPr/>
          <p:nvPr/>
        </p:nvSpPr>
        <p:spPr>
          <a:xfrm>
            <a:off x="4611512" y="274995"/>
            <a:ext cx="2905455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rgbClr val="FFB481"/>
              </a:gs>
              <a:gs pos="77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D058FA-8D93-8D5D-C2A2-4300DD93FC56}"/>
              </a:ext>
            </a:extLst>
          </p:cNvPr>
          <p:cNvGrpSpPr/>
          <p:nvPr/>
        </p:nvGrpSpPr>
        <p:grpSpPr>
          <a:xfrm>
            <a:off x="4466229" y="121985"/>
            <a:ext cx="1033272" cy="1005840"/>
            <a:chOff x="4754574" y="2132503"/>
            <a:chExt cx="3442927" cy="330611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355E39C-098D-DB22-9976-635DF35C2309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43F534F-752B-087C-4D76-B0CF23F4C5D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6600"/>
                </a:gs>
                <a:gs pos="29000">
                  <a:srgbClr val="FFA86D"/>
                </a:gs>
                <a:gs pos="86000">
                  <a:srgbClr val="FF66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Circle: Hollow 56">
              <a:extLst>
                <a:ext uri="{FF2B5EF4-FFF2-40B4-BE49-F238E27FC236}">
                  <a16:creationId xmlns:a16="http://schemas.microsoft.com/office/drawing/2014/main" id="{E2DDA85D-2941-CD83-B759-A76215CFCBB8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3F12D18-2C32-8793-CF8C-B2D688F5091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FAC2960-3E81-85D3-35E3-0AE82116904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779D59-0EFA-A77D-08DB-1B0CA29B8E4F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A5D125-B75E-3747-8DEB-8F05CE10D1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23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21511 0.0030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/>
      <p:bldP spid="34" grpId="0"/>
      <p:bldP spid="41" grpId="0"/>
      <p:bldP spid="46" grpId="1"/>
      <p:bldP spid="47" grpId="0"/>
      <p:bldP spid="48" grpId="0"/>
      <p:bldP spid="51" grpId="0"/>
      <p:bldP spid="53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1C9314-9A4C-9709-81CB-D15DF44C8F48}"/>
              </a:ext>
            </a:extLst>
          </p:cNvPr>
          <p:cNvSpPr txBox="1"/>
          <p:nvPr/>
        </p:nvSpPr>
        <p:spPr>
          <a:xfrm>
            <a:off x="2375054" y="803286"/>
            <a:ext cx="739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capital letter with its small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07FD5-2CF4-FA76-4454-D5738866F1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65" y="1340011"/>
            <a:ext cx="2103120" cy="1736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02939-0CC7-97A1-EE11-56E7C200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65" y="2960768"/>
            <a:ext cx="2103120" cy="1736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B67D9-0753-4214-A6AB-7BAC509B17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65" y="4581526"/>
            <a:ext cx="2103120" cy="1736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7A10F-61FD-3501-B4B9-5D817B6AA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192" r="10735" b="2100"/>
          <a:stretch/>
        </p:blipFill>
        <p:spPr>
          <a:xfrm>
            <a:off x="9346624" y="1374862"/>
            <a:ext cx="1405827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206F3-80BF-B1DA-C824-837314244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192" r="10735" b="2100"/>
          <a:stretch/>
        </p:blipFill>
        <p:spPr>
          <a:xfrm>
            <a:off x="9346624" y="3044184"/>
            <a:ext cx="1405827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3A096-C34D-1FD6-09DD-F1A2074FE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192" r="10735" b="2100"/>
          <a:stretch/>
        </p:blipFill>
        <p:spPr>
          <a:xfrm>
            <a:off x="9346624" y="4713506"/>
            <a:ext cx="1405827" cy="1645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9DF1E1-2F23-CD76-6AC6-B2125FA00AA6}"/>
              </a:ext>
            </a:extLst>
          </p:cNvPr>
          <p:cNvSpPr txBox="1"/>
          <p:nvPr/>
        </p:nvSpPr>
        <p:spPr>
          <a:xfrm>
            <a:off x="1188857" y="3388061"/>
            <a:ext cx="77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C24FB-F61D-0111-A6BE-464C2BC7081C}"/>
              </a:ext>
            </a:extLst>
          </p:cNvPr>
          <p:cNvSpPr txBox="1"/>
          <p:nvPr/>
        </p:nvSpPr>
        <p:spPr>
          <a:xfrm>
            <a:off x="1188857" y="1787909"/>
            <a:ext cx="77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180EE-55D2-10F9-2292-4653C1DCE620}"/>
              </a:ext>
            </a:extLst>
          </p:cNvPr>
          <p:cNvSpPr txBox="1"/>
          <p:nvPr/>
        </p:nvSpPr>
        <p:spPr>
          <a:xfrm>
            <a:off x="1188857" y="5021908"/>
            <a:ext cx="77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18D530-8BFA-6255-EA97-5DB55B0EAB33}"/>
              </a:ext>
            </a:extLst>
          </p:cNvPr>
          <p:cNvSpPr txBox="1"/>
          <p:nvPr/>
        </p:nvSpPr>
        <p:spPr>
          <a:xfrm>
            <a:off x="9646474" y="5257345"/>
            <a:ext cx="36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93189-6D94-F14C-FC09-B9EEC216F04E}"/>
              </a:ext>
            </a:extLst>
          </p:cNvPr>
          <p:cNvSpPr txBox="1"/>
          <p:nvPr/>
        </p:nvSpPr>
        <p:spPr>
          <a:xfrm>
            <a:off x="9646474" y="3654468"/>
            <a:ext cx="39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799CF-23AA-75B1-559F-5874CCF12EC0}"/>
              </a:ext>
            </a:extLst>
          </p:cNvPr>
          <p:cNvSpPr txBox="1"/>
          <p:nvPr/>
        </p:nvSpPr>
        <p:spPr>
          <a:xfrm>
            <a:off x="9646474" y="1898741"/>
            <a:ext cx="46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542641-A58E-C26C-D17B-A30777C8385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469375" y="2401669"/>
            <a:ext cx="6877249" cy="1465475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213CF1-89C9-32A3-B933-05DFB1DB08A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258361" y="3837219"/>
            <a:ext cx="7088263" cy="1699247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CD1B4C-A058-6104-38AE-4A6143FB93D9}"/>
              </a:ext>
            </a:extLst>
          </p:cNvPr>
          <p:cNvCxnSpPr>
            <a:cxnSpLocks/>
          </p:cNvCxnSpPr>
          <p:nvPr/>
        </p:nvCxnSpPr>
        <p:spPr>
          <a:xfrm flipV="1">
            <a:off x="2258361" y="2401669"/>
            <a:ext cx="7271420" cy="294694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3CDE013-F827-9289-B1D3-84458D8AC00C}"/>
              </a:ext>
            </a:extLst>
          </p:cNvPr>
          <p:cNvSpPr/>
          <p:nvPr/>
        </p:nvSpPr>
        <p:spPr>
          <a:xfrm>
            <a:off x="4611512" y="232131"/>
            <a:ext cx="2871327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4DA032-6047-3648-8BD9-6DF6201C7438}"/>
              </a:ext>
            </a:extLst>
          </p:cNvPr>
          <p:cNvGrpSpPr/>
          <p:nvPr/>
        </p:nvGrpSpPr>
        <p:grpSpPr>
          <a:xfrm>
            <a:off x="4466229" y="79121"/>
            <a:ext cx="1033272" cy="1005840"/>
            <a:chOff x="4754574" y="2132503"/>
            <a:chExt cx="3442927" cy="330611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FC1DCE-F977-3A48-574F-891A92F126BA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CCD15C-8915-8E63-B167-E47773E152E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D62000B1-2F34-7585-DBFC-9800BF96E1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65D231-5C84-704C-0842-93A52527464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6E10A4-487D-82D8-A65E-766983CE48C7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84C88A0-7970-28D6-BD9D-A819FB1AF98A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F34090-901C-F3CC-64AB-6FC68BD8497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89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21511 0.0030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DCBEB1-A422-52CC-AE14-DCB359259DF4}"/>
              </a:ext>
            </a:extLst>
          </p:cNvPr>
          <p:cNvSpPr txBox="1"/>
          <p:nvPr/>
        </p:nvSpPr>
        <p:spPr>
          <a:xfrm>
            <a:off x="1733823" y="4340190"/>
            <a:ext cx="872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alphabet both small and capital from your home.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630246-F711-B7B1-21CF-76DC2837704A}"/>
              </a:ext>
            </a:extLst>
          </p:cNvPr>
          <p:cNvGrpSpPr/>
          <p:nvPr/>
        </p:nvGrpSpPr>
        <p:grpSpPr>
          <a:xfrm>
            <a:off x="3455814" y="1346057"/>
            <a:ext cx="5280373" cy="2821979"/>
            <a:chOff x="4443999" y="1787600"/>
            <a:chExt cx="3454314" cy="20051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FD795C-C83F-47B3-5601-5E39573ED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9"/>
            <a:stretch/>
          </p:blipFill>
          <p:spPr>
            <a:xfrm>
              <a:off x="4443999" y="1787600"/>
              <a:ext cx="2076450" cy="20051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008D21-0723-6102-A1E8-F56717F22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9"/>
            <a:stretch/>
          </p:blipFill>
          <p:spPr>
            <a:xfrm>
              <a:off x="5821863" y="1787600"/>
              <a:ext cx="2076450" cy="200514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BC947D-0A12-02D1-791D-CC7B993478FD}"/>
              </a:ext>
            </a:extLst>
          </p:cNvPr>
          <p:cNvGrpSpPr/>
          <p:nvPr/>
        </p:nvGrpSpPr>
        <p:grpSpPr>
          <a:xfrm>
            <a:off x="5261334" y="329366"/>
            <a:ext cx="1965618" cy="1055638"/>
            <a:chOff x="1327322" y="1462623"/>
            <a:chExt cx="2492510" cy="1055638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520DFEE8-A131-543F-2C28-24FFD380C2E1}"/>
                </a:ext>
              </a:extLst>
            </p:cNvPr>
            <p:cNvSpPr/>
            <p:nvPr/>
          </p:nvSpPr>
          <p:spPr>
            <a:xfrm rot="5572151">
              <a:off x="2167044" y="865472"/>
              <a:ext cx="1055638" cy="224993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057BA5-5A6B-5525-387F-DE88FD0AF025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40E7E"/>
                </a:gs>
                <a:gs pos="100000">
                  <a:srgbClr val="FD782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CC1F26-4B63-DEF0-1A3A-3D675443D233}"/>
                </a:ext>
              </a:extLst>
            </p:cNvPr>
            <p:cNvSpPr txBox="1"/>
            <p:nvPr/>
          </p:nvSpPr>
          <p:spPr>
            <a:xfrm>
              <a:off x="1327322" y="1507777"/>
              <a:ext cx="2247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Task</a:t>
              </a:r>
            </a:p>
          </p:txBody>
        </p:sp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3B2C63D2-E9D5-1793-47B1-164CAF2E2B58}"/>
              </a:ext>
            </a:extLst>
          </p:cNvPr>
          <p:cNvSpPr/>
          <p:nvPr/>
        </p:nvSpPr>
        <p:spPr>
          <a:xfrm rot="5400000">
            <a:off x="4994901" y="451062"/>
            <a:ext cx="731520" cy="6333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91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06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2982 4.44444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4" grpId="1" animBg="1"/>
      <p:bldP spid="1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930812-0C5C-FEBE-A905-F2F44BC9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8723"/>
          <a:stretch/>
        </p:blipFill>
        <p:spPr>
          <a:xfrm>
            <a:off x="7565721" y="436750"/>
            <a:ext cx="3947098" cy="2464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C6697-0CEF-5D11-ED8F-72E9FAD9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9E8EB"/>
              </a:clrFrom>
              <a:clrTo>
                <a:srgbClr val="C9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83" y="1256831"/>
            <a:ext cx="3455170" cy="4732081"/>
          </a:xfrm>
          <a:prstGeom prst="rect">
            <a:avLst/>
          </a:prstGeom>
        </p:spPr>
      </p:pic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CD78481E-C8DF-CB8A-46E6-046435B58888}"/>
              </a:ext>
            </a:extLst>
          </p:cNvPr>
          <p:cNvSpPr/>
          <p:nvPr/>
        </p:nvSpPr>
        <p:spPr>
          <a:xfrm flipH="1">
            <a:off x="2281966" y="3181221"/>
            <a:ext cx="3814034" cy="2372983"/>
          </a:xfrm>
          <a:prstGeom prst="flowChartMagneticTap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7FF22-9D82-F1AA-0787-8AFA87E80B1C}"/>
              </a:ext>
            </a:extLst>
          </p:cNvPr>
          <p:cNvSpPr txBox="1"/>
          <p:nvPr/>
        </p:nvSpPr>
        <p:spPr>
          <a:xfrm>
            <a:off x="2830809" y="3443288"/>
            <a:ext cx="3169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Goodbye, students. See you next class.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D4FE9503-0839-F3B2-65E3-ACDE7D4D4C8A}"/>
              </a:ext>
            </a:extLst>
          </p:cNvPr>
          <p:cNvSpPr/>
          <p:nvPr/>
        </p:nvSpPr>
        <p:spPr>
          <a:xfrm>
            <a:off x="4647154" y="447615"/>
            <a:ext cx="2918567" cy="2116899"/>
          </a:xfrm>
          <a:prstGeom prst="flowChartMagneticTap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D1039-2D59-C93E-5835-2011AC13B5D6}"/>
              </a:ext>
            </a:extLst>
          </p:cNvPr>
          <p:cNvSpPr txBox="1"/>
          <p:nvPr/>
        </p:nvSpPr>
        <p:spPr>
          <a:xfrm>
            <a:off x="5329248" y="905899"/>
            <a:ext cx="214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Goodbye, teacher.</a:t>
            </a:r>
          </a:p>
        </p:txBody>
      </p:sp>
    </p:spTree>
    <p:extLst>
      <p:ext uri="{BB962C8B-B14F-4D97-AF65-F5344CB8AC3E}">
        <p14:creationId xmlns:p14="http://schemas.microsoft.com/office/powerpoint/2010/main" val="170589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6B027-9F0C-409B-B8D1-EA3699151C10}"/>
              </a:ext>
            </a:extLst>
          </p:cNvPr>
          <p:cNvSpPr txBox="1"/>
          <p:nvPr/>
        </p:nvSpPr>
        <p:spPr>
          <a:xfrm>
            <a:off x="3011840" y="3903899"/>
            <a:ext cx="3763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my dear little students?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2749C-52EC-76B2-4F64-E8B165AD3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10159" b="25332"/>
          <a:stretch/>
        </p:blipFill>
        <p:spPr>
          <a:xfrm>
            <a:off x="348343" y="506581"/>
            <a:ext cx="2899955" cy="268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45A9B3-9103-B310-9244-5050BC50FC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66" y="1850966"/>
            <a:ext cx="4318091" cy="2048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200554-DD13-17A9-2A05-1CC14AEE1E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66" y="4612978"/>
            <a:ext cx="4318091" cy="2048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7778DA-5FDD-5120-7054-862F34CD6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10159" b="25332"/>
          <a:stretch/>
        </p:blipFill>
        <p:spPr>
          <a:xfrm>
            <a:off x="325955" y="3268592"/>
            <a:ext cx="2899955" cy="26887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71A076-D546-D349-B732-21EE1BBD7E0C}"/>
              </a:ext>
            </a:extLst>
          </p:cNvPr>
          <p:cNvSpPr txBox="1"/>
          <p:nvPr/>
        </p:nvSpPr>
        <p:spPr>
          <a:xfrm>
            <a:off x="2637583" y="1849805"/>
            <a:ext cx="299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67BB4-34E6-268A-8632-40D9344FDDC3}"/>
              </a:ext>
            </a:extLst>
          </p:cNvPr>
          <p:cNvSpPr txBox="1"/>
          <p:nvPr/>
        </p:nvSpPr>
        <p:spPr>
          <a:xfrm>
            <a:off x="5086343" y="2640485"/>
            <a:ext cx="299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5B840-FD22-7257-ED87-F1C501A43B33}"/>
              </a:ext>
            </a:extLst>
          </p:cNvPr>
          <p:cNvSpPr txBox="1"/>
          <p:nvPr/>
        </p:nvSpPr>
        <p:spPr>
          <a:xfrm>
            <a:off x="4831749" y="5238753"/>
            <a:ext cx="316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you, teacher.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BA285-18DC-9F04-64E8-41DCF1F11034}"/>
              </a:ext>
            </a:extLst>
          </p:cNvPr>
          <p:cNvGrpSpPr/>
          <p:nvPr/>
        </p:nvGrpSpPr>
        <p:grpSpPr>
          <a:xfrm>
            <a:off x="4761261" y="283333"/>
            <a:ext cx="2885403" cy="1007167"/>
            <a:chOff x="1327322" y="1488030"/>
            <a:chExt cx="2350242" cy="1007167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D87EDE13-6915-CEE1-CB54-5BD955F6AC0A}"/>
                </a:ext>
              </a:extLst>
            </p:cNvPr>
            <p:cNvSpPr/>
            <p:nvPr/>
          </p:nvSpPr>
          <p:spPr>
            <a:xfrm rot="5572151">
              <a:off x="2130024" y="947658"/>
              <a:ext cx="1007167" cy="2087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E03C436-FD99-5F52-0909-B5B462A82774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40E7E"/>
                </a:gs>
                <a:gs pos="100000">
                  <a:srgbClr val="FD782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071E51-F47C-44D2-CEBB-4C9015014CFB}"/>
                </a:ext>
              </a:extLst>
            </p:cNvPr>
            <p:cNvSpPr txBox="1"/>
            <p:nvPr/>
          </p:nvSpPr>
          <p:spPr>
            <a:xfrm>
              <a:off x="1327322" y="1507777"/>
              <a:ext cx="2247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Greetings</a:t>
              </a:r>
            </a:p>
          </p:txBody>
        </p:sp>
      </p:grp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0B2EDEBA-6400-CCBA-4FFC-4FFCE531A827}"/>
              </a:ext>
            </a:extLst>
          </p:cNvPr>
          <p:cNvSpPr/>
          <p:nvPr/>
        </p:nvSpPr>
        <p:spPr>
          <a:xfrm rot="5400000">
            <a:off x="4754357" y="239100"/>
            <a:ext cx="731520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91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68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61 -3.7037E-7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26" grpId="0" animBg="1"/>
      <p:bldP spid="26" grpId="1" animBg="1"/>
      <p:bldP spid="2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CB6FB-A041-96B1-81AE-4CC02E7D8DC9}"/>
              </a:ext>
            </a:extLst>
          </p:cNvPr>
          <p:cNvSpPr txBox="1"/>
          <p:nvPr/>
        </p:nvSpPr>
        <p:spPr>
          <a:xfrm>
            <a:off x="3931920" y="326571"/>
            <a:ext cx="41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5E167-58CB-809C-5223-EB5132D3F092}"/>
              </a:ext>
            </a:extLst>
          </p:cNvPr>
          <p:cNvSpPr txBox="1"/>
          <p:nvPr/>
        </p:nvSpPr>
        <p:spPr>
          <a:xfrm>
            <a:off x="3409405" y="967877"/>
            <a:ext cx="5146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 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0ECA7-EBC1-A3B3-3FC4-04CBAD6D8172}"/>
              </a:ext>
            </a:extLst>
          </p:cNvPr>
          <p:cNvSpPr txBox="1"/>
          <p:nvPr/>
        </p:nvSpPr>
        <p:spPr>
          <a:xfrm>
            <a:off x="129436" y="6378930"/>
            <a:ext cx="21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Shamima Nasrin Sonia</a:t>
            </a:r>
          </a:p>
        </p:txBody>
      </p:sp>
      <p:pic>
        <p:nvPicPr>
          <p:cNvPr id="6" name="Video 20220621 190046 Edit">
            <a:hlinkClick r:id="" action="ppaction://media"/>
            <a:extLst>
              <a:ext uri="{FF2B5EF4-FFF2-40B4-BE49-F238E27FC236}">
                <a16:creationId xmlns:a16="http://schemas.microsoft.com/office/drawing/2014/main" id="{E625B05C-7CF9-D850-6552-EF372376AC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" y="162878"/>
            <a:ext cx="11612880" cy="6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5107D-A2BA-0E46-13CB-5871ADFA2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1F3"/>
              </a:clrFrom>
              <a:clrTo>
                <a:srgbClr val="F5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5513" y="1745191"/>
            <a:ext cx="3188970" cy="3188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2621-B58A-E0D1-A5E0-8E495ECB7D9C}"/>
              </a:ext>
            </a:extLst>
          </p:cNvPr>
          <p:cNvSpPr txBox="1"/>
          <p:nvPr/>
        </p:nvSpPr>
        <p:spPr>
          <a:xfrm>
            <a:off x="4596323" y="2395210"/>
            <a:ext cx="299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D8A8A1-1FED-9AC2-1B54-8CC97F26404D}"/>
              </a:ext>
            </a:extLst>
          </p:cNvPr>
          <p:cNvSpPr/>
          <p:nvPr/>
        </p:nvSpPr>
        <p:spPr>
          <a:xfrm>
            <a:off x="1775952" y="1260223"/>
            <a:ext cx="6564023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do you see in the video?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1093EB-0FAD-91FC-D54C-9D8537AB60C2}"/>
              </a:ext>
            </a:extLst>
          </p:cNvPr>
          <p:cNvGrpSpPr/>
          <p:nvPr/>
        </p:nvGrpSpPr>
        <p:grpSpPr>
          <a:xfrm>
            <a:off x="1630670" y="1144803"/>
            <a:ext cx="1014984" cy="987552"/>
            <a:chOff x="4754574" y="2132503"/>
            <a:chExt cx="3442927" cy="33061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69BD7A-1B9B-08EC-353D-F4EC00A747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CC3104-F2BF-4A3D-395E-6A49BC5A7E8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069FB7EE-BF6A-928C-8DED-949B929B90F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A4E68A-8707-2766-1E60-24A0636176BE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BF8A12-F207-8D80-7592-527B87E3F67A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EBDE3F-7DB8-1ED5-B3AD-4E26C4A2862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41C8C2-2926-13A8-7F2B-28888D7B1E6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68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1.11111E-6 L 0.49258 1.11111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62000">
              <a:srgbClr val="F2F2F2"/>
            </a:gs>
            <a:gs pos="97000">
              <a:srgbClr val="DBDBDB"/>
            </a:gs>
            <a:gs pos="100000">
              <a:srgbClr val="DBDBD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465141" y="1667013"/>
            <a:ext cx="1546468" cy="2183520"/>
            <a:chOff x="4662276" y="338138"/>
            <a:chExt cx="3008244" cy="4435085"/>
          </a:xfrm>
        </p:grpSpPr>
        <p:sp>
          <p:nvSpPr>
            <p:cNvPr id="85" name="Google Shape;85;p1"/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3" name="Google Shape;93;p1"/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1"/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5" name="Google Shape;95;p1"/>
          <p:cNvGrpSpPr/>
          <p:nvPr/>
        </p:nvGrpSpPr>
        <p:grpSpPr>
          <a:xfrm>
            <a:off x="9287892" y="3449330"/>
            <a:ext cx="1232271" cy="1739893"/>
            <a:chOff x="4662276" y="338138"/>
            <a:chExt cx="3008244" cy="4435085"/>
          </a:xfrm>
        </p:grpSpPr>
        <p:sp>
          <p:nvSpPr>
            <p:cNvPr id="96" name="Google Shape;96;p1"/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" name="Google Shape;104;p1"/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"/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6" name="Google Shape;106;p1"/>
          <p:cNvGrpSpPr/>
          <p:nvPr/>
        </p:nvGrpSpPr>
        <p:grpSpPr>
          <a:xfrm>
            <a:off x="6439134" y="337631"/>
            <a:ext cx="659651" cy="931388"/>
            <a:chOff x="4662276" y="338138"/>
            <a:chExt cx="3008244" cy="4435085"/>
          </a:xfrm>
        </p:grpSpPr>
        <p:sp>
          <p:nvSpPr>
            <p:cNvPr id="107" name="Google Shape;107;p1"/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" name="Google Shape;115;p1"/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1"/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7" name="Google Shape;117;p1"/>
          <p:cNvSpPr/>
          <p:nvPr/>
        </p:nvSpPr>
        <p:spPr>
          <a:xfrm>
            <a:off x="161424" y="5609889"/>
            <a:ext cx="11868912" cy="11137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711200" y="5640555"/>
            <a:ext cx="9420182" cy="822960"/>
          </a:xfrm>
          <a:custGeom>
            <a:avLst/>
            <a:gdLst/>
            <a:ahLst/>
            <a:cxnLst/>
            <a:rect l="l" t="t" r="r" b="b"/>
            <a:pathLst>
              <a:path w="9656618" h="831273" extrusionOk="0">
                <a:moveTo>
                  <a:pt x="1454727" y="0"/>
                </a:moveTo>
                <a:lnTo>
                  <a:pt x="0" y="831273"/>
                </a:lnTo>
                <a:lnTo>
                  <a:pt x="8395854" y="831273"/>
                </a:lnTo>
                <a:lnTo>
                  <a:pt x="9656618" y="27709"/>
                </a:lnTo>
                <a:lnTo>
                  <a:pt x="1454727" y="0"/>
                </a:lnTo>
                <a:close/>
              </a:path>
            </a:pathLst>
          </a:custGeom>
          <a:solidFill>
            <a:schemeClr val="dk1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"/>
          <p:cNvGrpSpPr/>
          <p:nvPr/>
        </p:nvGrpSpPr>
        <p:grpSpPr>
          <a:xfrm>
            <a:off x="1945326" y="4564009"/>
            <a:ext cx="8186057" cy="1277104"/>
            <a:chOff x="2715490" y="3727638"/>
            <a:chExt cx="6761020" cy="674981"/>
          </a:xfrm>
        </p:grpSpPr>
        <p:sp>
          <p:nvSpPr>
            <p:cNvPr id="120" name="Google Shape;120;p1"/>
            <p:cNvSpPr/>
            <p:nvPr/>
          </p:nvSpPr>
          <p:spPr>
            <a:xfrm flipH="1">
              <a:off x="6096000" y="3727638"/>
              <a:ext cx="3380510" cy="657325"/>
            </a:xfrm>
            <a:custGeom>
              <a:avLst/>
              <a:gdLst/>
              <a:ahLst/>
              <a:cxnLst/>
              <a:rect l="l" t="t" r="r" b="b"/>
              <a:pathLst>
                <a:path w="3380510" h="657325" extrusionOk="0">
                  <a:moveTo>
                    <a:pt x="8539" y="471848"/>
                  </a:moveTo>
                  <a:cubicBezTo>
                    <a:pt x="1001015" y="378542"/>
                    <a:pt x="2512669" y="-390263"/>
                    <a:pt x="3368069" y="256604"/>
                  </a:cubicBezTo>
                  <a:lnTo>
                    <a:pt x="3380510" y="657325"/>
                  </a:lnTo>
                  <a:lnTo>
                    <a:pt x="0" y="657325"/>
                  </a:lnTo>
                  <a:lnTo>
                    <a:pt x="8539" y="471848"/>
                  </a:lnTo>
                  <a:close/>
                </a:path>
              </a:pathLst>
            </a:custGeom>
            <a:gradFill>
              <a:gsLst>
                <a:gs pos="0">
                  <a:srgbClr val="D1C8C1"/>
                </a:gs>
                <a:gs pos="84000">
                  <a:srgbClr val="B7A89A"/>
                </a:gs>
                <a:gs pos="100000">
                  <a:srgbClr val="947E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715490" y="3728484"/>
              <a:ext cx="3399171" cy="663406"/>
            </a:xfrm>
            <a:custGeom>
              <a:avLst/>
              <a:gdLst/>
              <a:ahLst/>
              <a:cxnLst/>
              <a:rect l="l" t="t" r="r" b="b"/>
              <a:pathLst>
                <a:path w="3399171" h="663406" extrusionOk="0">
                  <a:moveTo>
                    <a:pt x="81111" y="448900"/>
                  </a:moveTo>
                  <a:cubicBezTo>
                    <a:pt x="1073587" y="355594"/>
                    <a:pt x="2543771" y="-384183"/>
                    <a:pt x="3399171" y="262684"/>
                  </a:cubicBezTo>
                  <a:lnTo>
                    <a:pt x="3380510" y="663406"/>
                  </a:lnTo>
                  <a:lnTo>
                    <a:pt x="0" y="663406"/>
                  </a:lnTo>
                  <a:lnTo>
                    <a:pt x="81111" y="448900"/>
                  </a:lnTo>
                  <a:close/>
                </a:path>
              </a:pathLst>
            </a:custGeom>
            <a:gradFill>
              <a:gsLst>
                <a:gs pos="0">
                  <a:srgbClr val="D1C8C1"/>
                </a:gs>
                <a:gs pos="85800">
                  <a:srgbClr val="B9AA9D"/>
                </a:gs>
                <a:gs pos="100000">
                  <a:srgbClr val="9A857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715491" y="4333346"/>
              <a:ext cx="3380509" cy="6927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6096000" y="4333346"/>
              <a:ext cx="3380509" cy="6927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24;p1"/>
            <p:cNvGrpSpPr/>
            <p:nvPr/>
          </p:nvGrpSpPr>
          <p:grpSpPr>
            <a:xfrm>
              <a:off x="2946881" y="4010625"/>
              <a:ext cx="3150181" cy="326795"/>
              <a:chOff x="2946881" y="4010625"/>
              <a:chExt cx="3150181" cy="326795"/>
            </a:xfrm>
          </p:grpSpPr>
          <p:sp>
            <p:nvSpPr>
              <p:cNvPr id="125" name="Google Shape;125;p1"/>
              <p:cNvSpPr/>
              <p:nvPr/>
            </p:nvSpPr>
            <p:spPr>
              <a:xfrm flipH="1">
                <a:off x="2946881" y="4010625"/>
                <a:ext cx="3150181" cy="326795"/>
              </a:xfrm>
              <a:custGeom>
                <a:avLst/>
                <a:gdLst/>
                <a:ahLst/>
                <a:cxnLst/>
                <a:rect l="l" t="t" r="r" b="b"/>
                <a:pathLst>
                  <a:path w="3150181" h="326795" extrusionOk="0">
                    <a:moveTo>
                      <a:pt x="0" y="326795"/>
                    </a:moveTo>
                    <a:lnTo>
                      <a:pt x="4334" y="259296"/>
                    </a:lnTo>
                    <a:cubicBezTo>
                      <a:pt x="675922" y="-350918"/>
                      <a:pt x="2101565" y="304295"/>
                      <a:pt x="3150181" y="326795"/>
                    </a:cubicBezTo>
                    <a:lnTo>
                      <a:pt x="0" y="326795"/>
                    </a:lnTo>
                    <a:close/>
                  </a:path>
                </a:pathLst>
              </a:custGeom>
              <a:solidFill>
                <a:srgbClr val="7B6D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4077964" y="4076959"/>
                <a:ext cx="1941475" cy="187352"/>
              </a:xfrm>
              <a:custGeom>
                <a:avLst/>
                <a:gdLst/>
                <a:ahLst/>
                <a:cxnLst/>
                <a:rect l="l" t="t" r="r" b="b"/>
                <a:pathLst>
                  <a:path w="1941475" h="187352" extrusionOk="0">
                    <a:moveTo>
                      <a:pt x="1941475" y="187352"/>
                    </a:moveTo>
                    <a:cubicBezTo>
                      <a:pt x="1810743" y="99234"/>
                      <a:pt x="1680011" y="11117"/>
                      <a:pt x="1356432" y="1005"/>
                    </a:cubicBezTo>
                    <a:cubicBezTo>
                      <a:pt x="1032853" y="-9107"/>
                      <a:pt x="516426" y="58787"/>
                      <a:pt x="0" y="126681"/>
                    </a:cubicBezTo>
                  </a:path>
                </a:pathLst>
              </a:custGeom>
              <a:noFill/>
              <a:ln w="12700" cap="flat" cmpd="sng">
                <a:solidFill>
                  <a:srgbClr val="66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3838287" y="4135575"/>
                <a:ext cx="2162491" cy="187042"/>
              </a:xfrm>
              <a:custGeom>
                <a:avLst/>
                <a:gdLst/>
                <a:ahLst/>
                <a:cxnLst/>
                <a:rect l="l" t="t" r="r" b="b"/>
                <a:pathLst>
                  <a:path w="2162491" h="187042" extrusionOk="0">
                    <a:moveTo>
                      <a:pt x="2162491" y="187042"/>
                    </a:moveTo>
                    <a:cubicBezTo>
                      <a:pt x="2031759" y="98924"/>
                      <a:pt x="1901027" y="10807"/>
                      <a:pt x="1577448" y="695"/>
                    </a:cubicBezTo>
                    <a:cubicBezTo>
                      <a:pt x="1253869" y="-9417"/>
                      <a:pt x="516426" y="93146"/>
                      <a:pt x="0" y="161040"/>
                    </a:cubicBezTo>
                  </a:path>
                </a:pathLst>
              </a:custGeom>
              <a:noFill/>
              <a:ln w="12700" cap="flat" cmpd="sng">
                <a:solidFill>
                  <a:srgbClr val="66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"/>
            <p:cNvGrpSpPr/>
            <p:nvPr/>
          </p:nvGrpSpPr>
          <p:grpSpPr>
            <a:xfrm flipH="1">
              <a:off x="6165655" y="4010625"/>
              <a:ext cx="3150181" cy="326795"/>
              <a:chOff x="2946881" y="4010625"/>
              <a:chExt cx="3150181" cy="326795"/>
            </a:xfrm>
          </p:grpSpPr>
          <p:sp>
            <p:nvSpPr>
              <p:cNvPr id="129" name="Google Shape;129;p1"/>
              <p:cNvSpPr/>
              <p:nvPr/>
            </p:nvSpPr>
            <p:spPr>
              <a:xfrm flipH="1">
                <a:off x="2946881" y="4010625"/>
                <a:ext cx="3150181" cy="326795"/>
              </a:xfrm>
              <a:custGeom>
                <a:avLst/>
                <a:gdLst/>
                <a:ahLst/>
                <a:cxnLst/>
                <a:rect l="l" t="t" r="r" b="b"/>
                <a:pathLst>
                  <a:path w="3150181" h="326795" extrusionOk="0">
                    <a:moveTo>
                      <a:pt x="0" y="326795"/>
                    </a:moveTo>
                    <a:lnTo>
                      <a:pt x="4334" y="259296"/>
                    </a:lnTo>
                    <a:cubicBezTo>
                      <a:pt x="675922" y="-350918"/>
                      <a:pt x="2101565" y="304295"/>
                      <a:pt x="3150181" y="326795"/>
                    </a:cubicBezTo>
                    <a:lnTo>
                      <a:pt x="0" y="326795"/>
                    </a:lnTo>
                    <a:close/>
                  </a:path>
                </a:pathLst>
              </a:custGeom>
              <a:solidFill>
                <a:srgbClr val="7B6D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4077964" y="4076959"/>
                <a:ext cx="1941475" cy="187352"/>
              </a:xfrm>
              <a:custGeom>
                <a:avLst/>
                <a:gdLst/>
                <a:ahLst/>
                <a:cxnLst/>
                <a:rect l="l" t="t" r="r" b="b"/>
                <a:pathLst>
                  <a:path w="1941475" h="187352" extrusionOk="0">
                    <a:moveTo>
                      <a:pt x="1941475" y="187352"/>
                    </a:moveTo>
                    <a:cubicBezTo>
                      <a:pt x="1810743" y="99234"/>
                      <a:pt x="1680011" y="11117"/>
                      <a:pt x="1356432" y="1005"/>
                    </a:cubicBezTo>
                    <a:cubicBezTo>
                      <a:pt x="1032853" y="-9107"/>
                      <a:pt x="516426" y="58787"/>
                      <a:pt x="0" y="126681"/>
                    </a:cubicBezTo>
                  </a:path>
                </a:pathLst>
              </a:custGeom>
              <a:noFill/>
              <a:ln w="12700" cap="flat" cmpd="sng">
                <a:solidFill>
                  <a:srgbClr val="66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3838287" y="4135575"/>
                <a:ext cx="2162491" cy="187042"/>
              </a:xfrm>
              <a:custGeom>
                <a:avLst/>
                <a:gdLst/>
                <a:ahLst/>
                <a:cxnLst/>
                <a:rect l="l" t="t" r="r" b="b"/>
                <a:pathLst>
                  <a:path w="2162491" h="187042" extrusionOk="0">
                    <a:moveTo>
                      <a:pt x="2162491" y="187042"/>
                    </a:moveTo>
                    <a:cubicBezTo>
                      <a:pt x="2031759" y="98924"/>
                      <a:pt x="1901027" y="10807"/>
                      <a:pt x="1577448" y="695"/>
                    </a:cubicBezTo>
                    <a:cubicBezTo>
                      <a:pt x="1253869" y="-9417"/>
                      <a:pt x="516426" y="93146"/>
                      <a:pt x="0" y="161040"/>
                    </a:cubicBezTo>
                  </a:path>
                </a:pathLst>
              </a:custGeom>
              <a:noFill/>
              <a:ln w="12700" cap="flat" cmpd="sng">
                <a:solidFill>
                  <a:srgbClr val="66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1"/>
            <p:cNvSpPr/>
            <p:nvPr/>
          </p:nvSpPr>
          <p:spPr>
            <a:xfrm>
              <a:off x="5799614" y="4166629"/>
              <a:ext cx="687995" cy="209681"/>
            </a:xfrm>
            <a:custGeom>
              <a:avLst/>
              <a:gdLst/>
              <a:ahLst/>
              <a:cxnLst/>
              <a:rect l="l" t="t" r="r" b="b"/>
              <a:pathLst>
                <a:path w="687995" h="209681" extrusionOk="0">
                  <a:moveTo>
                    <a:pt x="0" y="160851"/>
                  </a:moveTo>
                  <a:cubicBezTo>
                    <a:pt x="0" y="126380"/>
                    <a:pt x="222439" y="0"/>
                    <a:pt x="337105" y="0"/>
                  </a:cubicBezTo>
                  <a:cubicBezTo>
                    <a:pt x="451771" y="0"/>
                    <a:pt x="687995" y="94854"/>
                    <a:pt x="687995" y="160850"/>
                  </a:cubicBezTo>
                  <a:cubicBezTo>
                    <a:pt x="687995" y="226846"/>
                    <a:pt x="451771" y="206827"/>
                    <a:pt x="337105" y="206827"/>
                  </a:cubicBezTo>
                  <a:cubicBezTo>
                    <a:pt x="222439" y="206827"/>
                    <a:pt x="0" y="195322"/>
                    <a:pt x="0" y="160851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"/>
          <p:cNvSpPr/>
          <p:nvPr/>
        </p:nvSpPr>
        <p:spPr>
          <a:xfrm>
            <a:off x="6038355" y="4342365"/>
            <a:ext cx="3759200" cy="919064"/>
          </a:xfrm>
          <a:custGeom>
            <a:avLst/>
            <a:gdLst/>
            <a:ahLst/>
            <a:cxnLst/>
            <a:rect l="l" t="t" r="r" b="b"/>
            <a:pathLst>
              <a:path w="3759200" h="919064" extrusionOk="0">
                <a:moveTo>
                  <a:pt x="0" y="628779"/>
                </a:moveTo>
                <a:cubicBezTo>
                  <a:pt x="245533" y="292531"/>
                  <a:pt x="491067" y="-43717"/>
                  <a:pt x="1117600" y="4664"/>
                </a:cubicBezTo>
                <a:cubicBezTo>
                  <a:pt x="1744133" y="53045"/>
                  <a:pt x="2751666" y="486054"/>
                  <a:pt x="3759200" y="919064"/>
                </a:cubicBezTo>
              </a:path>
            </a:pathLst>
          </a:custGeom>
          <a:noFill/>
          <a:ln w="12700" cap="flat" cmpd="sng">
            <a:solidFill>
              <a:srgbClr val="C996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 flipH="1">
            <a:off x="2290452" y="4319620"/>
            <a:ext cx="3759200" cy="919064"/>
          </a:xfrm>
          <a:custGeom>
            <a:avLst/>
            <a:gdLst/>
            <a:ahLst/>
            <a:cxnLst/>
            <a:rect l="l" t="t" r="r" b="b"/>
            <a:pathLst>
              <a:path w="3759200" h="919064" extrusionOk="0">
                <a:moveTo>
                  <a:pt x="0" y="628779"/>
                </a:moveTo>
                <a:cubicBezTo>
                  <a:pt x="245533" y="292531"/>
                  <a:pt x="491067" y="-43717"/>
                  <a:pt x="1117600" y="4664"/>
                </a:cubicBezTo>
                <a:cubicBezTo>
                  <a:pt x="1744133" y="53045"/>
                  <a:pt x="2751666" y="486054"/>
                  <a:pt x="3759200" y="919064"/>
                </a:cubicBezTo>
              </a:path>
            </a:pathLst>
          </a:custGeom>
          <a:noFill/>
          <a:ln w="12700" cap="flat" cmpd="sng">
            <a:solidFill>
              <a:srgbClr val="C996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 rot="10800000" flipH="1">
            <a:off x="2796764" y="3325939"/>
            <a:ext cx="6601392" cy="1724508"/>
          </a:xfrm>
          <a:prstGeom prst="trapezoid">
            <a:avLst>
              <a:gd name="adj" fmla="val 102950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000">
                <a:srgbClr val="FFFFFF">
                  <a:alpha val="0"/>
                </a:srgbClr>
              </a:gs>
              <a:gs pos="34000">
                <a:srgbClr val="FBFBFB">
                  <a:alpha val="93725"/>
                </a:srgbClr>
              </a:gs>
              <a:gs pos="99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1"/>
          <p:cNvGrpSpPr/>
          <p:nvPr/>
        </p:nvGrpSpPr>
        <p:grpSpPr>
          <a:xfrm>
            <a:off x="2711182" y="1439132"/>
            <a:ext cx="6769636" cy="2931107"/>
            <a:chOff x="2446563" y="1094508"/>
            <a:chExt cx="7248794" cy="3138572"/>
          </a:xfrm>
        </p:grpSpPr>
        <p:sp>
          <p:nvSpPr>
            <p:cNvPr id="137" name="Google Shape;137;p1"/>
            <p:cNvSpPr/>
            <p:nvPr/>
          </p:nvSpPr>
          <p:spPr>
            <a:xfrm>
              <a:off x="2446563" y="1094508"/>
              <a:ext cx="7248794" cy="3138572"/>
            </a:xfrm>
            <a:custGeom>
              <a:avLst/>
              <a:gdLst/>
              <a:ahLst/>
              <a:cxnLst/>
              <a:rect l="l" t="t" r="r" b="b"/>
              <a:pathLst>
                <a:path w="7248794" h="3138572" extrusionOk="0">
                  <a:moveTo>
                    <a:pt x="459334" y="73308"/>
                  </a:moveTo>
                  <a:cubicBezTo>
                    <a:pt x="267411" y="73308"/>
                    <a:pt x="111827" y="220592"/>
                    <a:pt x="111827" y="402275"/>
                  </a:cubicBezTo>
                  <a:lnTo>
                    <a:pt x="111827" y="2016129"/>
                  </a:lnTo>
                  <a:lnTo>
                    <a:pt x="111827" y="2047069"/>
                  </a:lnTo>
                  <a:lnTo>
                    <a:pt x="116892" y="2047069"/>
                  </a:lnTo>
                  <a:lnTo>
                    <a:pt x="127616" y="2112580"/>
                  </a:lnTo>
                  <a:cubicBezTo>
                    <a:pt x="200081" y="2330660"/>
                    <a:pt x="513411" y="2494709"/>
                    <a:pt x="888960" y="2494709"/>
                  </a:cubicBezTo>
                  <a:lnTo>
                    <a:pt x="2872304" y="2494709"/>
                  </a:lnTo>
                  <a:cubicBezTo>
                    <a:pt x="3301503" y="2494709"/>
                    <a:pt x="3649437" y="2708976"/>
                    <a:pt x="3649437" y="2973288"/>
                  </a:cubicBezTo>
                  <a:cubicBezTo>
                    <a:pt x="3649437" y="2708976"/>
                    <a:pt x="3997371" y="2494709"/>
                    <a:pt x="4426570" y="2494709"/>
                  </a:cubicBezTo>
                  <a:lnTo>
                    <a:pt x="6409913" y="2494709"/>
                  </a:lnTo>
                  <a:cubicBezTo>
                    <a:pt x="6785462" y="2494709"/>
                    <a:pt x="7098793" y="2330660"/>
                    <a:pt x="7171258" y="2112580"/>
                  </a:cubicBezTo>
                  <a:lnTo>
                    <a:pt x="7181982" y="2047069"/>
                  </a:lnTo>
                  <a:lnTo>
                    <a:pt x="7187047" y="2047069"/>
                  </a:lnTo>
                  <a:lnTo>
                    <a:pt x="7187047" y="402275"/>
                  </a:lnTo>
                  <a:cubicBezTo>
                    <a:pt x="7187047" y="220592"/>
                    <a:pt x="7031463" y="73308"/>
                    <a:pt x="6839540" y="73308"/>
                  </a:cubicBezTo>
                  <a:close/>
                  <a:moveTo>
                    <a:pt x="356032" y="0"/>
                  </a:moveTo>
                  <a:lnTo>
                    <a:pt x="6892762" y="0"/>
                  </a:lnTo>
                  <a:cubicBezTo>
                    <a:pt x="7089393" y="0"/>
                    <a:pt x="7248794" y="159401"/>
                    <a:pt x="7248794" y="356032"/>
                  </a:cubicBezTo>
                  <a:lnTo>
                    <a:pt x="7248794" y="2136149"/>
                  </a:lnTo>
                  <a:lnTo>
                    <a:pt x="7243604" y="2136149"/>
                  </a:lnTo>
                  <a:lnTo>
                    <a:pt x="7232617" y="2207050"/>
                  </a:lnTo>
                  <a:cubicBezTo>
                    <a:pt x="7158375" y="2443073"/>
                    <a:pt x="6837357" y="2620618"/>
                    <a:pt x="6452595" y="2620618"/>
                  </a:cubicBezTo>
                  <a:lnTo>
                    <a:pt x="4420595" y="2620618"/>
                  </a:lnTo>
                  <a:cubicBezTo>
                    <a:pt x="3980867" y="2620618"/>
                    <a:pt x="3624397" y="2852514"/>
                    <a:pt x="3624397" y="3138572"/>
                  </a:cubicBezTo>
                  <a:cubicBezTo>
                    <a:pt x="3624397" y="2852514"/>
                    <a:pt x="3267927" y="2620618"/>
                    <a:pt x="2828199" y="2620618"/>
                  </a:cubicBezTo>
                  <a:lnTo>
                    <a:pt x="796198" y="2620618"/>
                  </a:lnTo>
                  <a:cubicBezTo>
                    <a:pt x="411436" y="2620618"/>
                    <a:pt x="90419" y="2443073"/>
                    <a:pt x="16176" y="2207050"/>
                  </a:cubicBezTo>
                  <a:lnTo>
                    <a:pt x="5189" y="2136149"/>
                  </a:lnTo>
                  <a:lnTo>
                    <a:pt x="0" y="2136149"/>
                  </a:lnTo>
                  <a:lnTo>
                    <a:pt x="0" y="2102664"/>
                  </a:lnTo>
                  <a:lnTo>
                    <a:pt x="0" y="356032"/>
                  </a:lnTo>
                  <a:cubicBezTo>
                    <a:pt x="0" y="159401"/>
                    <a:pt x="159401" y="0"/>
                    <a:pt x="356032" y="0"/>
                  </a:cubicBezTo>
                  <a:close/>
                </a:path>
              </a:pathLst>
            </a:custGeom>
            <a:gradFill>
              <a:gsLst>
                <a:gs pos="0">
                  <a:srgbClr val="C99631"/>
                </a:gs>
                <a:gs pos="14000">
                  <a:srgbClr val="C99631"/>
                </a:gs>
                <a:gs pos="26000">
                  <a:srgbClr val="E2C488"/>
                </a:gs>
                <a:gs pos="48000">
                  <a:srgbClr val="A87C4F"/>
                </a:gs>
                <a:gs pos="75000">
                  <a:srgbClr val="C99631"/>
                </a:gs>
                <a:gs pos="95575">
                  <a:srgbClr val="A87C4F"/>
                </a:gs>
                <a:gs pos="100000">
                  <a:srgbClr val="A87C4F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2558390" y="1167816"/>
              <a:ext cx="7075220" cy="2899980"/>
            </a:xfrm>
            <a:custGeom>
              <a:avLst/>
              <a:gdLst/>
              <a:ahLst/>
              <a:cxnLst/>
              <a:rect l="l" t="t" r="r" b="b"/>
              <a:pathLst>
                <a:path w="7248794" h="3138572" extrusionOk="0">
                  <a:moveTo>
                    <a:pt x="356032" y="0"/>
                  </a:moveTo>
                  <a:lnTo>
                    <a:pt x="6892762" y="0"/>
                  </a:lnTo>
                  <a:cubicBezTo>
                    <a:pt x="7089393" y="0"/>
                    <a:pt x="7248794" y="159401"/>
                    <a:pt x="7248794" y="356032"/>
                  </a:cubicBezTo>
                  <a:lnTo>
                    <a:pt x="7248794" y="2136149"/>
                  </a:lnTo>
                  <a:lnTo>
                    <a:pt x="7243604" y="2136149"/>
                  </a:lnTo>
                  <a:lnTo>
                    <a:pt x="7232617" y="2207050"/>
                  </a:lnTo>
                  <a:cubicBezTo>
                    <a:pt x="7158375" y="2443073"/>
                    <a:pt x="6837357" y="2620618"/>
                    <a:pt x="6452595" y="2620618"/>
                  </a:cubicBezTo>
                  <a:lnTo>
                    <a:pt x="4420595" y="2620618"/>
                  </a:lnTo>
                  <a:cubicBezTo>
                    <a:pt x="3980867" y="2620618"/>
                    <a:pt x="3624397" y="2852514"/>
                    <a:pt x="3624397" y="3138572"/>
                  </a:cubicBezTo>
                  <a:cubicBezTo>
                    <a:pt x="3624397" y="2852514"/>
                    <a:pt x="3267927" y="2620618"/>
                    <a:pt x="2828199" y="2620618"/>
                  </a:cubicBezTo>
                  <a:lnTo>
                    <a:pt x="796198" y="2620618"/>
                  </a:lnTo>
                  <a:cubicBezTo>
                    <a:pt x="411436" y="2620618"/>
                    <a:pt x="90419" y="2443073"/>
                    <a:pt x="16176" y="2207050"/>
                  </a:cubicBezTo>
                  <a:lnTo>
                    <a:pt x="5189" y="2136149"/>
                  </a:lnTo>
                  <a:lnTo>
                    <a:pt x="0" y="2136149"/>
                  </a:lnTo>
                  <a:lnTo>
                    <a:pt x="0" y="2102664"/>
                  </a:lnTo>
                  <a:lnTo>
                    <a:pt x="0" y="356032"/>
                  </a:lnTo>
                  <a:cubicBezTo>
                    <a:pt x="0" y="159401"/>
                    <a:pt x="159401" y="0"/>
                    <a:pt x="35603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 txBox="1"/>
            <p:nvPr/>
          </p:nvSpPr>
          <p:spPr>
            <a:xfrm>
              <a:off x="3957738" y="1284069"/>
              <a:ext cx="451787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Today’s lesson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is </a:t>
              </a:r>
            </a:p>
          </p:txBody>
        </p:sp>
        <p:sp>
          <p:nvSpPr>
            <p:cNvPr id="140" name="Google Shape;140;p1"/>
            <p:cNvSpPr txBox="1"/>
            <p:nvPr/>
          </p:nvSpPr>
          <p:spPr>
            <a:xfrm>
              <a:off x="4831350" y="2528967"/>
              <a:ext cx="2728690" cy="757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“Alphabet”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5104F2F7-0F87-024E-275F-4B887C037C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5A1BF4-4B03-197F-6762-C1DBC554E570}"/>
              </a:ext>
            </a:extLst>
          </p:cNvPr>
          <p:cNvSpPr txBox="1"/>
          <p:nvPr/>
        </p:nvSpPr>
        <p:spPr>
          <a:xfrm>
            <a:off x="129436" y="6378930"/>
            <a:ext cx="21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Shamima Nasrin Sonia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810EFA1-F734-D316-2462-B4D0A3BD61B0}"/>
              </a:ext>
            </a:extLst>
          </p:cNvPr>
          <p:cNvSpPr/>
          <p:nvPr/>
        </p:nvSpPr>
        <p:spPr>
          <a:xfrm>
            <a:off x="129436" y="109738"/>
            <a:ext cx="11933128" cy="6638524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D1E99-546F-7674-876C-A3D2E6FC5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9BDD9-CD8F-E741-767C-63D2FBB62A9E}"/>
              </a:ext>
            </a:extLst>
          </p:cNvPr>
          <p:cNvSpPr txBox="1"/>
          <p:nvPr/>
        </p:nvSpPr>
        <p:spPr>
          <a:xfrm>
            <a:off x="471488" y="2516245"/>
            <a:ext cx="18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0EC6D-2E25-78BD-9F7F-AC22A1575AAB}"/>
              </a:ext>
            </a:extLst>
          </p:cNvPr>
          <p:cNvSpPr txBox="1"/>
          <p:nvPr/>
        </p:nvSpPr>
        <p:spPr>
          <a:xfrm>
            <a:off x="471488" y="3810458"/>
            <a:ext cx="160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CD210-5266-9E8A-579A-0378AE6F8B86}"/>
              </a:ext>
            </a:extLst>
          </p:cNvPr>
          <p:cNvSpPr txBox="1"/>
          <p:nvPr/>
        </p:nvSpPr>
        <p:spPr>
          <a:xfrm>
            <a:off x="2199006" y="2516245"/>
            <a:ext cx="113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B34B9-8467-6FFB-20E4-E8B80D1C35B5}"/>
              </a:ext>
            </a:extLst>
          </p:cNvPr>
          <p:cNvSpPr txBox="1"/>
          <p:nvPr/>
        </p:nvSpPr>
        <p:spPr>
          <a:xfrm>
            <a:off x="2199006" y="3810458"/>
            <a:ext cx="113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7B7C7-A4B3-C380-F79A-47C26991856E}"/>
              </a:ext>
            </a:extLst>
          </p:cNvPr>
          <p:cNvSpPr txBox="1"/>
          <p:nvPr/>
        </p:nvSpPr>
        <p:spPr>
          <a:xfrm>
            <a:off x="3479658" y="2516245"/>
            <a:ext cx="8275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the alphabet both small and capital. (non-cursive)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20F19-EE52-CF23-2C64-C0C3A56843C5}"/>
              </a:ext>
            </a:extLst>
          </p:cNvPr>
          <p:cNvSpPr txBox="1"/>
          <p:nvPr/>
        </p:nvSpPr>
        <p:spPr>
          <a:xfrm>
            <a:off x="3479659" y="3810458"/>
            <a:ext cx="7369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non- cursive capital and small letters.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3E4694-A922-F19D-CC84-C24B6F7C9C95}"/>
              </a:ext>
            </a:extLst>
          </p:cNvPr>
          <p:cNvSpPr/>
          <p:nvPr/>
        </p:nvSpPr>
        <p:spPr>
          <a:xfrm>
            <a:off x="3780760" y="370396"/>
            <a:ext cx="4546201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F8E39-692A-8B35-DE1A-AD7D9FE146EC}"/>
              </a:ext>
            </a:extLst>
          </p:cNvPr>
          <p:cNvGrpSpPr/>
          <p:nvPr/>
        </p:nvGrpSpPr>
        <p:grpSpPr>
          <a:xfrm>
            <a:off x="3635478" y="257070"/>
            <a:ext cx="1014984" cy="987552"/>
            <a:chOff x="4754574" y="2132503"/>
            <a:chExt cx="3442927" cy="33061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054043-393F-A9DD-AAAD-D0F2547898A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A889BE-1A6E-3358-940B-ED65556DDD6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64778864-DEEF-60EB-B31D-0A6F34D0537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2E9D3A-DB5C-0DAC-3CD4-C520BCAFAD4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0BD814-47B0-0811-7063-DA114C01E7F7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594BE7-5724-ABB9-0946-7A8898739003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A2FC62-A6F6-0C4C-98CD-48365C47362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060D33-6BFB-C7BA-2629-7BBEF66F863E}"/>
              </a:ext>
            </a:extLst>
          </p:cNvPr>
          <p:cNvGrpSpPr/>
          <p:nvPr/>
        </p:nvGrpSpPr>
        <p:grpSpPr>
          <a:xfrm>
            <a:off x="657149" y="1303192"/>
            <a:ext cx="4874021" cy="1007167"/>
            <a:chOff x="1281775" y="1443415"/>
            <a:chExt cx="9887484" cy="1007167"/>
          </a:xfrm>
          <a:gradFill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</a:gradFill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A380B12D-9AD8-EEBD-08C7-258D6705CE8A}"/>
                </a:ext>
              </a:extLst>
            </p:cNvPr>
            <p:cNvSpPr/>
            <p:nvPr/>
          </p:nvSpPr>
          <p:spPr>
            <a:xfrm rot="5584272">
              <a:off x="6413713" y="-2304963"/>
              <a:ext cx="1007167" cy="850392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1FEEAE-C4DD-0A6A-30DE-3C106619AABB}"/>
                </a:ext>
              </a:extLst>
            </p:cNvPr>
            <p:cNvSpPr txBox="1"/>
            <p:nvPr/>
          </p:nvSpPr>
          <p:spPr>
            <a:xfrm>
              <a:off x="1281775" y="1578757"/>
              <a:ext cx="9445976" cy="6463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</a:t>
              </a:r>
            </a:p>
          </p:txBody>
        </p:sp>
      </p:grp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0E8EBAF3-1244-E918-6FE4-15367E686D45}"/>
              </a:ext>
            </a:extLst>
          </p:cNvPr>
          <p:cNvSpPr/>
          <p:nvPr/>
        </p:nvSpPr>
        <p:spPr>
          <a:xfrm rot="5400000">
            <a:off x="663734" y="1306670"/>
            <a:ext cx="649224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6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39 0.00185 L 0.35078 -0.0009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819 4.07407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BB2DF-E9DB-16EB-A2C3-620E61B21A41}"/>
              </a:ext>
            </a:extLst>
          </p:cNvPr>
          <p:cNvSpPr txBox="1"/>
          <p:nvPr/>
        </p:nvSpPr>
        <p:spPr>
          <a:xfrm>
            <a:off x="1463206" y="2328412"/>
            <a:ext cx="196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EBC25-1078-3A47-F5CD-FE327B3964DC}"/>
              </a:ext>
            </a:extLst>
          </p:cNvPr>
          <p:cNvSpPr txBox="1"/>
          <p:nvPr/>
        </p:nvSpPr>
        <p:spPr>
          <a:xfrm>
            <a:off x="1463206" y="4116827"/>
            <a:ext cx="135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F2A2A-2A2F-EB55-5FBC-773F67228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34" y="1634538"/>
            <a:ext cx="2837803" cy="2008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577D7-9226-10EB-48C6-6A5C4D8E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51" y="3887066"/>
            <a:ext cx="2543175" cy="1777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F17390-4B35-B700-4C95-89FD605F83D0}"/>
              </a:ext>
            </a:extLst>
          </p:cNvPr>
          <p:cNvSpPr txBox="1"/>
          <p:nvPr/>
        </p:nvSpPr>
        <p:spPr>
          <a:xfrm>
            <a:off x="8477781" y="2480264"/>
            <a:ext cx="140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36D58-81C2-06E6-4B60-660C5A2AF2FE}"/>
              </a:ext>
            </a:extLst>
          </p:cNvPr>
          <p:cNvSpPr txBox="1"/>
          <p:nvPr/>
        </p:nvSpPr>
        <p:spPr>
          <a:xfrm>
            <a:off x="8477781" y="4307311"/>
            <a:ext cx="108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557F012-FDA6-7775-5591-6DBAFFE73B91}"/>
              </a:ext>
            </a:extLst>
          </p:cNvPr>
          <p:cNvSpPr/>
          <p:nvPr/>
        </p:nvSpPr>
        <p:spPr>
          <a:xfrm>
            <a:off x="3506675" y="2439879"/>
            <a:ext cx="676405" cy="545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C5891EE-D573-500C-E086-89C1107BABA0}"/>
              </a:ext>
            </a:extLst>
          </p:cNvPr>
          <p:cNvSpPr/>
          <p:nvPr/>
        </p:nvSpPr>
        <p:spPr>
          <a:xfrm>
            <a:off x="7726483" y="4297701"/>
            <a:ext cx="676405" cy="545096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8502BB-ECAA-A884-DE8C-FA8549646C03}"/>
              </a:ext>
            </a:extLst>
          </p:cNvPr>
          <p:cNvSpPr/>
          <p:nvPr/>
        </p:nvSpPr>
        <p:spPr>
          <a:xfrm>
            <a:off x="7726484" y="2530882"/>
            <a:ext cx="676405" cy="545096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39D386F-18A2-0186-083A-44B5C9B00982}"/>
              </a:ext>
            </a:extLst>
          </p:cNvPr>
          <p:cNvSpPr/>
          <p:nvPr/>
        </p:nvSpPr>
        <p:spPr>
          <a:xfrm>
            <a:off x="3467371" y="4238526"/>
            <a:ext cx="676405" cy="54509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04BF08B-C75A-30ED-83DB-6689255FBC1E}"/>
              </a:ext>
            </a:extLst>
          </p:cNvPr>
          <p:cNvSpPr/>
          <p:nvPr/>
        </p:nvSpPr>
        <p:spPr>
          <a:xfrm>
            <a:off x="2267024" y="464928"/>
            <a:ext cx="8564993" cy="640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49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Let’s know the meaning of new words.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45BA23-FF95-28B7-35C0-34EA16525E7C}"/>
              </a:ext>
            </a:extLst>
          </p:cNvPr>
          <p:cNvGrpSpPr/>
          <p:nvPr/>
        </p:nvGrpSpPr>
        <p:grpSpPr>
          <a:xfrm>
            <a:off x="2121742" y="351602"/>
            <a:ext cx="1014984" cy="987552"/>
            <a:chOff x="4754574" y="2132503"/>
            <a:chExt cx="3442927" cy="33061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FCB3F6B-F610-6B97-42B0-DCC1ED35E347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A8B268-4F30-C031-B1A0-3994F125B24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B6BE2499-A949-8501-BEA4-724C43F03A1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B7B10-D3D4-98BD-2C06-72ADB547558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BFEB66-84DF-5773-7940-F40D5D76DD2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B2435E9-F5D5-1747-ECE3-2B69CC68F7D7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1D5F6A-91FA-91C2-4415-E7F394E09F3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1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4 0.00185 L 0.67279 -0.0034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2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B57F96-AA1A-BBC4-E592-79D588B22EF7}"/>
              </a:ext>
            </a:extLst>
          </p:cNvPr>
          <p:cNvSpPr/>
          <p:nvPr/>
        </p:nvSpPr>
        <p:spPr>
          <a:xfrm>
            <a:off x="3768041" y="1273482"/>
            <a:ext cx="1189972" cy="97703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7B9CA-C96C-002F-8CA8-CDA6B5DFE48D}"/>
              </a:ext>
            </a:extLst>
          </p:cNvPr>
          <p:cNvSpPr/>
          <p:nvPr/>
        </p:nvSpPr>
        <p:spPr>
          <a:xfrm>
            <a:off x="5045486" y="1273482"/>
            <a:ext cx="1189972" cy="977030"/>
          </a:xfrm>
          <a:prstGeom prst="roundRect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0F39C8-F93F-8447-D92D-E81C0987F1AB}"/>
              </a:ext>
            </a:extLst>
          </p:cNvPr>
          <p:cNvSpPr/>
          <p:nvPr/>
        </p:nvSpPr>
        <p:spPr>
          <a:xfrm>
            <a:off x="7600376" y="1273482"/>
            <a:ext cx="1189972" cy="977030"/>
          </a:xfrm>
          <a:prstGeom prst="roundRect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BC9481-1491-78D1-88E8-3104905B1A44}"/>
              </a:ext>
            </a:extLst>
          </p:cNvPr>
          <p:cNvSpPr/>
          <p:nvPr/>
        </p:nvSpPr>
        <p:spPr>
          <a:xfrm>
            <a:off x="6322931" y="1273482"/>
            <a:ext cx="1189972" cy="97703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B5D1CD-9DF4-77FA-03B4-8647709551AB}"/>
              </a:ext>
            </a:extLst>
          </p:cNvPr>
          <p:cNvSpPr/>
          <p:nvPr/>
        </p:nvSpPr>
        <p:spPr>
          <a:xfrm>
            <a:off x="2490596" y="1273482"/>
            <a:ext cx="1189972" cy="977030"/>
          </a:xfrm>
          <a:prstGeom prst="round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B1418A-84B6-C414-2947-E62066591C9A}"/>
              </a:ext>
            </a:extLst>
          </p:cNvPr>
          <p:cNvSpPr/>
          <p:nvPr/>
        </p:nvSpPr>
        <p:spPr>
          <a:xfrm>
            <a:off x="8877823" y="1273482"/>
            <a:ext cx="1189972" cy="977030"/>
          </a:xfrm>
          <a:prstGeom prst="roundRect">
            <a:avLst>
              <a:gd name="adj" fmla="val 19231"/>
            </a:avLst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ACC9B1-C314-6542-5B9F-6A991BE4548C}"/>
              </a:ext>
            </a:extLst>
          </p:cNvPr>
          <p:cNvSpPr/>
          <p:nvPr/>
        </p:nvSpPr>
        <p:spPr>
          <a:xfrm>
            <a:off x="3768041" y="2340019"/>
            <a:ext cx="1189972" cy="977030"/>
          </a:xfrm>
          <a:prstGeom prst="roundRect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715C26-65D4-45CF-E1C3-DD5D2C460AAB}"/>
              </a:ext>
            </a:extLst>
          </p:cNvPr>
          <p:cNvSpPr/>
          <p:nvPr/>
        </p:nvSpPr>
        <p:spPr>
          <a:xfrm>
            <a:off x="5045486" y="2340019"/>
            <a:ext cx="1189972" cy="97703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965D51-7054-9336-271F-040EA58C94C8}"/>
              </a:ext>
            </a:extLst>
          </p:cNvPr>
          <p:cNvSpPr/>
          <p:nvPr/>
        </p:nvSpPr>
        <p:spPr>
          <a:xfrm>
            <a:off x="7600376" y="2340019"/>
            <a:ext cx="1189972" cy="97703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458B4A-C97D-2B26-A12E-264B72AFBF35}"/>
              </a:ext>
            </a:extLst>
          </p:cNvPr>
          <p:cNvSpPr/>
          <p:nvPr/>
        </p:nvSpPr>
        <p:spPr>
          <a:xfrm>
            <a:off x="6322931" y="2340019"/>
            <a:ext cx="1189972" cy="977030"/>
          </a:xfrm>
          <a:prstGeom prst="roundRect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86CBA-DDEF-8731-C9B7-C32FF9B0C0ED}"/>
              </a:ext>
            </a:extLst>
          </p:cNvPr>
          <p:cNvSpPr/>
          <p:nvPr/>
        </p:nvSpPr>
        <p:spPr>
          <a:xfrm>
            <a:off x="2490596" y="2340019"/>
            <a:ext cx="1189972" cy="977030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04D62A-FDA6-1EC9-6EA3-82FC3E5A52D2}"/>
              </a:ext>
            </a:extLst>
          </p:cNvPr>
          <p:cNvSpPr/>
          <p:nvPr/>
        </p:nvSpPr>
        <p:spPr>
          <a:xfrm>
            <a:off x="8877823" y="2340019"/>
            <a:ext cx="1189972" cy="977030"/>
          </a:xfrm>
          <a:prstGeom prst="roundRect">
            <a:avLst>
              <a:gd name="adj" fmla="val 19231"/>
            </a:avLst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0E5118-F0FD-DFEA-EC7E-7A6E9DF0DC51}"/>
              </a:ext>
            </a:extLst>
          </p:cNvPr>
          <p:cNvSpPr/>
          <p:nvPr/>
        </p:nvSpPr>
        <p:spPr>
          <a:xfrm>
            <a:off x="3768041" y="3406556"/>
            <a:ext cx="1189972" cy="97703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F9B224-B1A9-1EC0-39B8-35220D09C598}"/>
              </a:ext>
            </a:extLst>
          </p:cNvPr>
          <p:cNvSpPr/>
          <p:nvPr/>
        </p:nvSpPr>
        <p:spPr>
          <a:xfrm>
            <a:off x="5045486" y="3406556"/>
            <a:ext cx="1189972" cy="977030"/>
          </a:xfrm>
          <a:prstGeom prst="roundRect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29AFA1-5554-83CC-EC27-4F0A3651617D}"/>
              </a:ext>
            </a:extLst>
          </p:cNvPr>
          <p:cNvSpPr/>
          <p:nvPr/>
        </p:nvSpPr>
        <p:spPr>
          <a:xfrm>
            <a:off x="7600376" y="3406556"/>
            <a:ext cx="1189972" cy="977030"/>
          </a:xfrm>
          <a:prstGeom prst="roundRect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65BEB9-5261-C108-7712-EDA8A641B432}"/>
              </a:ext>
            </a:extLst>
          </p:cNvPr>
          <p:cNvSpPr/>
          <p:nvPr/>
        </p:nvSpPr>
        <p:spPr>
          <a:xfrm>
            <a:off x="6322931" y="3406556"/>
            <a:ext cx="1189972" cy="97703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8C53CB-86D7-0A08-32FA-5E71879019C9}"/>
              </a:ext>
            </a:extLst>
          </p:cNvPr>
          <p:cNvSpPr/>
          <p:nvPr/>
        </p:nvSpPr>
        <p:spPr>
          <a:xfrm>
            <a:off x="2490596" y="3406556"/>
            <a:ext cx="1189972" cy="977030"/>
          </a:xfrm>
          <a:prstGeom prst="round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0F1331-281D-845A-68D9-3B5A2F39ACFD}"/>
              </a:ext>
            </a:extLst>
          </p:cNvPr>
          <p:cNvSpPr/>
          <p:nvPr/>
        </p:nvSpPr>
        <p:spPr>
          <a:xfrm>
            <a:off x="8877823" y="3406556"/>
            <a:ext cx="1189972" cy="977030"/>
          </a:xfrm>
          <a:prstGeom prst="roundRect">
            <a:avLst>
              <a:gd name="adj" fmla="val 19231"/>
            </a:avLst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95D3309-07F3-049E-B258-BEF6B9D8FA48}"/>
              </a:ext>
            </a:extLst>
          </p:cNvPr>
          <p:cNvSpPr/>
          <p:nvPr/>
        </p:nvSpPr>
        <p:spPr>
          <a:xfrm>
            <a:off x="3768041" y="4473094"/>
            <a:ext cx="1189972" cy="977030"/>
          </a:xfrm>
          <a:prstGeom prst="roundRect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8EBD14-563A-CE92-24B7-FBF3DED14162}"/>
              </a:ext>
            </a:extLst>
          </p:cNvPr>
          <p:cNvSpPr/>
          <p:nvPr/>
        </p:nvSpPr>
        <p:spPr>
          <a:xfrm>
            <a:off x="5045486" y="4473094"/>
            <a:ext cx="1189972" cy="97703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9EDB8B-01E2-4F90-B04F-33AB486EAB09}"/>
              </a:ext>
            </a:extLst>
          </p:cNvPr>
          <p:cNvSpPr/>
          <p:nvPr/>
        </p:nvSpPr>
        <p:spPr>
          <a:xfrm>
            <a:off x="7600376" y="4473094"/>
            <a:ext cx="1189972" cy="97703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FEDD30-5BAA-E611-ED92-FC132594DF0F}"/>
              </a:ext>
            </a:extLst>
          </p:cNvPr>
          <p:cNvSpPr/>
          <p:nvPr/>
        </p:nvSpPr>
        <p:spPr>
          <a:xfrm>
            <a:off x="6322931" y="4473094"/>
            <a:ext cx="1189972" cy="977030"/>
          </a:xfrm>
          <a:prstGeom prst="roundRect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03B2FC4-48FD-265D-E38A-F9ACF0A1DCDB}"/>
              </a:ext>
            </a:extLst>
          </p:cNvPr>
          <p:cNvSpPr/>
          <p:nvPr/>
        </p:nvSpPr>
        <p:spPr>
          <a:xfrm>
            <a:off x="2490596" y="4473094"/>
            <a:ext cx="1189972" cy="977030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88CF24-8EA5-95C5-E065-155BF90DB96D}"/>
              </a:ext>
            </a:extLst>
          </p:cNvPr>
          <p:cNvSpPr/>
          <p:nvPr/>
        </p:nvSpPr>
        <p:spPr>
          <a:xfrm>
            <a:off x="8877823" y="4473094"/>
            <a:ext cx="1189972" cy="977030"/>
          </a:xfrm>
          <a:prstGeom prst="roundRect">
            <a:avLst>
              <a:gd name="adj" fmla="val 19231"/>
            </a:avLst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31C29C-B981-9DE1-1721-10EF44D97878}"/>
              </a:ext>
            </a:extLst>
          </p:cNvPr>
          <p:cNvSpPr/>
          <p:nvPr/>
        </p:nvSpPr>
        <p:spPr>
          <a:xfrm>
            <a:off x="3768041" y="5539632"/>
            <a:ext cx="1189972" cy="97703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A1FB52-2010-1E2D-748D-3AB1E7F16207}"/>
              </a:ext>
            </a:extLst>
          </p:cNvPr>
          <p:cNvSpPr/>
          <p:nvPr/>
        </p:nvSpPr>
        <p:spPr>
          <a:xfrm>
            <a:off x="2490596" y="5539632"/>
            <a:ext cx="1189972" cy="977030"/>
          </a:xfrm>
          <a:prstGeom prst="round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F9DE0-ABA4-D42A-0793-79CD9DF882D6}"/>
              </a:ext>
            </a:extLst>
          </p:cNvPr>
          <p:cNvSpPr txBox="1"/>
          <p:nvPr/>
        </p:nvSpPr>
        <p:spPr>
          <a:xfrm>
            <a:off x="2678127" y="1402048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41299F-7D39-5E1F-A666-F7C7F185A908}"/>
              </a:ext>
            </a:extLst>
          </p:cNvPr>
          <p:cNvSpPr txBox="1"/>
          <p:nvPr/>
        </p:nvSpPr>
        <p:spPr>
          <a:xfrm>
            <a:off x="3969649" y="1416336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D74447-7523-5263-B948-32A512FFE01C}"/>
              </a:ext>
            </a:extLst>
          </p:cNvPr>
          <p:cNvSpPr txBox="1"/>
          <p:nvPr/>
        </p:nvSpPr>
        <p:spPr>
          <a:xfrm>
            <a:off x="5236119" y="1416336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D1B701-EF31-8443-89D6-22C5A0C01144}"/>
              </a:ext>
            </a:extLst>
          </p:cNvPr>
          <p:cNvSpPr txBox="1"/>
          <p:nvPr/>
        </p:nvSpPr>
        <p:spPr>
          <a:xfrm>
            <a:off x="6518974" y="1416336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0BCB9A-1ADC-4061-A675-0AE3411356A0}"/>
              </a:ext>
            </a:extLst>
          </p:cNvPr>
          <p:cNvSpPr txBox="1"/>
          <p:nvPr/>
        </p:nvSpPr>
        <p:spPr>
          <a:xfrm>
            <a:off x="7809298" y="1416336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9D0D3E-D293-EEF6-9959-1D18C3696FA8}"/>
              </a:ext>
            </a:extLst>
          </p:cNvPr>
          <p:cNvSpPr txBox="1"/>
          <p:nvPr/>
        </p:nvSpPr>
        <p:spPr>
          <a:xfrm>
            <a:off x="9091183" y="1416336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52B99B-FC86-B332-6367-FD9820E322F3}"/>
              </a:ext>
            </a:extLst>
          </p:cNvPr>
          <p:cNvSpPr txBox="1"/>
          <p:nvPr/>
        </p:nvSpPr>
        <p:spPr>
          <a:xfrm>
            <a:off x="5393480" y="2474591"/>
            <a:ext cx="52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C8D95D-16C2-90AD-27C6-05870E7C2FDB}"/>
              </a:ext>
            </a:extLst>
          </p:cNvPr>
          <p:cNvSpPr txBox="1"/>
          <p:nvPr/>
        </p:nvSpPr>
        <p:spPr>
          <a:xfrm>
            <a:off x="2678127" y="2474591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F4F5B7-9489-93C3-EB65-5EF414201DAF}"/>
              </a:ext>
            </a:extLst>
          </p:cNvPr>
          <p:cNvSpPr txBox="1"/>
          <p:nvPr/>
        </p:nvSpPr>
        <p:spPr>
          <a:xfrm>
            <a:off x="2552867" y="3554502"/>
            <a:ext cx="108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03F747-AF8E-59DE-CBB4-CF14717B52AB}"/>
              </a:ext>
            </a:extLst>
          </p:cNvPr>
          <p:cNvSpPr txBox="1"/>
          <p:nvPr/>
        </p:nvSpPr>
        <p:spPr>
          <a:xfrm>
            <a:off x="3969649" y="355450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22F226-14A5-42F0-191F-51B30389CF35}"/>
              </a:ext>
            </a:extLst>
          </p:cNvPr>
          <p:cNvSpPr txBox="1"/>
          <p:nvPr/>
        </p:nvSpPr>
        <p:spPr>
          <a:xfrm>
            <a:off x="3969649" y="2474591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D69923-E212-1146-FDE7-7A28F5811F0C}"/>
              </a:ext>
            </a:extLst>
          </p:cNvPr>
          <p:cNvSpPr txBox="1"/>
          <p:nvPr/>
        </p:nvSpPr>
        <p:spPr>
          <a:xfrm>
            <a:off x="6518974" y="355450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658367-6BFD-F6F7-7EF2-2D7F41219118}"/>
              </a:ext>
            </a:extLst>
          </p:cNvPr>
          <p:cNvSpPr txBox="1"/>
          <p:nvPr/>
        </p:nvSpPr>
        <p:spPr>
          <a:xfrm>
            <a:off x="5236119" y="355450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71CBD3-8CF4-12FA-C386-AEFA38D8B419}"/>
              </a:ext>
            </a:extLst>
          </p:cNvPr>
          <p:cNvSpPr txBox="1"/>
          <p:nvPr/>
        </p:nvSpPr>
        <p:spPr>
          <a:xfrm>
            <a:off x="6633279" y="2474591"/>
            <a:ext cx="610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905873-4109-5525-9CF3-D0092F678B3B}"/>
              </a:ext>
            </a:extLst>
          </p:cNvPr>
          <p:cNvSpPr txBox="1"/>
          <p:nvPr/>
        </p:nvSpPr>
        <p:spPr>
          <a:xfrm>
            <a:off x="7796772" y="2474591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69DB6B-7032-00A9-CFE4-B537F699CC53}"/>
              </a:ext>
            </a:extLst>
          </p:cNvPr>
          <p:cNvSpPr txBox="1"/>
          <p:nvPr/>
        </p:nvSpPr>
        <p:spPr>
          <a:xfrm>
            <a:off x="9091183" y="2474591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B98A3A-34BE-8667-F588-7044F7233469}"/>
              </a:ext>
            </a:extLst>
          </p:cNvPr>
          <p:cNvSpPr txBox="1"/>
          <p:nvPr/>
        </p:nvSpPr>
        <p:spPr>
          <a:xfrm>
            <a:off x="7796772" y="355450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5C6D4D-884E-9BC2-C896-1CB5CAF179EC}"/>
              </a:ext>
            </a:extLst>
          </p:cNvPr>
          <p:cNvSpPr txBox="1"/>
          <p:nvPr/>
        </p:nvSpPr>
        <p:spPr>
          <a:xfrm>
            <a:off x="9091183" y="355450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E6C5BE-5ED8-AA64-AABD-67756FC1B82D}"/>
              </a:ext>
            </a:extLst>
          </p:cNvPr>
          <p:cNvSpPr txBox="1"/>
          <p:nvPr/>
        </p:nvSpPr>
        <p:spPr>
          <a:xfrm>
            <a:off x="5236119" y="4616478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2830C4-7AAC-9300-5E43-05241E72B84F}"/>
              </a:ext>
            </a:extLst>
          </p:cNvPr>
          <p:cNvSpPr txBox="1"/>
          <p:nvPr/>
        </p:nvSpPr>
        <p:spPr>
          <a:xfrm>
            <a:off x="2678127" y="4616478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63EF43-35E8-025A-F373-E90634BB3043}"/>
              </a:ext>
            </a:extLst>
          </p:cNvPr>
          <p:cNvSpPr txBox="1"/>
          <p:nvPr/>
        </p:nvSpPr>
        <p:spPr>
          <a:xfrm>
            <a:off x="2690653" y="568319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1280D8-AECC-2D15-206B-38CCF6D66AE8}"/>
              </a:ext>
            </a:extLst>
          </p:cNvPr>
          <p:cNvSpPr txBox="1"/>
          <p:nvPr/>
        </p:nvSpPr>
        <p:spPr>
          <a:xfrm>
            <a:off x="4012514" y="4616478"/>
            <a:ext cx="7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1F0ED4-B830-218E-1ACA-6FDFE555299D}"/>
              </a:ext>
            </a:extLst>
          </p:cNvPr>
          <p:cNvSpPr txBox="1"/>
          <p:nvPr/>
        </p:nvSpPr>
        <p:spPr>
          <a:xfrm>
            <a:off x="9091183" y="4616478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D66C2E-E797-3033-141D-88B8B306793A}"/>
              </a:ext>
            </a:extLst>
          </p:cNvPr>
          <p:cNvSpPr txBox="1"/>
          <p:nvPr/>
        </p:nvSpPr>
        <p:spPr>
          <a:xfrm>
            <a:off x="7682666" y="4616478"/>
            <a:ext cx="106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B4344C-C74C-A6AD-6576-796281F77EAF}"/>
              </a:ext>
            </a:extLst>
          </p:cNvPr>
          <p:cNvSpPr txBox="1"/>
          <p:nvPr/>
        </p:nvSpPr>
        <p:spPr>
          <a:xfrm>
            <a:off x="6518974" y="4616478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7AA5E8-DBB7-D9C9-7B7D-B83D3095DA0A}"/>
              </a:ext>
            </a:extLst>
          </p:cNvPr>
          <p:cNvSpPr txBox="1"/>
          <p:nvPr/>
        </p:nvSpPr>
        <p:spPr>
          <a:xfrm>
            <a:off x="3969649" y="5683192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648C6E-8A9A-8DBE-E2E0-049122B340E7}"/>
              </a:ext>
            </a:extLst>
          </p:cNvPr>
          <p:cNvSpPr txBox="1"/>
          <p:nvPr/>
        </p:nvSpPr>
        <p:spPr>
          <a:xfrm>
            <a:off x="4569522" y="333192"/>
            <a:ext cx="31089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Alphabet chart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21D65A9-0436-8D65-AC1E-E670414FC2CA}"/>
              </a:ext>
            </a:extLst>
          </p:cNvPr>
          <p:cNvSpPr/>
          <p:nvPr/>
        </p:nvSpPr>
        <p:spPr>
          <a:xfrm>
            <a:off x="2644701" y="356719"/>
            <a:ext cx="7181513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are you see in the picture?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036194-3FA0-39D3-E8D5-88A183E2CF89}"/>
              </a:ext>
            </a:extLst>
          </p:cNvPr>
          <p:cNvGrpSpPr/>
          <p:nvPr/>
        </p:nvGrpSpPr>
        <p:grpSpPr>
          <a:xfrm>
            <a:off x="2499419" y="243393"/>
            <a:ext cx="1014984" cy="987552"/>
            <a:chOff x="4754574" y="2132503"/>
            <a:chExt cx="3442927" cy="330611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445C62B-EA95-2522-C521-C0379AD63CD1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C4EF750-60E0-CAB1-281E-AEB00D6969EE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19EE85C8-83AC-04EA-17DE-13E5AF39B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E10FBC0-6B35-242F-F451-BED67E330B5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E0F26F-664C-81D1-2C73-BCC113A52BBD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441A3F5-3A2E-9217-8DA5-CAFEE5CC529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CA9ACAE-F2F0-44DC-14C2-21296D8B458A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44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4 0.00185 L 0.5655 -0.00255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566</Words>
  <Application>Microsoft Office PowerPoint</Application>
  <PresentationFormat>Widescreen</PresentationFormat>
  <Paragraphs>293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NikoshBAN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Shamima</dc:creator>
  <cp:lastModifiedBy>Shamima</cp:lastModifiedBy>
  <cp:revision>101</cp:revision>
  <dcterms:created xsi:type="dcterms:W3CDTF">2022-06-18T00:14:02Z</dcterms:created>
  <dcterms:modified xsi:type="dcterms:W3CDTF">2022-06-23T12:23:18Z</dcterms:modified>
</cp:coreProperties>
</file>