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8" r:id="rId4"/>
    <p:sldId id="259" r:id="rId5"/>
    <p:sldId id="260" r:id="rId6"/>
    <p:sldId id="261" r:id="rId7"/>
    <p:sldId id="279" r:id="rId8"/>
    <p:sldId id="298" r:id="rId9"/>
    <p:sldId id="299" r:id="rId10"/>
    <p:sldId id="266" r:id="rId11"/>
    <p:sldId id="290" r:id="rId12"/>
    <p:sldId id="300" r:id="rId13"/>
    <p:sldId id="302" r:id="rId14"/>
    <p:sldId id="303" r:id="rId15"/>
    <p:sldId id="304" r:id="rId16"/>
    <p:sldId id="305" r:id="rId17"/>
    <p:sldId id="307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7AA"/>
    <a:srgbClr val="FFFFFF"/>
    <a:srgbClr val="3E27C9"/>
    <a:srgbClr val="CB8AD6"/>
    <a:srgbClr val="1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836F-2F3F-47D4-90DD-B5956E73587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603C-1C4E-4A3E-A81D-02585164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কোষগহব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লাইসোজোমের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নিউক্লিয়াস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2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A,B,C,D,E,F,G, H, I, J ও K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চিত্রের চিহ্নিত অঙ্গগুলো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চিত্রের চিহ্নিত অঙ্গগুলো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কোষপ্রাচীর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মাইটোকন্ড্রিয়া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2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গলজি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3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E016-7A46-4BA4-B1E8-18952E6543F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2.png" /><Relationship Id="rId4" Type="http://schemas.openxmlformats.org/officeDocument/2006/relationships/image" Target="../media/image41.jp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 /><Relationship Id="rId13" Type="http://schemas.openxmlformats.org/officeDocument/2006/relationships/image" Target="../media/image50.png" /><Relationship Id="rId3" Type="http://schemas.openxmlformats.org/officeDocument/2006/relationships/image" Target="../media/image7.png" /><Relationship Id="rId7" Type="http://schemas.microsoft.com/office/2007/relationships/hdphoto" Target="../media/hdphoto6.wdp" /><Relationship Id="rId12" Type="http://schemas.openxmlformats.org/officeDocument/2006/relationships/image" Target="../media/image4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4.png" /><Relationship Id="rId11" Type="http://schemas.openxmlformats.org/officeDocument/2006/relationships/image" Target="../media/image48.png" /><Relationship Id="rId5" Type="http://schemas.microsoft.com/office/2007/relationships/hdphoto" Target="../media/hdphoto5.wdp" /><Relationship Id="rId10" Type="http://schemas.openxmlformats.org/officeDocument/2006/relationships/image" Target="../media/image47.png" /><Relationship Id="rId4" Type="http://schemas.openxmlformats.org/officeDocument/2006/relationships/image" Target="../media/image43.png" /><Relationship Id="rId9" Type="http://schemas.openxmlformats.org/officeDocument/2006/relationships/image" Target="../media/image46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 /><Relationship Id="rId3" Type="http://schemas.openxmlformats.org/officeDocument/2006/relationships/image" Target="../media/image51.png" /><Relationship Id="rId7" Type="http://schemas.openxmlformats.org/officeDocument/2006/relationships/image" Target="../media/image5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3.png" /><Relationship Id="rId11" Type="http://schemas.openxmlformats.org/officeDocument/2006/relationships/image" Target="../media/image58.png" /><Relationship Id="rId5" Type="http://schemas.openxmlformats.org/officeDocument/2006/relationships/image" Target="../media/image52.jpeg" /><Relationship Id="rId10" Type="http://schemas.openxmlformats.org/officeDocument/2006/relationships/image" Target="../media/image57.png" /><Relationship Id="rId4" Type="http://schemas.openxmlformats.org/officeDocument/2006/relationships/image" Target="../media/image7.png" /><Relationship Id="rId9" Type="http://schemas.openxmlformats.org/officeDocument/2006/relationships/image" Target="../media/image56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 /><Relationship Id="rId13" Type="http://schemas.openxmlformats.org/officeDocument/2006/relationships/image" Target="../media/image67.png" /><Relationship Id="rId3" Type="http://schemas.openxmlformats.org/officeDocument/2006/relationships/image" Target="../media/image7.png" /><Relationship Id="rId7" Type="http://schemas.microsoft.com/office/2007/relationships/hdphoto" Target="../media/hdphoto7.wdp" /><Relationship Id="rId12" Type="http://schemas.openxmlformats.org/officeDocument/2006/relationships/image" Target="../media/image6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1.png" /><Relationship Id="rId11" Type="http://schemas.openxmlformats.org/officeDocument/2006/relationships/image" Target="../media/image65.png" /><Relationship Id="rId5" Type="http://schemas.openxmlformats.org/officeDocument/2006/relationships/image" Target="../media/image60.png" /><Relationship Id="rId10" Type="http://schemas.openxmlformats.org/officeDocument/2006/relationships/image" Target="../media/image64.png" /><Relationship Id="rId4" Type="http://schemas.openxmlformats.org/officeDocument/2006/relationships/image" Target="../media/image59.jpg" /><Relationship Id="rId9" Type="http://schemas.openxmlformats.org/officeDocument/2006/relationships/image" Target="../media/image63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 /><Relationship Id="rId3" Type="http://schemas.openxmlformats.org/officeDocument/2006/relationships/image" Target="../media/image68.jpg" /><Relationship Id="rId7" Type="http://schemas.openxmlformats.org/officeDocument/2006/relationships/image" Target="../media/image7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0.png" /><Relationship Id="rId5" Type="http://schemas.openxmlformats.org/officeDocument/2006/relationships/image" Target="../media/image69.png" /><Relationship Id="rId10" Type="http://schemas.openxmlformats.org/officeDocument/2006/relationships/image" Target="../media/image74.png" /><Relationship Id="rId4" Type="http://schemas.openxmlformats.org/officeDocument/2006/relationships/image" Target="../media/image7.png" /><Relationship Id="rId9" Type="http://schemas.openxmlformats.org/officeDocument/2006/relationships/image" Target="../media/image73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 /><Relationship Id="rId3" Type="http://schemas.openxmlformats.org/officeDocument/2006/relationships/image" Target="../media/image7.png" /><Relationship Id="rId7" Type="http://schemas.openxmlformats.org/officeDocument/2006/relationships/image" Target="../media/image7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9.png" /><Relationship Id="rId5" Type="http://schemas.openxmlformats.org/officeDocument/2006/relationships/image" Target="../media/image15.jpg" /><Relationship Id="rId4" Type="http://schemas.openxmlformats.org/officeDocument/2006/relationships/image" Target="../media/image75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 /><Relationship Id="rId3" Type="http://schemas.openxmlformats.org/officeDocument/2006/relationships/image" Target="../media/image7.png" /><Relationship Id="rId7" Type="http://schemas.openxmlformats.org/officeDocument/2006/relationships/image" Target="../media/image6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6" Type="http://schemas.microsoft.com/office/2007/relationships/hdphoto" Target="../media/hdphoto8.wdp" /><Relationship Id="rId5" Type="http://schemas.openxmlformats.org/officeDocument/2006/relationships/image" Target="../media/image79.png" /><Relationship Id="rId4" Type="http://schemas.openxmlformats.org/officeDocument/2006/relationships/image" Target="../media/image78.png" /><Relationship Id="rId9" Type="http://schemas.openxmlformats.org/officeDocument/2006/relationships/image" Target="../media/image81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 /><Relationship Id="rId3" Type="http://schemas.openxmlformats.org/officeDocument/2006/relationships/image" Target="../media/image7.png" /><Relationship Id="rId7" Type="http://schemas.openxmlformats.org/officeDocument/2006/relationships/image" Target="../media/image83.png" /><Relationship Id="rId12" Type="http://schemas.openxmlformats.org/officeDocument/2006/relationships/image" Target="../media/image8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9.png" /><Relationship Id="rId11" Type="http://schemas.openxmlformats.org/officeDocument/2006/relationships/image" Target="../media/image87.png" /><Relationship Id="rId5" Type="http://schemas.microsoft.com/office/2007/relationships/hdphoto" Target="../media/hdphoto9.wdp" /><Relationship Id="rId10" Type="http://schemas.openxmlformats.org/officeDocument/2006/relationships/image" Target="../media/image86.png" /><Relationship Id="rId4" Type="http://schemas.openxmlformats.org/officeDocument/2006/relationships/image" Target="../media/image82.png" /><Relationship Id="rId9" Type="http://schemas.openxmlformats.org/officeDocument/2006/relationships/image" Target="../media/image8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1.png" /><Relationship Id="rId4" Type="http://schemas.openxmlformats.org/officeDocument/2006/relationships/image" Target="../media/image90.jp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13" Type="http://schemas.openxmlformats.org/officeDocument/2006/relationships/image" Target="../media/image37.png" /><Relationship Id="rId3" Type="http://schemas.openxmlformats.org/officeDocument/2006/relationships/image" Target="../media/image92.png" /><Relationship Id="rId7" Type="http://schemas.openxmlformats.org/officeDocument/2006/relationships/image" Target="../media/image29.png" /><Relationship Id="rId12" Type="http://schemas.openxmlformats.org/officeDocument/2006/relationships/image" Target="../media/image35.png" /><Relationship Id="rId2" Type="http://schemas.openxmlformats.org/officeDocument/2006/relationships/notesSlide" Target="../notesSlides/notesSlide14.xml" /><Relationship Id="rId16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png" /><Relationship Id="rId11" Type="http://schemas.openxmlformats.org/officeDocument/2006/relationships/image" Target="../media/image34.png" /><Relationship Id="rId5" Type="http://schemas.openxmlformats.org/officeDocument/2006/relationships/image" Target="../media/image25.png" /><Relationship Id="rId15" Type="http://schemas.openxmlformats.org/officeDocument/2006/relationships/image" Target="../media/image39.png" /><Relationship Id="rId10" Type="http://schemas.openxmlformats.org/officeDocument/2006/relationships/image" Target="../media/image33.png" /><Relationship Id="rId4" Type="http://schemas.openxmlformats.org/officeDocument/2006/relationships/image" Target="../media/image36.jpg" /><Relationship Id="rId9" Type="http://schemas.openxmlformats.org/officeDocument/2006/relationships/image" Target="../media/image32.png" /><Relationship Id="rId14" Type="http://schemas.openxmlformats.org/officeDocument/2006/relationships/image" Target="../media/image3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 /><Relationship Id="rId2" Type="http://schemas.openxmlformats.org/officeDocument/2006/relationships/image" Target="../media/image9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5.png" 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 /><Relationship Id="rId2" Type="http://schemas.openxmlformats.org/officeDocument/2006/relationships/image" Target="../media/image96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jp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microsoft.com/office/2007/relationships/hdphoto" Target="../media/hdphoto3.wdp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6.png" /><Relationship Id="rId7" Type="http://schemas.microsoft.com/office/2007/relationships/hdphoto" Target="../media/hdphoto4.wdp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11" Type="http://schemas.openxmlformats.org/officeDocument/2006/relationships/image" Target="../media/image19.png" /><Relationship Id="rId5" Type="http://schemas.openxmlformats.org/officeDocument/2006/relationships/image" Target="../media/image15.jpg" /><Relationship Id="rId10" Type="http://schemas.openxmlformats.org/officeDocument/2006/relationships/image" Target="../media/image18.png" /><Relationship Id="rId4" Type="http://schemas.openxmlformats.org/officeDocument/2006/relationships/image" Target="../media/image7.png" /><Relationship Id="rId9" Type="http://schemas.openxmlformats.org/officeDocument/2006/relationships/image" Target="../media/image1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13" Type="http://schemas.openxmlformats.org/officeDocument/2006/relationships/image" Target="../media/image32.png" /><Relationship Id="rId3" Type="http://schemas.openxmlformats.org/officeDocument/2006/relationships/image" Target="../media/image7.png" /><Relationship Id="rId7" Type="http://schemas.openxmlformats.org/officeDocument/2006/relationships/image" Target="../media/image26.png" /><Relationship Id="rId12" Type="http://schemas.openxmlformats.org/officeDocument/2006/relationships/image" Target="../media/image31.png" /><Relationship Id="rId17" Type="http://schemas.openxmlformats.org/officeDocument/2006/relationships/image" Target="../media/image18.png" /><Relationship Id="rId2" Type="http://schemas.openxmlformats.org/officeDocument/2006/relationships/notesSlide" Target="../notesSlides/notesSlide3.xml" /><Relationship Id="rId16" Type="http://schemas.openxmlformats.org/officeDocument/2006/relationships/image" Target="../media/image3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png" /><Relationship Id="rId11" Type="http://schemas.openxmlformats.org/officeDocument/2006/relationships/image" Target="../media/image30.png" /><Relationship Id="rId5" Type="http://schemas.openxmlformats.org/officeDocument/2006/relationships/image" Target="../media/image24.png" /><Relationship Id="rId15" Type="http://schemas.openxmlformats.org/officeDocument/2006/relationships/image" Target="../media/image34.png" /><Relationship Id="rId10" Type="http://schemas.openxmlformats.org/officeDocument/2006/relationships/image" Target="../media/image29.png" /><Relationship Id="rId4" Type="http://schemas.openxmlformats.org/officeDocument/2006/relationships/image" Target="../media/image23.png" /><Relationship Id="rId9" Type="http://schemas.openxmlformats.org/officeDocument/2006/relationships/image" Target="../media/image28.png" /><Relationship Id="rId14" Type="http://schemas.openxmlformats.org/officeDocument/2006/relationships/image" Target="../media/image33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13" Type="http://schemas.openxmlformats.org/officeDocument/2006/relationships/image" Target="../media/image37.png" /><Relationship Id="rId3" Type="http://schemas.openxmlformats.org/officeDocument/2006/relationships/image" Target="../media/image36.jpg" /><Relationship Id="rId7" Type="http://schemas.openxmlformats.org/officeDocument/2006/relationships/image" Target="../media/image29.png" /><Relationship Id="rId12" Type="http://schemas.openxmlformats.org/officeDocument/2006/relationships/image" Target="../media/image35.pn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png" /><Relationship Id="rId11" Type="http://schemas.openxmlformats.org/officeDocument/2006/relationships/image" Target="../media/image34.png" /><Relationship Id="rId5" Type="http://schemas.openxmlformats.org/officeDocument/2006/relationships/image" Target="../media/image25.png" /><Relationship Id="rId15" Type="http://schemas.openxmlformats.org/officeDocument/2006/relationships/image" Target="../media/image39.png" /><Relationship Id="rId10" Type="http://schemas.openxmlformats.org/officeDocument/2006/relationships/image" Target="../media/image33.png" /><Relationship Id="rId4" Type="http://schemas.openxmlformats.org/officeDocument/2006/relationships/image" Target="../media/image7.png" /><Relationship Id="rId9" Type="http://schemas.openxmlformats.org/officeDocument/2006/relationships/image" Target="../media/image32.png" /><Relationship Id="rId14" Type="http://schemas.openxmlformats.org/officeDocument/2006/relationships/image" Target="../media/image3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96"/>
            <a:ext cx="12192000" cy="510844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2014" y="0"/>
            <a:ext cx="11587972" cy="4546817"/>
            <a:chOff x="288407" y="-1"/>
            <a:chExt cx="12008395" cy="4586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7" y="-1"/>
              <a:ext cx="6115883" cy="4586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3181" y="-1"/>
              <a:ext cx="6293621" cy="458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60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27" y="5037631"/>
            <a:ext cx="568196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3343" y="1059821"/>
            <a:ext cx="527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23471" r="20412" b="17873"/>
          <a:stretch/>
        </p:blipFill>
        <p:spPr>
          <a:xfrm rot="16200000">
            <a:off x="8679976" y="2395364"/>
            <a:ext cx="3166281" cy="1787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2" t="2139" r="8474" b="1542"/>
          <a:stretch/>
        </p:blipFill>
        <p:spPr>
          <a:xfrm>
            <a:off x="1395522" y="1706152"/>
            <a:ext cx="2930772" cy="316628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569073" y="2644347"/>
            <a:ext cx="1514442" cy="1448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18786" y="2602371"/>
            <a:ext cx="2661314" cy="4197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69073" y="3597024"/>
            <a:ext cx="1514442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10295" y="3609493"/>
            <a:ext cx="2516114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89" y="2309737"/>
            <a:ext cx="1457070" cy="5852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94" y="3101554"/>
            <a:ext cx="1383912" cy="10851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82" y="4892538"/>
            <a:ext cx="1408298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85" y="4352467"/>
            <a:ext cx="2024047" cy="6523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60" y="4912539"/>
            <a:ext cx="1383912" cy="591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2" y="5621574"/>
            <a:ext cx="10058400" cy="10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9FEFF"/>
              </a:clrFrom>
              <a:clrTo>
                <a:srgbClr val="E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-2408" r="4560" b="6319"/>
          <a:stretch/>
        </p:blipFill>
        <p:spPr>
          <a:xfrm>
            <a:off x="5538702" y="1639007"/>
            <a:ext cx="3296711" cy="3462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04931" y="989203"/>
            <a:ext cx="527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209248" y="1904570"/>
            <a:ext cx="2368672" cy="49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31576" y="2680493"/>
            <a:ext cx="2846344" cy="1760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229903" y="4099599"/>
            <a:ext cx="1348017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87877" y="3427415"/>
            <a:ext cx="1690043" cy="1263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50" y="2356283"/>
            <a:ext cx="2771177" cy="19907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1495586"/>
            <a:ext cx="890093" cy="5913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2356283"/>
            <a:ext cx="1060796" cy="5913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3131733"/>
            <a:ext cx="1621677" cy="591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3839758"/>
            <a:ext cx="1231499" cy="591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1" y="4741160"/>
            <a:ext cx="2304488" cy="6523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1" y="5589917"/>
            <a:ext cx="11238899" cy="10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003" r="1400" b="2647"/>
          <a:stretch/>
        </p:blipFill>
        <p:spPr>
          <a:xfrm>
            <a:off x="435406" y="2326649"/>
            <a:ext cx="2498864" cy="218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45" y="2227860"/>
            <a:ext cx="3391876" cy="2188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83429" l="18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2" t="7322" r="3637" b="50512"/>
          <a:stretch/>
        </p:blipFill>
        <p:spPr>
          <a:xfrm>
            <a:off x="4322911" y="2313196"/>
            <a:ext cx="3272410" cy="201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1" y="1636495"/>
            <a:ext cx="1987468" cy="591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33" y="1636496"/>
            <a:ext cx="1981372" cy="591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49" y="1636495"/>
            <a:ext cx="1987468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86" y="4331508"/>
            <a:ext cx="1767993" cy="7193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76" y="898830"/>
            <a:ext cx="3517697" cy="6523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5149466"/>
            <a:ext cx="10810349" cy="1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6746" r="2876" b="19971"/>
          <a:stretch/>
        </p:blipFill>
        <p:spPr>
          <a:xfrm>
            <a:off x="3453343" y="1502444"/>
            <a:ext cx="4330896" cy="2942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38078" y="1767772"/>
            <a:ext cx="2514352" cy="584775"/>
            <a:chOff x="8161361" y="3169549"/>
            <a:chExt cx="1187355" cy="1135953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8161361" y="3169549"/>
              <a:ext cx="1187355" cy="90500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310833" y="3169549"/>
              <a:ext cx="1037883" cy="113595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6506380">
            <a:off x="3560500" y="1816425"/>
            <a:ext cx="337050" cy="1233150"/>
            <a:chOff x="8672711" y="3172848"/>
            <a:chExt cx="806670" cy="1654820"/>
          </a:xfrm>
        </p:grpSpPr>
        <p:cxnSp>
          <p:nvCxnSpPr>
            <p:cNvPr id="26" name="Straight Connector 25"/>
            <p:cNvCxnSpPr/>
            <p:nvPr/>
          </p:nvCxnSpPr>
          <p:spPr>
            <a:xfrm rot="5093620" flipH="1" flipV="1">
              <a:off x="8233694" y="3638710"/>
              <a:ext cx="1627975" cy="74994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093620" flipH="1" flipV="1">
              <a:off x="8528263" y="3861473"/>
              <a:ext cx="1639744" cy="26249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4141083">
            <a:off x="6602515" y="1214088"/>
            <a:ext cx="531702" cy="3296501"/>
            <a:chOff x="8565443" y="2997048"/>
            <a:chExt cx="577986" cy="2464900"/>
          </a:xfrm>
        </p:grpSpPr>
        <p:cxnSp>
          <p:nvCxnSpPr>
            <p:cNvPr id="29" name="Straight Connector 28"/>
            <p:cNvCxnSpPr/>
            <p:nvPr/>
          </p:nvCxnSpPr>
          <p:spPr>
            <a:xfrm rot="17458917">
              <a:off x="8017193" y="3620652"/>
              <a:ext cx="1728839" cy="5236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7458917">
              <a:off x="7525582" y="4036909"/>
              <a:ext cx="2464900" cy="38517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870455"/>
            <a:ext cx="5273497" cy="6523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7" y="1968744"/>
            <a:ext cx="2133785" cy="591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5" y="1574707"/>
            <a:ext cx="1286367" cy="591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5" y="2717838"/>
            <a:ext cx="2231329" cy="5913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24" y="4315880"/>
            <a:ext cx="1981372" cy="7132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1" y="5137069"/>
            <a:ext cx="10697108" cy="15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r="13722" b="6668"/>
          <a:stretch/>
        </p:blipFill>
        <p:spPr>
          <a:xfrm>
            <a:off x="764274" y="1723236"/>
            <a:ext cx="3974100" cy="2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57" y="1746913"/>
            <a:ext cx="2269667" cy="27694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71749" y="3240870"/>
            <a:ext cx="5074941" cy="1042958"/>
            <a:chOff x="4271749" y="3240870"/>
            <a:chExt cx="5074941" cy="1042958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271749" y="3240870"/>
              <a:ext cx="2679066" cy="103096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950815" y="3340678"/>
              <a:ext cx="2395875" cy="94315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983379"/>
            <a:ext cx="5273497" cy="652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89" y="4321748"/>
            <a:ext cx="2414225" cy="7132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5221099"/>
            <a:ext cx="10609082" cy="15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2028" r="3417" b="16195"/>
          <a:stretch/>
        </p:blipFill>
        <p:spPr>
          <a:xfrm>
            <a:off x="1111030" y="2061424"/>
            <a:ext cx="2765092" cy="2837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" b="100000" l="4930" r="84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" t="3265" r="19994" b="3639"/>
          <a:stretch/>
        </p:blipFill>
        <p:spPr>
          <a:xfrm>
            <a:off x="7815815" y="2061424"/>
            <a:ext cx="3731272" cy="28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7" y="997892"/>
            <a:ext cx="3517697" cy="652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06" y="3123285"/>
            <a:ext cx="2414225" cy="713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8" y="5439132"/>
            <a:ext cx="11587065" cy="10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6" b="89721" l="573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1" t="6822" r="37361" b="26528"/>
          <a:stretch/>
        </p:blipFill>
        <p:spPr>
          <a:xfrm>
            <a:off x="4045485" y="2158161"/>
            <a:ext cx="3739587" cy="30534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10014" y="2524148"/>
            <a:ext cx="1422580" cy="1235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03910" y="2500177"/>
            <a:ext cx="174416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503910" y="3799829"/>
            <a:ext cx="1744166" cy="3382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7068" y="3445517"/>
            <a:ext cx="2279765" cy="45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7068" y="4331178"/>
            <a:ext cx="1646113" cy="1554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983379"/>
            <a:ext cx="5273497" cy="6523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43" y="3521059"/>
            <a:ext cx="2243522" cy="591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43" y="2204495"/>
            <a:ext cx="2865368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54" y="5727688"/>
            <a:ext cx="2024047" cy="7193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66" y="3833654"/>
            <a:ext cx="1658256" cy="10851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4" y="2144450"/>
            <a:ext cx="2286198" cy="591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" y="2989052"/>
            <a:ext cx="196917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15358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1" y="1829447"/>
            <a:ext cx="3587513" cy="2688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5" y="5218238"/>
            <a:ext cx="977273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9" y="34980"/>
            <a:ext cx="3981033" cy="1030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8169" r="13837" b="7379"/>
          <a:stretch/>
        </p:blipFill>
        <p:spPr>
          <a:xfrm>
            <a:off x="4943512" y="975804"/>
            <a:ext cx="3043864" cy="49255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203510" y="1304772"/>
            <a:ext cx="1393605" cy="16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51950" y="4339382"/>
            <a:ext cx="1841333" cy="2924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932585" y="4744566"/>
            <a:ext cx="1597266" cy="302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03510" y="2513311"/>
            <a:ext cx="1288436" cy="178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80913" y="4043201"/>
            <a:ext cx="2848938" cy="906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51950" y="3204394"/>
            <a:ext cx="1267733" cy="1633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31466" y="2239420"/>
            <a:ext cx="1898385" cy="20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88833" y="2951760"/>
            <a:ext cx="2941018" cy="39914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51950" y="3763610"/>
            <a:ext cx="1345165" cy="1644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51950" y="5123611"/>
            <a:ext cx="1709017" cy="45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136594" y="3517903"/>
            <a:ext cx="1393257" cy="100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1" y="4203970"/>
            <a:ext cx="2981202" cy="53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05" y="4540325"/>
            <a:ext cx="1877731" cy="530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40" y="2206595"/>
            <a:ext cx="1616738" cy="48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97" y="3838231"/>
            <a:ext cx="1938696" cy="530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76" y="3527965"/>
            <a:ext cx="1755800" cy="524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6" y="2861410"/>
            <a:ext cx="2542252" cy="524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84" y="3233212"/>
            <a:ext cx="1841152" cy="530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97" y="1918426"/>
            <a:ext cx="1511939" cy="530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0" y="1058308"/>
            <a:ext cx="1981286" cy="530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63" y="4870525"/>
            <a:ext cx="1584915" cy="5264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05" y="2531118"/>
            <a:ext cx="1426588" cy="5303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6" y="5997881"/>
            <a:ext cx="1755800" cy="6523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65444" y="232922"/>
            <a:ext cx="51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9240" y="17599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99240" y="246594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99241" y="302773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99242" y="372003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99243" y="436862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32570" y="487052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15409" y="417701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15409" y="3517903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07987" y="284169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80585" y="207744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01989" y="96324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75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18" y="23413"/>
            <a:ext cx="3955688" cy="1659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980979"/>
            <a:ext cx="2224584" cy="2825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68272" y="3911075"/>
            <a:ext cx="31176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: ৯ম</a:t>
            </a:r>
          </a:p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জীববিজ্ঞান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২য়  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b="1">
                <a:latin typeface="Kalpurush" panose="02000600000000000000" pitchFamily="2" charset="0"/>
                <a:cs typeface="Kalpurush" panose="02000600000000000000" pitchFamily="2" charset="0"/>
              </a:rPr>
              <a:t>: ১৮/০৬/২০২২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৫০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775" r="92053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3" r="8599"/>
          <a:stretch/>
        </p:blipFill>
        <p:spPr>
          <a:xfrm>
            <a:off x="5696173" y="1399187"/>
            <a:ext cx="1282890" cy="54588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1B3667-D579-AB99-A318-EA4B28FC7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72130" y="853291"/>
            <a:ext cx="9144000" cy="2440104"/>
          </a:xfrm>
        </p:spPr>
        <p:txBody>
          <a:bodyPr/>
          <a:lstStyle/>
          <a:p>
            <a:r>
              <a:rPr lang="en-US"/>
              <a:t>মোঃ ফরহাদ </a:t>
            </a:r>
            <a:r>
              <a:rPr lang="en-US" b="1"/>
              <a:t>হোসেন</a:t>
            </a:r>
            <a:r>
              <a:rPr lang="en-US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F27CC3-D33D-3DF1-7E73-F8710292A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1" y="3178969"/>
            <a:ext cx="3671287" cy="1643062"/>
          </a:xfrm>
        </p:spPr>
        <p:txBody>
          <a:bodyPr>
            <a:normAutofit lnSpcReduction="10000"/>
          </a:bodyPr>
          <a:lstStyle/>
          <a:p>
            <a:r>
              <a:rPr lang="en-US"/>
              <a:t>সহকারী শিক্ষক </a:t>
            </a:r>
          </a:p>
          <a:p>
            <a:r>
              <a:rPr lang="en-US"/>
              <a:t>সাতক্ষীরা আঃ করিম বালিকা মাধ্যমিক </a:t>
            </a:r>
          </a:p>
          <a:p>
            <a:r>
              <a:rPr lang="en-US"/>
              <a:t>সাতক্ষীরা সদর, সাতক্ষীরা </a:t>
            </a:r>
          </a:p>
        </p:txBody>
      </p:sp>
    </p:spTree>
    <p:extLst>
      <p:ext uri="{BB962C8B-B14F-4D97-AF65-F5344CB8AC3E}">
        <p14:creationId xmlns:p14="http://schemas.microsoft.com/office/powerpoint/2010/main" val="331047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33" y="16891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88" y="1284576"/>
            <a:ext cx="4102608" cy="41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8" y="5709557"/>
            <a:ext cx="944352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0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9" y="0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86" y="940453"/>
            <a:ext cx="4626301" cy="772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8" y="95739"/>
            <a:ext cx="5852263" cy="84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7059" r="4469" b="6614"/>
          <a:stretch/>
        </p:blipFill>
        <p:spPr>
          <a:xfrm>
            <a:off x="1296536" y="1971728"/>
            <a:ext cx="4353636" cy="317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3" y="5397557"/>
            <a:ext cx="2603218" cy="102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4" l="0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11" y="1971728"/>
            <a:ext cx="3014858" cy="31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20370" y="313899"/>
            <a:ext cx="9212239" cy="6412333"/>
            <a:chOff x="2734508" y="709684"/>
            <a:chExt cx="9098101" cy="6016548"/>
          </a:xfrm>
        </p:grpSpPr>
        <p:grpSp>
          <p:nvGrpSpPr>
            <p:cNvPr id="11" name="Group 10"/>
            <p:cNvGrpSpPr/>
            <p:nvPr/>
          </p:nvGrpSpPr>
          <p:grpSpPr>
            <a:xfrm>
              <a:off x="2734508" y="709684"/>
              <a:ext cx="9098101" cy="6016548"/>
              <a:chOff x="3115679" y="451846"/>
              <a:chExt cx="7369028" cy="5922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04" b="8598"/>
              <a:stretch/>
            </p:blipFill>
            <p:spPr>
              <a:xfrm>
                <a:off x="4221361" y="4025038"/>
                <a:ext cx="5157663" cy="234930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115679" y="451846"/>
                <a:ext cx="7369028" cy="36848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12725" cmpd="thickThin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8" b="9888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6" t="4023" r="21747" b="4912"/>
            <a:stretch/>
          </p:blipFill>
          <p:spPr>
            <a:xfrm>
              <a:off x="5681454" y="2066483"/>
              <a:ext cx="2617550" cy="2068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772" y="851154"/>
              <a:ext cx="7425572" cy="111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3" y="104570"/>
            <a:ext cx="4163929" cy="211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98" y="1679783"/>
            <a:ext cx="451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624" y="2943811"/>
            <a:ext cx="60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জীবকোষ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কী তা বলতে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পারবে ;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60" y="4011054"/>
            <a:ext cx="988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প্রাণিকোষের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চিহ্নিত চিত্র অংকন করেত পারবে ;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498" y="5304022"/>
            <a:ext cx="1109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প্রাণিকোষের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অঙ্গাণুর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করেত পারবে ।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3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0" y="1093025"/>
            <a:ext cx="3568024" cy="596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6" y="253007"/>
            <a:ext cx="4952391" cy="714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4" y="1229474"/>
            <a:ext cx="2954721" cy="36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5" b="95079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6776" r="18640" b="11429"/>
          <a:stretch/>
        </p:blipFill>
        <p:spPr>
          <a:xfrm>
            <a:off x="8153871" y="1229474"/>
            <a:ext cx="3864045" cy="358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3" y="2359848"/>
            <a:ext cx="2603218" cy="102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6" y="5781781"/>
            <a:ext cx="11494731" cy="676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5" y="4963767"/>
            <a:ext cx="1920406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15" y="4963768"/>
            <a:ext cx="175580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7" y="1916740"/>
            <a:ext cx="3507346" cy="2335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14" y="4862703"/>
            <a:ext cx="6614733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151069"/>
            <a:ext cx="4734027" cy="683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2811" r="10928" b="4308"/>
          <a:stretch/>
        </p:blipFill>
        <p:spPr>
          <a:xfrm>
            <a:off x="3370900" y="1073862"/>
            <a:ext cx="5322627" cy="492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5444" y="232922"/>
            <a:ext cx="51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70900" y="1428703"/>
            <a:ext cx="1152343" cy="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1213" y="4353918"/>
            <a:ext cx="499125" cy="1092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13651" y="4594984"/>
            <a:ext cx="2879876" cy="2729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70900" y="2036030"/>
            <a:ext cx="1774668" cy="204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366527" y="4181000"/>
            <a:ext cx="1337481" cy="45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70900" y="2798348"/>
            <a:ext cx="1152343" cy="264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619067" y="2197528"/>
            <a:ext cx="2074460" cy="909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51951" y="2777556"/>
            <a:ext cx="2841576" cy="2079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70900" y="3739724"/>
            <a:ext cx="790678" cy="272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750798" y="1536555"/>
            <a:ext cx="1942729" cy="34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397013" y="5085755"/>
            <a:ext cx="2008353" cy="4338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767832" y="3425659"/>
            <a:ext cx="192569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9" y="1071324"/>
            <a:ext cx="1713124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7" y="1781066"/>
            <a:ext cx="2981202" cy="530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88" y="2533149"/>
            <a:ext cx="1877731" cy="530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9" y="3425659"/>
            <a:ext cx="1713124" cy="530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0" y="4099645"/>
            <a:ext cx="2188654" cy="530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49" y="4866990"/>
            <a:ext cx="1749704" cy="524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1183399"/>
            <a:ext cx="2603218" cy="530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1932329"/>
            <a:ext cx="1938696" cy="530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04" y="2598346"/>
            <a:ext cx="1755800" cy="524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3187100"/>
            <a:ext cx="2542252" cy="524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3887345"/>
            <a:ext cx="1841152" cy="5303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4435774"/>
            <a:ext cx="1511939" cy="5303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82" y="6077650"/>
            <a:ext cx="192040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8169" r="13837" b="7379"/>
          <a:stretch/>
        </p:blipFill>
        <p:spPr>
          <a:xfrm>
            <a:off x="4445811" y="962896"/>
            <a:ext cx="3043864" cy="4925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151069"/>
            <a:ext cx="4734027" cy="683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5444" y="232922"/>
            <a:ext cx="51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8538" y="1291863"/>
            <a:ext cx="1820876" cy="892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1213" y="4326474"/>
            <a:ext cx="2154369" cy="383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34884" y="4748279"/>
            <a:ext cx="2269124" cy="1364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0900" y="2488976"/>
            <a:ext cx="1623345" cy="114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83211" y="4030292"/>
            <a:ext cx="3473737" cy="407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7013" y="3178284"/>
            <a:ext cx="1624969" cy="1320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33764" y="2247237"/>
            <a:ext cx="2430822" cy="909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91132" y="2903796"/>
            <a:ext cx="3565816" cy="43419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97013" y="3767146"/>
            <a:ext cx="170240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449221" y="5115265"/>
            <a:ext cx="2014045" cy="227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638892" y="3504995"/>
            <a:ext cx="205463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6" y="4181000"/>
            <a:ext cx="2981202" cy="530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94" y="4517355"/>
            <a:ext cx="1877731" cy="530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5" y="2183625"/>
            <a:ext cx="1616738" cy="484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86" y="3815261"/>
            <a:ext cx="1938696" cy="530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61" y="3504995"/>
            <a:ext cx="1755800" cy="524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1" y="2838440"/>
            <a:ext cx="2542252" cy="524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3210242"/>
            <a:ext cx="1841152" cy="5303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86" y="1895456"/>
            <a:ext cx="1511939" cy="5303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5" y="1035338"/>
            <a:ext cx="1981286" cy="5308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8" y="4847555"/>
            <a:ext cx="1584915" cy="5264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94" y="2508148"/>
            <a:ext cx="1426588" cy="5303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6" y="5997881"/>
            <a:ext cx="175580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250</Words>
  <Application>Microsoft Office PowerPoint</Application>
  <PresentationFormat>Widescreen</PresentationFormat>
  <Paragraphs>57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মোঃ ফরহাদ হোসেন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8801733163895</cp:lastModifiedBy>
  <cp:revision>291</cp:revision>
  <dcterms:created xsi:type="dcterms:W3CDTF">2021-07-13T11:24:53Z</dcterms:created>
  <dcterms:modified xsi:type="dcterms:W3CDTF">2022-06-23T06:25:24Z</dcterms:modified>
</cp:coreProperties>
</file>