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6AB33C-647E-418C-BE6F-04173B414C24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623B1B-4516-43E5-B4E4-1B61839AAD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30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625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10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08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02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9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025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21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10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398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33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16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8BC1-F5B5-48CC-9827-726F50560E9D}" type="datetimeFigureOut">
              <a:rPr lang="ar-SA" smtClean="0"/>
              <a:t>27/11/43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2E6F-75B9-4EE6-BB49-B3911CEDBA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14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05" y="79749"/>
            <a:ext cx="5954646" cy="19685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4438" y="2460899"/>
            <a:ext cx="1666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05" y="3286125"/>
            <a:ext cx="5954646" cy="319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4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3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1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07" y="978408"/>
            <a:ext cx="428625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3880" y="804672"/>
            <a:ext cx="192024" cy="482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63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7282" y="838201"/>
            <a:ext cx="4470353" cy="514510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4914" tIns="47457" rIns="94914" bIns="47457" rtlCol="0">
            <a:spAutoFit/>
          </a:bodyPr>
          <a:lstStyle/>
          <a:p>
            <a:pPr algn="ctr"/>
            <a:endParaRPr lang="en-US" sz="412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12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62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12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12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অছীকুর রহমান</a:t>
            </a:r>
            <a:endParaRPr lang="bn-BD" sz="2906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906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bn-BD" sz="2906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906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বি. এম. পোড়াদিয়া আলিম মাদ্‌রাসা</a:t>
            </a:r>
          </a:p>
          <a:p>
            <a:pPr algn="ctr"/>
            <a:r>
              <a:rPr lang="bn-BD" sz="2906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বেলাব, নরসিংদী।</a:t>
            </a:r>
            <a:endParaRPr lang="bn-BD" sz="2906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906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2906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01718359233</a:t>
            </a:r>
            <a:endParaRPr lang="bn-BD" sz="2906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63" dirty="0">
                <a:solidFill>
                  <a:schemeClr val="bg2">
                    <a:lumMod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itchFamily="2" charset="0"/>
              </a:rPr>
              <a:t>E-mail: </a:t>
            </a:r>
            <a:r>
              <a:rPr lang="en-US" sz="2063" dirty="0" smtClean="0">
                <a:solidFill>
                  <a:schemeClr val="bg2">
                    <a:lumMod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wasiqur66@gmail.com</a:t>
            </a:r>
            <a:endParaRPr lang="bn-BD" sz="2063" dirty="0">
              <a:solidFill>
                <a:schemeClr val="bg2">
                  <a:lumMod val="25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7102" y="152400"/>
            <a:ext cx="9996524" cy="670560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08" y="1214438"/>
            <a:ext cx="1714500" cy="1714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00216" y="978408"/>
            <a:ext cx="4059936" cy="500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ar-SA" sz="44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0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" y="0"/>
            <a:ext cx="1216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5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27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</Words>
  <Application>Microsoft Office PowerPoint</Application>
  <PresentationFormat>Widescreen</PresentationFormat>
  <Paragraphs>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Fan Heiti Std B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</cp:revision>
  <dcterms:created xsi:type="dcterms:W3CDTF">2022-06-26T16:07:13Z</dcterms:created>
  <dcterms:modified xsi:type="dcterms:W3CDTF">2022-06-26T16:48:30Z</dcterms:modified>
</cp:coreProperties>
</file>