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819" autoAdjust="0"/>
  </p:normalViewPr>
  <p:slideViewPr>
    <p:cSldViewPr snapToGrid="0">
      <p:cViewPr varScale="1">
        <p:scale>
          <a:sx n="74" d="100"/>
          <a:sy n="74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7D07-696A-478C-BB9F-D73D83337BB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24D40-A067-432E-9753-7A674D692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4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24D40-A067-432E-9753-7A674D692A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1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24D40-A067-432E-9753-7A674D692A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380-2A4A-4B95-BC07-7697BBB6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380-2A4A-4B95-BC07-7697BBB6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3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380-2A4A-4B95-BC07-7697BBB6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380-2A4A-4B95-BC07-7697BBB6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380-2A4A-4B95-BC07-7697BBB6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1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380-2A4A-4B95-BC07-7697BBB6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380-2A4A-4B95-BC07-7697BBB6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380-2A4A-4B95-BC07-7697BBB6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2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380-2A4A-4B95-BC07-7697BBB6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380-2A4A-4B95-BC07-7697BBB6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9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C380-2A4A-4B95-BC07-7697BBB6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2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Farhana jui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C380-2A4A-4B95-BC07-7697BBB6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2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g"/><Relationship Id="rId3" Type="http://schemas.openxmlformats.org/officeDocument/2006/relationships/image" Target="../media/image23.jpg"/><Relationship Id="rId7" Type="http://schemas.microsoft.com/office/2007/relationships/hdphoto" Target="../media/hdphoto3.wdp"/><Relationship Id="rId12" Type="http://schemas.openxmlformats.org/officeDocument/2006/relationships/image" Target="../media/image30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jpg"/><Relationship Id="rId5" Type="http://schemas.microsoft.com/office/2007/relationships/hdphoto" Target="../media/hdphoto2.wdp"/><Relationship Id="rId15" Type="http://schemas.openxmlformats.org/officeDocument/2006/relationships/image" Target="../media/image21.png"/><Relationship Id="rId10" Type="http://schemas.openxmlformats.org/officeDocument/2006/relationships/image" Target="../media/image28.jpg"/><Relationship Id="rId4" Type="http://schemas.openxmlformats.org/officeDocument/2006/relationships/image" Target="../media/image24.pn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10" Type="http://schemas.openxmlformats.org/officeDocument/2006/relationships/image" Target="../media/image38.jpeg"/><Relationship Id="rId4" Type="http://schemas.openxmlformats.org/officeDocument/2006/relationships/image" Target="../media/image9.gif"/><Relationship Id="rId9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4.jpg"/><Relationship Id="rId5" Type="http://schemas.openxmlformats.org/officeDocument/2006/relationships/image" Target="../media/image50.jpg"/><Relationship Id="rId10" Type="http://schemas.openxmlformats.org/officeDocument/2006/relationships/image" Target="../media/image53.jpg"/><Relationship Id="rId4" Type="http://schemas.openxmlformats.org/officeDocument/2006/relationships/image" Target="../media/image49.png"/><Relationship Id="rId9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gi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5" y="335453"/>
            <a:ext cx="11486278" cy="623277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66" y="1183943"/>
            <a:ext cx="3878381" cy="4250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CD0FC2-AB38-4182-8CCA-FFC5D1CD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5" b="94444" l="5469" r="89844">
                        <a14:foregroundMark x1="26563" y1="21958" x2="35156" y2="88889"/>
                        <a14:foregroundMark x1="27344" y1="71429" x2="23828" y2="6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9377" y="2500635"/>
            <a:ext cx="1751479" cy="2586168"/>
          </a:xfrm>
          <a:prstGeom prst="rect">
            <a:avLst/>
          </a:prstGeom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xmlns="" id="{FC5254B8-98B6-42AF-9D82-4EF6AE9F2B3E}"/>
              </a:ext>
            </a:extLst>
          </p:cNvPr>
          <p:cNvSpPr/>
          <p:nvPr/>
        </p:nvSpPr>
        <p:spPr>
          <a:xfrm>
            <a:off x="5162948" y="4314253"/>
            <a:ext cx="4486019" cy="91284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4B215D-1ADF-4399-9EEB-0C209EC316D0}"/>
              </a:ext>
            </a:extLst>
          </p:cNvPr>
          <p:cNvSpPr txBox="1"/>
          <p:nvPr/>
        </p:nvSpPr>
        <p:spPr>
          <a:xfrm>
            <a:off x="5669090" y="4494010"/>
            <a:ext cx="3810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F3564B-2741-4C18-80BF-D096FFAFF2B6}"/>
              </a:ext>
            </a:extLst>
          </p:cNvPr>
          <p:cNvSpPr txBox="1"/>
          <p:nvPr/>
        </p:nvSpPr>
        <p:spPr>
          <a:xfrm>
            <a:off x="6034081" y="4440472"/>
            <a:ext cx="247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 জোড়া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FEF3B2-2A94-4D98-A504-63035105062C}"/>
              </a:ext>
            </a:extLst>
          </p:cNvPr>
          <p:cNvSpPr txBox="1"/>
          <p:nvPr/>
        </p:nvSpPr>
        <p:spPr>
          <a:xfrm>
            <a:off x="6201807" y="4467241"/>
            <a:ext cx="247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 জোড়া = ২টি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556E-17 -1.85185E-6 L 0.37096 -0.25254 " pathEditMode="relative" rAng="0" ptsTypes="AA">
                                      <p:cBhvr>
                                        <p:cTn id="11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" b="6004"/>
          <a:stretch/>
        </p:blipFill>
        <p:spPr>
          <a:xfrm>
            <a:off x="374857" y="247802"/>
            <a:ext cx="11389513" cy="6283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3" y="4918439"/>
            <a:ext cx="1101559" cy="71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60" y="4972303"/>
            <a:ext cx="1478010" cy="801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55" y="4727209"/>
            <a:ext cx="1548168" cy="1047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2" descr="Khudipana Freefloating Aquatic Flowering Plant Belonging Stock Photo (Edit  Now) 1716372313"/>
          <p:cNvSpPr>
            <a:spLocks noChangeAspect="1" noChangeArrowheads="1"/>
          </p:cNvSpPr>
          <p:nvPr/>
        </p:nvSpPr>
        <p:spPr bwMode="auto">
          <a:xfrm>
            <a:off x="141927" y="-2320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81" y="4727210"/>
            <a:ext cx="974181" cy="86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22" y="4860375"/>
            <a:ext cx="974181" cy="72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51" y="4727209"/>
            <a:ext cx="1362288" cy="72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7821A1B-723D-42BD-83E3-73C0355B9992}"/>
              </a:ext>
            </a:extLst>
          </p:cNvPr>
          <p:cNvSpPr/>
          <p:nvPr/>
        </p:nvSpPr>
        <p:spPr>
          <a:xfrm>
            <a:off x="3311146" y="4783240"/>
            <a:ext cx="1167042" cy="9349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7821A1B-723D-42BD-83E3-73C0355B9992}"/>
              </a:ext>
            </a:extLst>
          </p:cNvPr>
          <p:cNvSpPr/>
          <p:nvPr/>
        </p:nvSpPr>
        <p:spPr>
          <a:xfrm>
            <a:off x="5240450" y="4918439"/>
            <a:ext cx="1167042" cy="9349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7821A1B-723D-42BD-83E3-73C0355B9992}"/>
              </a:ext>
            </a:extLst>
          </p:cNvPr>
          <p:cNvSpPr/>
          <p:nvPr/>
        </p:nvSpPr>
        <p:spPr>
          <a:xfrm>
            <a:off x="7697453" y="4783239"/>
            <a:ext cx="1167042" cy="9349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1">
            <a:extLst>
              <a:ext uri="{FF2B5EF4-FFF2-40B4-BE49-F238E27FC236}">
                <a16:creationId xmlns:a16="http://schemas.microsoft.com/office/drawing/2014/main" xmlns="" id="{B1626F5F-03BE-4319-92B0-BF3863CE320A}"/>
              </a:ext>
            </a:extLst>
          </p:cNvPr>
          <p:cNvSpPr/>
          <p:nvPr/>
        </p:nvSpPr>
        <p:spPr>
          <a:xfrm>
            <a:off x="4218881" y="781952"/>
            <a:ext cx="3891225" cy="1090660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0032BD-FE87-4C1D-A5F9-42497A233666}"/>
              </a:ext>
            </a:extLst>
          </p:cNvPr>
          <p:cNvSpPr txBox="1"/>
          <p:nvPr/>
        </p:nvSpPr>
        <p:spPr>
          <a:xfrm>
            <a:off x="4414245" y="1056504"/>
            <a:ext cx="369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BEF06F-36AF-4D2E-B851-8931397AFE6C}"/>
              </a:ext>
            </a:extLst>
          </p:cNvPr>
          <p:cNvSpPr txBox="1"/>
          <p:nvPr/>
        </p:nvSpPr>
        <p:spPr>
          <a:xfrm>
            <a:off x="4265998" y="917376"/>
            <a:ext cx="369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D70E9A6-7348-460D-9EDE-AA9D6C3B6B65}"/>
              </a:ext>
            </a:extLst>
          </p:cNvPr>
          <p:cNvSpPr txBox="1"/>
          <p:nvPr/>
        </p:nvSpPr>
        <p:spPr>
          <a:xfrm>
            <a:off x="4893722" y="727117"/>
            <a:ext cx="363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 জোড়া =২+২+২=৬টি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6F62B53-D78D-41D1-85E0-D9841EAFF4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718" y="4666754"/>
            <a:ext cx="938303" cy="79015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/>
      <p:bldP spid="17" grpId="1"/>
      <p:bldP spid="18" grpId="0"/>
      <p:bldP spid="18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8101" y="349143"/>
            <a:ext cx="11409867" cy="6219381"/>
            <a:chOff x="395445" y="362491"/>
            <a:chExt cx="11409867" cy="62193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19"/>
            <a:stretch/>
          </p:blipFill>
          <p:spPr>
            <a:xfrm>
              <a:off x="395445" y="461421"/>
              <a:ext cx="11409867" cy="61204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45" y="362491"/>
              <a:ext cx="11409867" cy="48509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5" name="Picture 2" descr="Illustration Of Cute Cartoon Tiger. Royalty Free Cliparts, Vectors, And  Stock Illustration. Image 100677319.">
            <a:extLst>
              <a:ext uri="{FF2B5EF4-FFF2-40B4-BE49-F238E27FC236}">
                <a16:creationId xmlns:a16="http://schemas.microsoft.com/office/drawing/2014/main" xmlns="" id="{F359E5DE-F691-40D0-A293-75B57B7B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69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1718" y="3385111"/>
            <a:ext cx="1332507" cy="13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llustration Of Cute Cartoon Tiger. Royalty Free Cliparts, Vectors, And  Stock Illustration. Image 100677319.">
            <a:extLst>
              <a:ext uri="{FF2B5EF4-FFF2-40B4-BE49-F238E27FC236}">
                <a16:creationId xmlns:a16="http://schemas.microsoft.com/office/drawing/2014/main" xmlns="" id="{F359E5DE-F691-40D0-A293-75B57B7B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69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5131" y="3403071"/>
            <a:ext cx="1332507" cy="13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455D9D6-23BC-4FC2-8CBE-35E3AB3FDE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857" l="0" r="98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97067" y="4744297"/>
            <a:ext cx="1144776" cy="1056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66326E2-B292-4DFE-B757-3764093A9D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82749" y="4811408"/>
            <a:ext cx="665065" cy="11544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0" t="6665" r="19350"/>
          <a:stretch/>
        </p:blipFill>
        <p:spPr>
          <a:xfrm>
            <a:off x="5677469" y="349143"/>
            <a:ext cx="1528550" cy="176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t="3257" r="30765" b="-3257"/>
          <a:stretch/>
        </p:blipFill>
        <p:spPr>
          <a:xfrm>
            <a:off x="4981432" y="292561"/>
            <a:ext cx="1009935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3876" r="14553" b="9298"/>
          <a:stretch/>
        </p:blipFill>
        <p:spPr>
          <a:xfrm>
            <a:off x="10101725" y="1316669"/>
            <a:ext cx="1009936" cy="112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3876" r="14553" b="9298"/>
          <a:stretch/>
        </p:blipFill>
        <p:spPr>
          <a:xfrm flipH="1">
            <a:off x="10950111" y="1328445"/>
            <a:ext cx="767803" cy="117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F527C9E-278E-470B-800A-EE73552BA640}"/>
              </a:ext>
            </a:extLst>
          </p:cNvPr>
          <p:cNvSpPr/>
          <p:nvPr/>
        </p:nvSpPr>
        <p:spPr>
          <a:xfrm>
            <a:off x="1028136" y="4557313"/>
            <a:ext cx="2078170" cy="148342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F527C9E-278E-470B-800A-EE73552BA640}"/>
              </a:ext>
            </a:extLst>
          </p:cNvPr>
          <p:cNvSpPr/>
          <p:nvPr/>
        </p:nvSpPr>
        <p:spPr>
          <a:xfrm>
            <a:off x="8350172" y="3342477"/>
            <a:ext cx="2731810" cy="148342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F527C9E-278E-470B-800A-EE73552BA640}"/>
              </a:ext>
            </a:extLst>
          </p:cNvPr>
          <p:cNvSpPr/>
          <p:nvPr/>
        </p:nvSpPr>
        <p:spPr>
          <a:xfrm>
            <a:off x="4532328" y="625968"/>
            <a:ext cx="2731810" cy="148342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F527C9E-278E-470B-800A-EE73552BA640}"/>
              </a:ext>
            </a:extLst>
          </p:cNvPr>
          <p:cNvSpPr/>
          <p:nvPr/>
        </p:nvSpPr>
        <p:spPr>
          <a:xfrm>
            <a:off x="9303467" y="1135919"/>
            <a:ext cx="2731810" cy="14834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6">
            <a:extLst>
              <a:ext uri="{FF2B5EF4-FFF2-40B4-BE49-F238E27FC236}">
                <a16:creationId xmlns:a16="http://schemas.microsoft.com/office/drawing/2014/main" xmlns="" id="{FBA4BC58-52D4-497A-84CA-EFA8F624D510}"/>
              </a:ext>
            </a:extLst>
          </p:cNvPr>
          <p:cNvSpPr/>
          <p:nvPr/>
        </p:nvSpPr>
        <p:spPr>
          <a:xfrm>
            <a:off x="2884835" y="4870094"/>
            <a:ext cx="6040801" cy="1258463"/>
          </a:xfrm>
          <a:custGeom>
            <a:avLst/>
            <a:gdLst>
              <a:gd name="connsiteX0" fmla="*/ 0 w 6454068"/>
              <a:gd name="connsiteY0" fmla="*/ 435147 h 870293"/>
              <a:gd name="connsiteX1" fmla="*/ 3227034 w 6454068"/>
              <a:gd name="connsiteY1" fmla="*/ 0 h 870293"/>
              <a:gd name="connsiteX2" fmla="*/ 6454068 w 6454068"/>
              <a:gd name="connsiteY2" fmla="*/ 435147 h 870293"/>
              <a:gd name="connsiteX3" fmla="*/ 3227034 w 6454068"/>
              <a:gd name="connsiteY3" fmla="*/ 870294 h 870293"/>
              <a:gd name="connsiteX4" fmla="*/ 0 w 6454068"/>
              <a:gd name="connsiteY4" fmla="*/ 435147 h 870293"/>
              <a:gd name="connsiteX0" fmla="*/ 93116 w 6547184"/>
              <a:gd name="connsiteY0" fmla="*/ 448412 h 896824"/>
              <a:gd name="connsiteX1" fmla="*/ 3320150 w 6547184"/>
              <a:gd name="connsiteY1" fmla="*/ 13265 h 896824"/>
              <a:gd name="connsiteX2" fmla="*/ 6547184 w 6547184"/>
              <a:gd name="connsiteY2" fmla="*/ 448412 h 896824"/>
              <a:gd name="connsiteX3" fmla="*/ 3320150 w 6547184"/>
              <a:gd name="connsiteY3" fmla="*/ 883559 h 896824"/>
              <a:gd name="connsiteX4" fmla="*/ 93116 w 6547184"/>
              <a:gd name="connsiteY4" fmla="*/ 448412 h 896824"/>
              <a:gd name="connsiteX0" fmla="*/ 93116 w 6661110"/>
              <a:gd name="connsiteY0" fmla="*/ 448412 h 896824"/>
              <a:gd name="connsiteX1" fmla="*/ 3320150 w 6661110"/>
              <a:gd name="connsiteY1" fmla="*/ 13265 h 896824"/>
              <a:gd name="connsiteX2" fmla="*/ 6547184 w 6661110"/>
              <a:gd name="connsiteY2" fmla="*/ 448412 h 896824"/>
              <a:gd name="connsiteX3" fmla="*/ 3320150 w 6661110"/>
              <a:gd name="connsiteY3" fmla="*/ 883559 h 896824"/>
              <a:gd name="connsiteX4" fmla="*/ 93116 w 6661110"/>
              <a:gd name="connsiteY4" fmla="*/ 448412 h 896824"/>
              <a:gd name="connsiteX0" fmla="*/ 93116 w 6661110"/>
              <a:gd name="connsiteY0" fmla="*/ 448412 h 896824"/>
              <a:gd name="connsiteX1" fmla="*/ 3320150 w 6661110"/>
              <a:gd name="connsiteY1" fmla="*/ 13265 h 896824"/>
              <a:gd name="connsiteX2" fmla="*/ 6547184 w 6661110"/>
              <a:gd name="connsiteY2" fmla="*/ 448412 h 896824"/>
              <a:gd name="connsiteX3" fmla="*/ 3320150 w 6661110"/>
              <a:gd name="connsiteY3" fmla="*/ 883559 h 896824"/>
              <a:gd name="connsiteX4" fmla="*/ 93116 w 6661110"/>
              <a:gd name="connsiteY4" fmla="*/ 448412 h 896824"/>
              <a:gd name="connsiteX0" fmla="*/ 93116 w 6711680"/>
              <a:gd name="connsiteY0" fmla="*/ 448412 h 896824"/>
              <a:gd name="connsiteX1" fmla="*/ 3320150 w 6711680"/>
              <a:gd name="connsiteY1" fmla="*/ 13265 h 896824"/>
              <a:gd name="connsiteX2" fmla="*/ 6547184 w 6711680"/>
              <a:gd name="connsiteY2" fmla="*/ 448412 h 896824"/>
              <a:gd name="connsiteX3" fmla="*/ 3320150 w 6711680"/>
              <a:gd name="connsiteY3" fmla="*/ 883559 h 896824"/>
              <a:gd name="connsiteX4" fmla="*/ 93116 w 6711680"/>
              <a:gd name="connsiteY4" fmla="*/ 448412 h 8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1680" h="896824">
                <a:moveTo>
                  <a:pt x="93116" y="448412"/>
                </a:moveTo>
                <a:cubicBezTo>
                  <a:pt x="643622" y="-118484"/>
                  <a:pt x="1537908" y="13265"/>
                  <a:pt x="3320150" y="13265"/>
                </a:cubicBezTo>
                <a:cubicBezTo>
                  <a:pt x="5102392" y="13265"/>
                  <a:pt x="7172335" y="144206"/>
                  <a:pt x="6547184" y="448412"/>
                </a:cubicBezTo>
                <a:cubicBezTo>
                  <a:pt x="7340287" y="792545"/>
                  <a:pt x="5102392" y="883559"/>
                  <a:pt x="3320150" y="883559"/>
                </a:cubicBezTo>
                <a:cubicBezTo>
                  <a:pt x="1537908" y="883559"/>
                  <a:pt x="-457390" y="1015308"/>
                  <a:pt x="93116" y="448412"/>
                </a:cubicBez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29" y="5499325"/>
            <a:ext cx="1371418" cy="53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38" y="5416431"/>
            <a:ext cx="1371418" cy="53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9" t="11315" r="8054" b="22838"/>
          <a:stretch/>
        </p:blipFill>
        <p:spPr>
          <a:xfrm>
            <a:off x="12050913" y="4776922"/>
            <a:ext cx="1408059" cy="104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CF527C9E-278E-470B-800A-EE73552BA640}"/>
              </a:ext>
            </a:extLst>
          </p:cNvPr>
          <p:cNvSpPr/>
          <p:nvPr/>
        </p:nvSpPr>
        <p:spPr>
          <a:xfrm>
            <a:off x="5752143" y="4856311"/>
            <a:ext cx="2078170" cy="148342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23">
            <a:extLst>
              <a:ext uri="{FF2B5EF4-FFF2-40B4-BE49-F238E27FC236}">
                <a16:creationId xmlns:a16="http://schemas.microsoft.com/office/drawing/2014/main" xmlns="" id="{6A0148DC-A616-4755-9AA3-9097B659C836}"/>
              </a:ext>
            </a:extLst>
          </p:cNvPr>
          <p:cNvSpPr/>
          <p:nvPr/>
        </p:nvSpPr>
        <p:spPr>
          <a:xfrm>
            <a:off x="2650469" y="2712796"/>
            <a:ext cx="5671858" cy="1465946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DCFA466-FC3F-42D8-8E64-C42B8CDF099E}"/>
              </a:ext>
            </a:extLst>
          </p:cNvPr>
          <p:cNvSpPr txBox="1"/>
          <p:nvPr/>
        </p:nvSpPr>
        <p:spPr>
          <a:xfrm>
            <a:off x="3303905" y="2982158"/>
            <a:ext cx="406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41B7BC9-9F71-44F2-AE1A-8128FE4CE876}"/>
              </a:ext>
            </a:extLst>
          </p:cNvPr>
          <p:cNvSpPr txBox="1"/>
          <p:nvPr/>
        </p:nvSpPr>
        <p:spPr>
          <a:xfrm>
            <a:off x="2959250" y="3040258"/>
            <a:ext cx="456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জোড়া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4CDB706-3F00-48DB-8FCC-74BB48108399}"/>
              </a:ext>
            </a:extLst>
          </p:cNvPr>
          <p:cNvSpPr txBox="1"/>
          <p:nvPr/>
        </p:nvSpPr>
        <p:spPr>
          <a:xfrm>
            <a:off x="3205990" y="2925971"/>
            <a:ext cx="4560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6F62B53-D78D-41D1-85E0-D9841EAFF47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183" y="5299026"/>
            <a:ext cx="938303" cy="790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6F62B53-D78D-41D1-85E0-D9841EAFF47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091" y="5129757"/>
            <a:ext cx="938303" cy="7901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66F62B53-D78D-41D1-85E0-D9841EAFF47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301" y="5161992"/>
            <a:ext cx="938303" cy="7901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91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475 0.0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8" grpId="0" animBg="1"/>
      <p:bldP spid="38" grpId="1" animBg="1"/>
      <p:bldP spid="39" grpId="0" animBg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8CA8FB-299A-4E31-AF3E-E9DF4EF28662}"/>
              </a:ext>
            </a:extLst>
          </p:cNvPr>
          <p:cNvSpPr/>
          <p:nvPr/>
        </p:nvSpPr>
        <p:spPr>
          <a:xfrm>
            <a:off x="6096000" y="228600"/>
            <a:ext cx="5829300" cy="63531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588C56-9C62-4E28-82C9-B321CA89B799}"/>
              </a:ext>
            </a:extLst>
          </p:cNvPr>
          <p:cNvSpPr/>
          <p:nvPr/>
        </p:nvSpPr>
        <p:spPr>
          <a:xfrm>
            <a:off x="6090162" y="26390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xmlns="" id="{8184FBD7-226D-4412-9120-B5016E8FB5EA}"/>
              </a:ext>
            </a:extLst>
          </p:cNvPr>
          <p:cNvSpPr/>
          <p:nvPr/>
        </p:nvSpPr>
        <p:spPr>
          <a:xfrm>
            <a:off x="5986390" y="26137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67E0F1-589A-490A-A80C-207D4C79464E}"/>
              </a:ext>
            </a:extLst>
          </p:cNvPr>
          <p:cNvSpPr/>
          <p:nvPr/>
        </p:nvSpPr>
        <p:spPr>
          <a:xfrm>
            <a:off x="6090162" y="47905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051C5D64-3931-443E-A2E4-D7629FAC5CA8}"/>
              </a:ext>
            </a:extLst>
          </p:cNvPr>
          <p:cNvSpPr/>
          <p:nvPr/>
        </p:nvSpPr>
        <p:spPr>
          <a:xfrm>
            <a:off x="5986390" y="47653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6F890E-DE9A-4737-AFF2-0DAB1896C2D3}"/>
              </a:ext>
            </a:extLst>
          </p:cNvPr>
          <p:cNvSpPr/>
          <p:nvPr/>
        </p:nvSpPr>
        <p:spPr>
          <a:xfrm>
            <a:off x="6096000" y="69421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DBBE225F-0206-4985-89A3-8EB45DF356C5}"/>
              </a:ext>
            </a:extLst>
          </p:cNvPr>
          <p:cNvSpPr/>
          <p:nvPr/>
        </p:nvSpPr>
        <p:spPr>
          <a:xfrm>
            <a:off x="5992228" y="69168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A51FFC0-89B0-44AB-9AB6-BB27AE0C6816}"/>
              </a:ext>
            </a:extLst>
          </p:cNvPr>
          <p:cNvSpPr/>
          <p:nvPr/>
        </p:nvSpPr>
        <p:spPr>
          <a:xfrm>
            <a:off x="6090162" y="92421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FD463730-9D5B-435E-8108-71131968FE85}"/>
              </a:ext>
            </a:extLst>
          </p:cNvPr>
          <p:cNvSpPr/>
          <p:nvPr/>
        </p:nvSpPr>
        <p:spPr>
          <a:xfrm>
            <a:off x="5986390" y="92169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9BD6C0-689D-4D61-AE92-A1A1D11B05CF}"/>
              </a:ext>
            </a:extLst>
          </p:cNvPr>
          <p:cNvSpPr/>
          <p:nvPr/>
        </p:nvSpPr>
        <p:spPr>
          <a:xfrm>
            <a:off x="6086565" y="115422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290B7E9F-A2AC-4736-909F-F33B72BE7788}"/>
              </a:ext>
            </a:extLst>
          </p:cNvPr>
          <p:cNvSpPr/>
          <p:nvPr/>
        </p:nvSpPr>
        <p:spPr>
          <a:xfrm>
            <a:off x="5982793" y="115169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6E8789E-0588-4D34-9376-E6B7AA1BE204}"/>
              </a:ext>
            </a:extLst>
          </p:cNvPr>
          <p:cNvSpPr/>
          <p:nvPr/>
        </p:nvSpPr>
        <p:spPr>
          <a:xfrm>
            <a:off x="6086565" y="137833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9FCD0877-8490-44E4-BC58-D955F23F3228}"/>
              </a:ext>
            </a:extLst>
          </p:cNvPr>
          <p:cNvSpPr/>
          <p:nvPr/>
        </p:nvSpPr>
        <p:spPr>
          <a:xfrm>
            <a:off x="5982793" y="137580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29627CF-B863-4A71-BABE-070DD5CA38C5}"/>
              </a:ext>
            </a:extLst>
          </p:cNvPr>
          <p:cNvSpPr/>
          <p:nvPr/>
        </p:nvSpPr>
        <p:spPr>
          <a:xfrm>
            <a:off x="6096000" y="161422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28B76333-1AF2-41B1-B966-344A81CCE673}"/>
              </a:ext>
            </a:extLst>
          </p:cNvPr>
          <p:cNvSpPr/>
          <p:nvPr/>
        </p:nvSpPr>
        <p:spPr>
          <a:xfrm>
            <a:off x="5992228" y="161170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0A6F1F8-51AB-4AC7-8C10-5D3C4F7BE58F}"/>
              </a:ext>
            </a:extLst>
          </p:cNvPr>
          <p:cNvSpPr/>
          <p:nvPr/>
        </p:nvSpPr>
        <p:spPr>
          <a:xfrm>
            <a:off x="6086565" y="183947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C3738C18-9E85-49BD-A4CA-CE88D6709C20}"/>
              </a:ext>
            </a:extLst>
          </p:cNvPr>
          <p:cNvSpPr/>
          <p:nvPr/>
        </p:nvSpPr>
        <p:spPr>
          <a:xfrm>
            <a:off x="5982793" y="183694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F16A76-1798-4C7D-BAC0-AC103265B706}"/>
              </a:ext>
            </a:extLst>
          </p:cNvPr>
          <p:cNvSpPr/>
          <p:nvPr/>
        </p:nvSpPr>
        <p:spPr>
          <a:xfrm>
            <a:off x="6086565" y="206948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xmlns="" id="{A5AA3BC3-F90C-4A12-9DFC-5F23C4B6D5A4}"/>
              </a:ext>
            </a:extLst>
          </p:cNvPr>
          <p:cNvSpPr/>
          <p:nvPr/>
        </p:nvSpPr>
        <p:spPr>
          <a:xfrm>
            <a:off x="5982793" y="206695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3237D89-F91A-46F3-A0CD-60F45C22614C}"/>
              </a:ext>
            </a:extLst>
          </p:cNvPr>
          <p:cNvSpPr/>
          <p:nvPr/>
        </p:nvSpPr>
        <p:spPr>
          <a:xfrm>
            <a:off x="6096000" y="229115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872C8BE6-316B-4689-A85A-D309140EF6D2}"/>
              </a:ext>
            </a:extLst>
          </p:cNvPr>
          <p:cNvSpPr/>
          <p:nvPr/>
        </p:nvSpPr>
        <p:spPr>
          <a:xfrm>
            <a:off x="5992228" y="228863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5965902-EADE-4807-AD5A-27BB9959ABF9}"/>
              </a:ext>
            </a:extLst>
          </p:cNvPr>
          <p:cNvSpPr/>
          <p:nvPr/>
        </p:nvSpPr>
        <p:spPr>
          <a:xfrm>
            <a:off x="6086565" y="251640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1BBA41AF-6221-4E67-8158-B264DC87E9C5}"/>
              </a:ext>
            </a:extLst>
          </p:cNvPr>
          <p:cNvSpPr/>
          <p:nvPr/>
        </p:nvSpPr>
        <p:spPr>
          <a:xfrm>
            <a:off x="5982793" y="251387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179A218-0AC3-49DF-98E2-9A3DFBB20BB0}"/>
              </a:ext>
            </a:extLst>
          </p:cNvPr>
          <p:cNvSpPr/>
          <p:nvPr/>
        </p:nvSpPr>
        <p:spPr>
          <a:xfrm>
            <a:off x="6086565" y="2746414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xmlns="" id="{85117E1E-CFB9-4D0C-AA33-7D654F69F7C0}"/>
              </a:ext>
            </a:extLst>
          </p:cNvPr>
          <p:cNvSpPr/>
          <p:nvPr/>
        </p:nvSpPr>
        <p:spPr>
          <a:xfrm>
            <a:off x="5982793" y="2743887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C8E51F8-2D39-406A-A152-5D33376DDA71}"/>
              </a:ext>
            </a:extLst>
          </p:cNvPr>
          <p:cNvSpPr/>
          <p:nvPr/>
        </p:nvSpPr>
        <p:spPr>
          <a:xfrm>
            <a:off x="6086565" y="2962320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xmlns="" id="{2A16C3DB-5260-4C5C-A3FB-E3DA4765A418}"/>
              </a:ext>
            </a:extLst>
          </p:cNvPr>
          <p:cNvSpPr/>
          <p:nvPr/>
        </p:nvSpPr>
        <p:spPr>
          <a:xfrm>
            <a:off x="5982793" y="2959793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6626BF0-6049-4917-B022-3E82F6C81D4A}"/>
              </a:ext>
            </a:extLst>
          </p:cNvPr>
          <p:cNvSpPr/>
          <p:nvPr/>
        </p:nvSpPr>
        <p:spPr>
          <a:xfrm>
            <a:off x="6086565" y="3186432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xmlns="" id="{32EBB0ED-1804-4BCB-AEBE-629800D3B642}"/>
              </a:ext>
            </a:extLst>
          </p:cNvPr>
          <p:cNvSpPr/>
          <p:nvPr/>
        </p:nvSpPr>
        <p:spPr>
          <a:xfrm>
            <a:off x="5982793" y="3183905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C0FC73A-00D5-460F-9B2D-F302D36F894C}"/>
              </a:ext>
            </a:extLst>
          </p:cNvPr>
          <p:cNvSpPr/>
          <p:nvPr/>
        </p:nvSpPr>
        <p:spPr>
          <a:xfrm>
            <a:off x="6096000" y="3422328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B6370B8E-B217-42D4-B508-0AED6CDF8B0F}"/>
              </a:ext>
            </a:extLst>
          </p:cNvPr>
          <p:cNvSpPr/>
          <p:nvPr/>
        </p:nvSpPr>
        <p:spPr>
          <a:xfrm>
            <a:off x="5992228" y="3419801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044F808-C86F-4800-A86D-01A78B5123DF}"/>
              </a:ext>
            </a:extLst>
          </p:cNvPr>
          <p:cNvSpPr/>
          <p:nvPr/>
        </p:nvSpPr>
        <p:spPr>
          <a:xfrm>
            <a:off x="6086565" y="3647572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xmlns="" id="{3C5F1B41-EFC5-41DD-8AD7-EA7E5BDFB819}"/>
              </a:ext>
            </a:extLst>
          </p:cNvPr>
          <p:cNvSpPr/>
          <p:nvPr/>
        </p:nvSpPr>
        <p:spPr>
          <a:xfrm>
            <a:off x="5982793" y="3645045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27D3FAA-57F4-4FFE-8DFC-A80A52B647D4}"/>
              </a:ext>
            </a:extLst>
          </p:cNvPr>
          <p:cNvSpPr/>
          <p:nvPr/>
        </p:nvSpPr>
        <p:spPr>
          <a:xfrm>
            <a:off x="6086565" y="387758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xmlns="" id="{21DDB72F-34D7-4B32-8A4F-AB0D4128513E}"/>
              </a:ext>
            </a:extLst>
          </p:cNvPr>
          <p:cNvSpPr/>
          <p:nvPr/>
        </p:nvSpPr>
        <p:spPr>
          <a:xfrm>
            <a:off x="5982793" y="387505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628ECE8-1E28-4E7B-A54F-03443A083F68}"/>
              </a:ext>
            </a:extLst>
          </p:cNvPr>
          <p:cNvSpPr/>
          <p:nvPr/>
        </p:nvSpPr>
        <p:spPr>
          <a:xfrm>
            <a:off x="6096000" y="409925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7F6452D6-3FE0-44A6-B1AE-838999D7C6F5}"/>
              </a:ext>
            </a:extLst>
          </p:cNvPr>
          <p:cNvSpPr/>
          <p:nvPr/>
        </p:nvSpPr>
        <p:spPr>
          <a:xfrm>
            <a:off x="5992228" y="409672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D353098-B125-442C-B297-8D4EB7B1BE91}"/>
              </a:ext>
            </a:extLst>
          </p:cNvPr>
          <p:cNvSpPr/>
          <p:nvPr/>
        </p:nvSpPr>
        <p:spPr>
          <a:xfrm>
            <a:off x="6086565" y="4324500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026CBF1E-31D0-41F4-8A1B-CC60A6380534}"/>
              </a:ext>
            </a:extLst>
          </p:cNvPr>
          <p:cNvSpPr/>
          <p:nvPr/>
        </p:nvSpPr>
        <p:spPr>
          <a:xfrm>
            <a:off x="5982793" y="4321973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F615150-B05D-458C-B1FD-7203E348F436}"/>
              </a:ext>
            </a:extLst>
          </p:cNvPr>
          <p:cNvSpPr/>
          <p:nvPr/>
        </p:nvSpPr>
        <p:spPr>
          <a:xfrm>
            <a:off x="6086565" y="455451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7B166C15-D578-4A39-9D06-BDB786540C9B}"/>
              </a:ext>
            </a:extLst>
          </p:cNvPr>
          <p:cNvSpPr/>
          <p:nvPr/>
        </p:nvSpPr>
        <p:spPr>
          <a:xfrm>
            <a:off x="5982793" y="455198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564FCA7-4C7A-452F-BCAE-3CE9009B9868}"/>
              </a:ext>
            </a:extLst>
          </p:cNvPr>
          <p:cNvSpPr/>
          <p:nvPr/>
        </p:nvSpPr>
        <p:spPr>
          <a:xfrm>
            <a:off x="6084401" y="477871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xmlns="" id="{438B7A78-1259-4523-BABA-6EF8A90503A8}"/>
              </a:ext>
            </a:extLst>
          </p:cNvPr>
          <p:cNvSpPr/>
          <p:nvPr/>
        </p:nvSpPr>
        <p:spPr>
          <a:xfrm>
            <a:off x="5980629" y="477618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A26C19F-2EA8-46A9-9A43-A7D0F71EC268}"/>
              </a:ext>
            </a:extLst>
          </p:cNvPr>
          <p:cNvSpPr/>
          <p:nvPr/>
        </p:nvSpPr>
        <p:spPr>
          <a:xfrm>
            <a:off x="6084401" y="500282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xmlns="" id="{130C23DD-B50C-46D0-807F-9E6C27D76D8A}"/>
              </a:ext>
            </a:extLst>
          </p:cNvPr>
          <p:cNvSpPr/>
          <p:nvPr/>
        </p:nvSpPr>
        <p:spPr>
          <a:xfrm>
            <a:off x="5980629" y="500029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1099A64-3146-4BED-A268-FCF70F0BF63E}"/>
              </a:ext>
            </a:extLst>
          </p:cNvPr>
          <p:cNvSpPr/>
          <p:nvPr/>
        </p:nvSpPr>
        <p:spPr>
          <a:xfrm>
            <a:off x="6093836" y="523871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xmlns="" id="{2C2DD457-BA41-469E-B099-6935A2618AB8}"/>
              </a:ext>
            </a:extLst>
          </p:cNvPr>
          <p:cNvSpPr/>
          <p:nvPr/>
        </p:nvSpPr>
        <p:spPr>
          <a:xfrm>
            <a:off x="5990064" y="523619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7832D32-CC75-4C5C-84E3-8EEBE08ECE5A}"/>
              </a:ext>
            </a:extLst>
          </p:cNvPr>
          <p:cNvSpPr/>
          <p:nvPr/>
        </p:nvSpPr>
        <p:spPr>
          <a:xfrm>
            <a:off x="6084401" y="546396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xmlns="" id="{2A437839-F0D9-4EC9-B75C-2F7E730D49B6}"/>
              </a:ext>
            </a:extLst>
          </p:cNvPr>
          <p:cNvSpPr/>
          <p:nvPr/>
        </p:nvSpPr>
        <p:spPr>
          <a:xfrm>
            <a:off x="5980629" y="546143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DF38D12-D6AE-4729-93F1-81D044B2B260}"/>
              </a:ext>
            </a:extLst>
          </p:cNvPr>
          <p:cNvSpPr/>
          <p:nvPr/>
        </p:nvSpPr>
        <p:spPr>
          <a:xfrm>
            <a:off x="6084401" y="569397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xmlns="" id="{47553B30-D6DD-439A-9F6E-D8EFDC52A968}"/>
              </a:ext>
            </a:extLst>
          </p:cNvPr>
          <p:cNvSpPr/>
          <p:nvPr/>
        </p:nvSpPr>
        <p:spPr>
          <a:xfrm>
            <a:off x="5980629" y="569144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8D383FF-1DAB-4E5B-A619-0BD6ADF8C907}"/>
              </a:ext>
            </a:extLst>
          </p:cNvPr>
          <p:cNvSpPr/>
          <p:nvPr/>
        </p:nvSpPr>
        <p:spPr>
          <a:xfrm>
            <a:off x="6093836" y="591564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xmlns="" id="{64FC7DEF-781E-4F92-A1FE-8F920A9FB9B2}"/>
              </a:ext>
            </a:extLst>
          </p:cNvPr>
          <p:cNvSpPr/>
          <p:nvPr/>
        </p:nvSpPr>
        <p:spPr>
          <a:xfrm>
            <a:off x="5990064" y="591312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28E789C-1335-4E3B-9F94-D9EB544BDFC3}"/>
              </a:ext>
            </a:extLst>
          </p:cNvPr>
          <p:cNvSpPr/>
          <p:nvPr/>
        </p:nvSpPr>
        <p:spPr>
          <a:xfrm>
            <a:off x="6084401" y="614089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xmlns="" id="{51AF2320-900A-4BA2-8852-785931F5C0E5}"/>
              </a:ext>
            </a:extLst>
          </p:cNvPr>
          <p:cNvSpPr/>
          <p:nvPr/>
        </p:nvSpPr>
        <p:spPr>
          <a:xfrm>
            <a:off x="5980629" y="613836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D04B382-9E14-4B3A-8DE4-1B7B520B84AF}"/>
              </a:ext>
            </a:extLst>
          </p:cNvPr>
          <p:cNvSpPr/>
          <p:nvPr/>
        </p:nvSpPr>
        <p:spPr>
          <a:xfrm>
            <a:off x="6084401" y="6370904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xmlns="" id="{E91782FE-2D90-461A-900F-3674083102FA}"/>
              </a:ext>
            </a:extLst>
          </p:cNvPr>
          <p:cNvSpPr/>
          <p:nvPr/>
        </p:nvSpPr>
        <p:spPr>
          <a:xfrm>
            <a:off x="5980629" y="6368377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68D2D8A-6535-4C80-B4D6-8393DBB26264}"/>
              </a:ext>
            </a:extLst>
          </p:cNvPr>
          <p:cNvSpPr txBox="1"/>
          <p:nvPr/>
        </p:nvSpPr>
        <p:spPr>
          <a:xfrm>
            <a:off x="1020745" y="2305398"/>
            <a:ext cx="381401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4800" b="1" cap="all" dirty="0">
                <a:ln w="0"/>
                <a:solidFill>
                  <a:srgbClr val="0B3B2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পাঠ্যবইয়ের ২০ নং পৃষ্ঠা একটু দেখি।</a:t>
            </a:r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4D5C8C-6CE7-4C78-979A-B3EB58053E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389033"/>
            <a:ext cx="5197571" cy="6151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42B45D-A1DF-4A6E-9817-297A03911B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902" y="389033"/>
            <a:ext cx="5754907" cy="63200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588C56-9C62-4E28-82C9-B321CA89B799}"/>
              </a:ext>
            </a:extLst>
          </p:cNvPr>
          <p:cNvSpPr/>
          <p:nvPr/>
        </p:nvSpPr>
        <p:spPr>
          <a:xfrm>
            <a:off x="6117457" y="37308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67E0F1-589A-490A-A80C-207D4C79464E}"/>
              </a:ext>
            </a:extLst>
          </p:cNvPr>
          <p:cNvSpPr/>
          <p:nvPr/>
        </p:nvSpPr>
        <p:spPr>
          <a:xfrm>
            <a:off x="6117457" y="58824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051C5D64-3931-443E-A2E4-D7629FAC5CA8}"/>
              </a:ext>
            </a:extLst>
          </p:cNvPr>
          <p:cNvSpPr/>
          <p:nvPr/>
        </p:nvSpPr>
        <p:spPr>
          <a:xfrm>
            <a:off x="6013685" y="58571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6F890E-DE9A-4737-AFF2-0DAB1896C2D3}"/>
              </a:ext>
            </a:extLst>
          </p:cNvPr>
          <p:cNvSpPr/>
          <p:nvPr/>
        </p:nvSpPr>
        <p:spPr>
          <a:xfrm>
            <a:off x="6123295" y="80339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DBBE225F-0206-4985-89A3-8EB45DF356C5}"/>
              </a:ext>
            </a:extLst>
          </p:cNvPr>
          <p:cNvSpPr/>
          <p:nvPr/>
        </p:nvSpPr>
        <p:spPr>
          <a:xfrm>
            <a:off x="6019523" y="80086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A51FFC0-89B0-44AB-9AB6-BB27AE0C6816}"/>
              </a:ext>
            </a:extLst>
          </p:cNvPr>
          <p:cNvSpPr/>
          <p:nvPr/>
        </p:nvSpPr>
        <p:spPr>
          <a:xfrm>
            <a:off x="6117457" y="103339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FD463730-9D5B-435E-8108-71131968FE85}"/>
              </a:ext>
            </a:extLst>
          </p:cNvPr>
          <p:cNvSpPr/>
          <p:nvPr/>
        </p:nvSpPr>
        <p:spPr>
          <a:xfrm>
            <a:off x="6013685" y="103087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9BD6C0-689D-4D61-AE92-A1A1D11B05CF}"/>
              </a:ext>
            </a:extLst>
          </p:cNvPr>
          <p:cNvSpPr/>
          <p:nvPr/>
        </p:nvSpPr>
        <p:spPr>
          <a:xfrm>
            <a:off x="6113860" y="126340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290B7E9F-A2AC-4736-909F-F33B72BE7788}"/>
              </a:ext>
            </a:extLst>
          </p:cNvPr>
          <p:cNvSpPr/>
          <p:nvPr/>
        </p:nvSpPr>
        <p:spPr>
          <a:xfrm>
            <a:off x="6010088" y="126087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6E8789E-0588-4D34-9376-E6B7AA1BE204}"/>
              </a:ext>
            </a:extLst>
          </p:cNvPr>
          <p:cNvSpPr/>
          <p:nvPr/>
        </p:nvSpPr>
        <p:spPr>
          <a:xfrm>
            <a:off x="6113860" y="148751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9FCD0877-8490-44E4-BC58-D955F23F3228}"/>
              </a:ext>
            </a:extLst>
          </p:cNvPr>
          <p:cNvSpPr/>
          <p:nvPr/>
        </p:nvSpPr>
        <p:spPr>
          <a:xfrm>
            <a:off x="6010088" y="148498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29627CF-B863-4A71-BABE-070DD5CA38C5}"/>
              </a:ext>
            </a:extLst>
          </p:cNvPr>
          <p:cNvSpPr/>
          <p:nvPr/>
        </p:nvSpPr>
        <p:spPr>
          <a:xfrm>
            <a:off x="6123295" y="172341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28B76333-1AF2-41B1-B966-344A81CCE673}"/>
              </a:ext>
            </a:extLst>
          </p:cNvPr>
          <p:cNvSpPr/>
          <p:nvPr/>
        </p:nvSpPr>
        <p:spPr>
          <a:xfrm>
            <a:off x="6019523" y="172088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0A6F1F8-51AB-4AC7-8C10-5D3C4F7BE58F}"/>
              </a:ext>
            </a:extLst>
          </p:cNvPr>
          <p:cNvSpPr/>
          <p:nvPr/>
        </p:nvSpPr>
        <p:spPr>
          <a:xfrm>
            <a:off x="6113860" y="194865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C3738C18-9E85-49BD-A4CA-CE88D6709C20}"/>
              </a:ext>
            </a:extLst>
          </p:cNvPr>
          <p:cNvSpPr/>
          <p:nvPr/>
        </p:nvSpPr>
        <p:spPr>
          <a:xfrm>
            <a:off x="6010088" y="194612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F16A76-1798-4C7D-BAC0-AC103265B706}"/>
              </a:ext>
            </a:extLst>
          </p:cNvPr>
          <p:cNvSpPr/>
          <p:nvPr/>
        </p:nvSpPr>
        <p:spPr>
          <a:xfrm>
            <a:off x="6113860" y="2178668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xmlns="" id="{A5AA3BC3-F90C-4A12-9DFC-5F23C4B6D5A4}"/>
              </a:ext>
            </a:extLst>
          </p:cNvPr>
          <p:cNvSpPr/>
          <p:nvPr/>
        </p:nvSpPr>
        <p:spPr>
          <a:xfrm>
            <a:off x="6010088" y="2176141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3237D89-F91A-46F3-A0CD-60F45C22614C}"/>
              </a:ext>
            </a:extLst>
          </p:cNvPr>
          <p:cNvSpPr/>
          <p:nvPr/>
        </p:nvSpPr>
        <p:spPr>
          <a:xfrm>
            <a:off x="6123295" y="240033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872C8BE6-316B-4689-A85A-D309140EF6D2}"/>
              </a:ext>
            </a:extLst>
          </p:cNvPr>
          <p:cNvSpPr/>
          <p:nvPr/>
        </p:nvSpPr>
        <p:spPr>
          <a:xfrm>
            <a:off x="6019523" y="239781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5965902-EADE-4807-AD5A-27BB9959ABF9}"/>
              </a:ext>
            </a:extLst>
          </p:cNvPr>
          <p:cNvSpPr/>
          <p:nvPr/>
        </p:nvSpPr>
        <p:spPr>
          <a:xfrm>
            <a:off x="6113860" y="262558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1BBA41AF-6221-4E67-8158-B264DC87E9C5}"/>
              </a:ext>
            </a:extLst>
          </p:cNvPr>
          <p:cNvSpPr/>
          <p:nvPr/>
        </p:nvSpPr>
        <p:spPr>
          <a:xfrm>
            <a:off x="6010088" y="262305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179A218-0AC3-49DF-98E2-9A3DFBB20BB0}"/>
              </a:ext>
            </a:extLst>
          </p:cNvPr>
          <p:cNvSpPr/>
          <p:nvPr/>
        </p:nvSpPr>
        <p:spPr>
          <a:xfrm>
            <a:off x="6113860" y="285559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xmlns="" id="{85117E1E-CFB9-4D0C-AA33-7D654F69F7C0}"/>
              </a:ext>
            </a:extLst>
          </p:cNvPr>
          <p:cNvSpPr/>
          <p:nvPr/>
        </p:nvSpPr>
        <p:spPr>
          <a:xfrm>
            <a:off x="6010088" y="285306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C8E51F8-2D39-406A-A152-5D33376DDA71}"/>
              </a:ext>
            </a:extLst>
          </p:cNvPr>
          <p:cNvSpPr/>
          <p:nvPr/>
        </p:nvSpPr>
        <p:spPr>
          <a:xfrm>
            <a:off x="6113860" y="3071502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xmlns="" id="{2A16C3DB-5260-4C5C-A3FB-E3DA4765A418}"/>
              </a:ext>
            </a:extLst>
          </p:cNvPr>
          <p:cNvSpPr/>
          <p:nvPr/>
        </p:nvSpPr>
        <p:spPr>
          <a:xfrm>
            <a:off x="6010088" y="3068975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6626BF0-6049-4917-B022-3E82F6C81D4A}"/>
              </a:ext>
            </a:extLst>
          </p:cNvPr>
          <p:cNvSpPr/>
          <p:nvPr/>
        </p:nvSpPr>
        <p:spPr>
          <a:xfrm>
            <a:off x="6113860" y="3295614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xmlns="" id="{32EBB0ED-1804-4BCB-AEBE-629800D3B642}"/>
              </a:ext>
            </a:extLst>
          </p:cNvPr>
          <p:cNvSpPr/>
          <p:nvPr/>
        </p:nvSpPr>
        <p:spPr>
          <a:xfrm>
            <a:off x="6010088" y="3293087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C0FC73A-00D5-460F-9B2D-F302D36F894C}"/>
              </a:ext>
            </a:extLst>
          </p:cNvPr>
          <p:cNvSpPr/>
          <p:nvPr/>
        </p:nvSpPr>
        <p:spPr>
          <a:xfrm>
            <a:off x="6123295" y="3531510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xmlns="" id="{B6370B8E-B217-42D4-B508-0AED6CDF8B0F}"/>
              </a:ext>
            </a:extLst>
          </p:cNvPr>
          <p:cNvSpPr/>
          <p:nvPr/>
        </p:nvSpPr>
        <p:spPr>
          <a:xfrm>
            <a:off x="6019523" y="3528983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044F808-C86F-4800-A86D-01A78B5123DF}"/>
              </a:ext>
            </a:extLst>
          </p:cNvPr>
          <p:cNvSpPr/>
          <p:nvPr/>
        </p:nvSpPr>
        <p:spPr>
          <a:xfrm>
            <a:off x="6113860" y="3756754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xmlns="" id="{3C5F1B41-EFC5-41DD-8AD7-EA7E5BDFB819}"/>
              </a:ext>
            </a:extLst>
          </p:cNvPr>
          <p:cNvSpPr/>
          <p:nvPr/>
        </p:nvSpPr>
        <p:spPr>
          <a:xfrm>
            <a:off x="6010088" y="3754227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27D3FAA-57F4-4FFE-8DFC-A80A52B647D4}"/>
              </a:ext>
            </a:extLst>
          </p:cNvPr>
          <p:cNvSpPr/>
          <p:nvPr/>
        </p:nvSpPr>
        <p:spPr>
          <a:xfrm>
            <a:off x="6113860" y="398676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xmlns="" id="{21DDB72F-34D7-4B32-8A4F-AB0D4128513E}"/>
              </a:ext>
            </a:extLst>
          </p:cNvPr>
          <p:cNvSpPr/>
          <p:nvPr/>
        </p:nvSpPr>
        <p:spPr>
          <a:xfrm>
            <a:off x="6010088" y="398424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628ECE8-1E28-4E7B-A54F-03443A083F68}"/>
              </a:ext>
            </a:extLst>
          </p:cNvPr>
          <p:cNvSpPr/>
          <p:nvPr/>
        </p:nvSpPr>
        <p:spPr>
          <a:xfrm>
            <a:off x="6123295" y="4208438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7F6452D6-3FE0-44A6-B1AE-838999D7C6F5}"/>
              </a:ext>
            </a:extLst>
          </p:cNvPr>
          <p:cNvSpPr/>
          <p:nvPr/>
        </p:nvSpPr>
        <p:spPr>
          <a:xfrm>
            <a:off x="6019523" y="4205911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D353098-B125-442C-B297-8D4EB7B1BE91}"/>
              </a:ext>
            </a:extLst>
          </p:cNvPr>
          <p:cNvSpPr/>
          <p:nvPr/>
        </p:nvSpPr>
        <p:spPr>
          <a:xfrm>
            <a:off x="6113860" y="4433682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026CBF1E-31D0-41F4-8A1B-CC60A6380534}"/>
              </a:ext>
            </a:extLst>
          </p:cNvPr>
          <p:cNvSpPr/>
          <p:nvPr/>
        </p:nvSpPr>
        <p:spPr>
          <a:xfrm>
            <a:off x="6010088" y="4431155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F615150-B05D-458C-B1FD-7203E348F436}"/>
              </a:ext>
            </a:extLst>
          </p:cNvPr>
          <p:cNvSpPr/>
          <p:nvPr/>
        </p:nvSpPr>
        <p:spPr>
          <a:xfrm>
            <a:off x="6113860" y="466369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7B166C15-D578-4A39-9D06-BDB786540C9B}"/>
              </a:ext>
            </a:extLst>
          </p:cNvPr>
          <p:cNvSpPr/>
          <p:nvPr/>
        </p:nvSpPr>
        <p:spPr>
          <a:xfrm>
            <a:off x="6010088" y="466116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564FCA7-4C7A-452F-BCAE-3CE9009B9868}"/>
              </a:ext>
            </a:extLst>
          </p:cNvPr>
          <p:cNvSpPr/>
          <p:nvPr/>
        </p:nvSpPr>
        <p:spPr>
          <a:xfrm>
            <a:off x="6111696" y="488789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xmlns="" id="{438B7A78-1259-4523-BABA-6EF8A90503A8}"/>
              </a:ext>
            </a:extLst>
          </p:cNvPr>
          <p:cNvSpPr/>
          <p:nvPr/>
        </p:nvSpPr>
        <p:spPr>
          <a:xfrm>
            <a:off x="6007924" y="488536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A26C19F-2EA8-46A9-9A43-A7D0F71EC268}"/>
              </a:ext>
            </a:extLst>
          </p:cNvPr>
          <p:cNvSpPr/>
          <p:nvPr/>
        </p:nvSpPr>
        <p:spPr>
          <a:xfrm>
            <a:off x="6111696" y="511200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xmlns="" id="{130C23DD-B50C-46D0-807F-9E6C27D76D8A}"/>
              </a:ext>
            </a:extLst>
          </p:cNvPr>
          <p:cNvSpPr/>
          <p:nvPr/>
        </p:nvSpPr>
        <p:spPr>
          <a:xfrm>
            <a:off x="6007924" y="510947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1099A64-3146-4BED-A268-FCF70F0BF63E}"/>
              </a:ext>
            </a:extLst>
          </p:cNvPr>
          <p:cNvSpPr/>
          <p:nvPr/>
        </p:nvSpPr>
        <p:spPr>
          <a:xfrm>
            <a:off x="6121131" y="534790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xmlns="" id="{2C2DD457-BA41-469E-B099-6935A2618AB8}"/>
              </a:ext>
            </a:extLst>
          </p:cNvPr>
          <p:cNvSpPr/>
          <p:nvPr/>
        </p:nvSpPr>
        <p:spPr>
          <a:xfrm>
            <a:off x="6017359" y="534537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7832D32-CC75-4C5C-84E3-8EEBE08ECE5A}"/>
              </a:ext>
            </a:extLst>
          </p:cNvPr>
          <p:cNvSpPr/>
          <p:nvPr/>
        </p:nvSpPr>
        <p:spPr>
          <a:xfrm>
            <a:off x="6111696" y="557314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xmlns="" id="{2A437839-F0D9-4EC9-B75C-2F7E730D49B6}"/>
              </a:ext>
            </a:extLst>
          </p:cNvPr>
          <p:cNvSpPr/>
          <p:nvPr/>
        </p:nvSpPr>
        <p:spPr>
          <a:xfrm>
            <a:off x="6007924" y="557061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DF38D12-D6AE-4729-93F1-81D044B2B260}"/>
              </a:ext>
            </a:extLst>
          </p:cNvPr>
          <p:cNvSpPr/>
          <p:nvPr/>
        </p:nvSpPr>
        <p:spPr>
          <a:xfrm>
            <a:off x="6111696" y="5803158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xmlns="" id="{47553B30-D6DD-439A-9F6E-D8EFDC52A968}"/>
              </a:ext>
            </a:extLst>
          </p:cNvPr>
          <p:cNvSpPr/>
          <p:nvPr/>
        </p:nvSpPr>
        <p:spPr>
          <a:xfrm>
            <a:off x="6007924" y="5800631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8D383FF-1DAB-4E5B-A619-0BD6ADF8C907}"/>
              </a:ext>
            </a:extLst>
          </p:cNvPr>
          <p:cNvSpPr/>
          <p:nvPr/>
        </p:nvSpPr>
        <p:spPr>
          <a:xfrm>
            <a:off x="6121131" y="602482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xmlns="" id="{64FC7DEF-781E-4F92-A1FE-8F920A9FB9B2}"/>
              </a:ext>
            </a:extLst>
          </p:cNvPr>
          <p:cNvSpPr/>
          <p:nvPr/>
        </p:nvSpPr>
        <p:spPr>
          <a:xfrm>
            <a:off x="6017359" y="602230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28E789C-1335-4E3B-9F94-D9EB544BDFC3}"/>
              </a:ext>
            </a:extLst>
          </p:cNvPr>
          <p:cNvSpPr/>
          <p:nvPr/>
        </p:nvSpPr>
        <p:spPr>
          <a:xfrm>
            <a:off x="6111696" y="625007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xmlns="" id="{51AF2320-900A-4BA2-8852-785931F5C0E5}"/>
              </a:ext>
            </a:extLst>
          </p:cNvPr>
          <p:cNvSpPr/>
          <p:nvPr/>
        </p:nvSpPr>
        <p:spPr>
          <a:xfrm>
            <a:off x="6007924" y="624754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D04B382-9E14-4B3A-8DE4-1B7B520B84AF}"/>
              </a:ext>
            </a:extLst>
          </p:cNvPr>
          <p:cNvSpPr/>
          <p:nvPr/>
        </p:nvSpPr>
        <p:spPr>
          <a:xfrm>
            <a:off x="6111696" y="648008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xmlns="" id="{E91782FE-2D90-461A-900F-3674083102FA}"/>
              </a:ext>
            </a:extLst>
          </p:cNvPr>
          <p:cNvSpPr/>
          <p:nvPr/>
        </p:nvSpPr>
        <p:spPr>
          <a:xfrm>
            <a:off x="6007924" y="647755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xmlns="" id="{213CD05E-D5E6-4E46-94F5-3E478F41A85F}"/>
              </a:ext>
            </a:extLst>
          </p:cNvPr>
          <p:cNvSpPr/>
          <p:nvPr/>
        </p:nvSpPr>
        <p:spPr>
          <a:xfrm>
            <a:off x="6019523" y="35648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3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4" y="563981"/>
            <a:ext cx="11268499" cy="5991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F62B53-D78D-41D1-85E0-D9841EAFF4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602" y="3330763"/>
            <a:ext cx="938303" cy="790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17530A-1EBB-48E4-B259-5FD1DDFB5436}"/>
              </a:ext>
            </a:extLst>
          </p:cNvPr>
          <p:cNvSpPr/>
          <p:nvPr/>
        </p:nvSpPr>
        <p:spPr>
          <a:xfrm>
            <a:off x="7643934" y="497909"/>
            <a:ext cx="1991469" cy="1173240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17530A-1EBB-48E4-B259-5FD1DDFB5436}"/>
              </a:ext>
            </a:extLst>
          </p:cNvPr>
          <p:cNvSpPr/>
          <p:nvPr/>
        </p:nvSpPr>
        <p:spPr>
          <a:xfrm>
            <a:off x="9748383" y="484261"/>
            <a:ext cx="1940590" cy="1186888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18229" b="8857"/>
          <a:stretch/>
        </p:blipFill>
        <p:spPr>
          <a:xfrm>
            <a:off x="3965469" y="2986044"/>
            <a:ext cx="1154935" cy="63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18229" b="8857"/>
          <a:stretch/>
        </p:blipFill>
        <p:spPr>
          <a:xfrm>
            <a:off x="4170341" y="3668603"/>
            <a:ext cx="1154935" cy="63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18229" b="8857"/>
          <a:stretch/>
        </p:blipFill>
        <p:spPr>
          <a:xfrm>
            <a:off x="5227233" y="3014222"/>
            <a:ext cx="1154935" cy="63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18229" b="8857"/>
          <a:stretch/>
        </p:blipFill>
        <p:spPr>
          <a:xfrm>
            <a:off x="5570203" y="3739310"/>
            <a:ext cx="1154935" cy="63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60BB60-4968-4E04-9CC9-59F43FF57492}"/>
              </a:ext>
            </a:extLst>
          </p:cNvPr>
          <p:cNvSpPr txBox="1"/>
          <p:nvPr/>
        </p:nvSpPr>
        <p:spPr>
          <a:xfrm>
            <a:off x="310941" y="450851"/>
            <a:ext cx="5259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নিজ খাতায়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দুইটি করে নিয়ে জোড়া তৈরি করো।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CABD263-AEE4-473A-8555-FBADDA0BD10B}"/>
              </a:ext>
            </a:extLst>
          </p:cNvPr>
          <p:cNvGrpSpPr/>
          <p:nvPr/>
        </p:nvGrpSpPr>
        <p:grpSpPr>
          <a:xfrm>
            <a:off x="6962714" y="2132898"/>
            <a:ext cx="2031928" cy="2119616"/>
            <a:chOff x="7496587" y="2230520"/>
            <a:chExt cx="2113956" cy="1674368"/>
          </a:xfrm>
        </p:grpSpPr>
        <p:sp>
          <p:nvSpPr>
            <p:cNvPr id="21" name="Flowchart: Magnetic Disk 25">
              <a:extLst>
                <a:ext uri="{FF2B5EF4-FFF2-40B4-BE49-F238E27FC236}">
                  <a16:creationId xmlns:a16="http://schemas.microsoft.com/office/drawing/2014/main" xmlns="" id="{0BC2C25E-8F39-41E5-B552-6E22363FDE1D}"/>
                </a:ext>
              </a:extLst>
            </p:cNvPr>
            <p:cNvSpPr/>
            <p:nvPr/>
          </p:nvSpPr>
          <p:spPr>
            <a:xfrm>
              <a:off x="8431688" y="2636725"/>
              <a:ext cx="247278" cy="1268163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4878 w 10000"/>
                <a:gd name="connsiteY4" fmla="*/ 8868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667 h 9222"/>
                <a:gd name="connsiteX1" fmla="*/ 5000 w 10000"/>
                <a:gd name="connsiteY1" fmla="*/ 0 h 9222"/>
                <a:gd name="connsiteX2" fmla="*/ 10000 w 10000"/>
                <a:gd name="connsiteY2" fmla="*/ 1667 h 9222"/>
                <a:gd name="connsiteX3" fmla="*/ 10000 w 10000"/>
                <a:gd name="connsiteY3" fmla="*/ 8333 h 9222"/>
                <a:gd name="connsiteX4" fmla="*/ 4878 w 10000"/>
                <a:gd name="connsiteY4" fmla="*/ 9222 h 9222"/>
                <a:gd name="connsiteX5" fmla="*/ 0 w 10000"/>
                <a:gd name="connsiteY5" fmla="*/ 8333 h 9222"/>
                <a:gd name="connsiteX6" fmla="*/ 0 w 10000"/>
                <a:gd name="connsiteY6" fmla="*/ 1667 h 9222"/>
                <a:gd name="connsiteX0" fmla="*/ 10000 w 10000"/>
                <a:gd name="connsiteY0" fmla="*/ 1667 h 9222"/>
                <a:gd name="connsiteX1" fmla="*/ 5000 w 10000"/>
                <a:gd name="connsiteY1" fmla="*/ 3334 h 9222"/>
                <a:gd name="connsiteX2" fmla="*/ 0 w 10000"/>
                <a:gd name="connsiteY2" fmla="*/ 1667 h 9222"/>
                <a:gd name="connsiteX0" fmla="*/ 0 w 10000"/>
                <a:gd name="connsiteY0" fmla="*/ 1667 h 9222"/>
                <a:gd name="connsiteX1" fmla="*/ 5000 w 10000"/>
                <a:gd name="connsiteY1" fmla="*/ 0 h 9222"/>
                <a:gd name="connsiteX2" fmla="*/ 10000 w 10000"/>
                <a:gd name="connsiteY2" fmla="*/ 1667 h 9222"/>
                <a:gd name="connsiteX3" fmla="*/ 10000 w 10000"/>
                <a:gd name="connsiteY3" fmla="*/ 8333 h 9222"/>
                <a:gd name="connsiteX4" fmla="*/ 4878 w 10000"/>
                <a:gd name="connsiteY4" fmla="*/ 8868 h 9222"/>
                <a:gd name="connsiteX5" fmla="*/ 0 w 10000"/>
                <a:gd name="connsiteY5" fmla="*/ 8333 h 9222"/>
                <a:gd name="connsiteX6" fmla="*/ 0 w 10000"/>
                <a:gd name="connsiteY6" fmla="*/ 1667 h 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222" stroke="0" extrusionOk="0">
                  <a:moveTo>
                    <a:pt x="0" y="1667"/>
                  </a:moveTo>
                  <a:cubicBezTo>
                    <a:pt x="0" y="746"/>
                    <a:pt x="2239" y="0"/>
                    <a:pt x="5000" y="0"/>
                  </a:cubicBezTo>
                  <a:cubicBezTo>
                    <a:pt x="7761" y="0"/>
                    <a:pt x="10000" y="746"/>
                    <a:pt x="10000" y="1667"/>
                  </a:cubicBezTo>
                  <a:lnTo>
                    <a:pt x="10000" y="8333"/>
                  </a:lnTo>
                  <a:cubicBezTo>
                    <a:pt x="10000" y="9254"/>
                    <a:pt x="7639" y="9222"/>
                    <a:pt x="4878" y="9222"/>
                  </a:cubicBezTo>
                  <a:cubicBezTo>
                    <a:pt x="2117" y="9222"/>
                    <a:pt x="0" y="9254"/>
                    <a:pt x="0" y="8333"/>
                  </a:cubicBezTo>
                  <a:lnTo>
                    <a:pt x="0" y="1667"/>
                  </a:lnTo>
                  <a:close/>
                </a:path>
                <a:path w="10000" h="9222" fill="none" extrusionOk="0">
                  <a:moveTo>
                    <a:pt x="10000" y="1667"/>
                  </a:moveTo>
                  <a:cubicBezTo>
                    <a:pt x="10000" y="2588"/>
                    <a:pt x="7761" y="3334"/>
                    <a:pt x="5000" y="3334"/>
                  </a:cubicBezTo>
                  <a:cubicBezTo>
                    <a:pt x="2239" y="3334"/>
                    <a:pt x="0" y="2588"/>
                    <a:pt x="0" y="1667"/>
                  </a:cubicBezTo>
                </a:path>
                <a:path w="10000" h="9222" fill="none">
                  <a:moveTo>
                    <a:pt x="0" y="1667"/>
                  </a:moveTo>
                  <a:cubicBezTo>
                    <a:pt x="0" y="746"/>
                    <a:pt x="2239" y="0"/>
                    <a:pt x="5000" y="0"/>
                  </a:cubicBezTo>
                  <a:cubicBezTo>
                    <a:pt x="7761" y="0"/>
                    <a:pt x="10000" y="746"/>
                    <a:pt x="10000" y="1667"/>
                  </a:cubicBezTo>
                  <a:lnTo>
                    <a:pt x="10000" y="8333"/>
                  </a:lnTo>
                  <a:cubicBezTo>
                    <a:pt x="10000" y="9254"/>
                    <a:pt x="7639" y="8868"/>
                    <a:pt x="4878" y="8868"/>
                  </a:cubicBezTo>
                  <a:cubicBezTo>
                    <a:pt x="2117" y="8868"/>
                    <a:pt x="0" y="9254"/>
                    <a:pt x="0" y="8333"/>
                  </a:cubicBezTo>
                  <a:lnTo>
                    <a:pt x="0" y="1667"/>
                  </a:lnTo>
                  <a:close/>
                </a:path>
              </a:pathLst>
            </a:custGeom>
            <a:solidFill>
              <a:srgbClr val="956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DA2E51A6-88EB-4898-BE08-761A11E41B64}"/>
                </a:ext>
              </a:extLst>
            </p:cNvPr>
            <p:cNvGrpSpPr/>
            <p:nvPr/>
          </p:nvGrpSpPr>
          <p:grpSpPr>
            <a:xfrm>
              <a:off x="7496587" y="2230520"/>
              <a:ext cx="2113956" cy="589446"/>
              <a:chOff x="6547014" y="2191152"/>
              <a:chExt cx="2113956" cy="58944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5DBEFD63-0B00-47AD-A68D-573869E2424B}"/>
                  </a:ext>
                </a:extLst>
              </p:cNvPr>
              <p:cNvSpPr/>
              <p:nvPr/>
            </p:nvSpPr>
            <p:spPr>
              <a:xfrm>
                <a:off x="6547014" y="2191152"/>
                <a:ext cx="2113956" cy="584775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8367B255-C6BB-42EB-95F7-F3DD037EC89E}"/>
                  </a:ext>
                </a:extLst>
              </p:cNvPr>
              <p:cNvSpPr txBox="1"/>
              <p:nvPr/>
            </p:nvSpPr>
            <p:spPr>
              <a:xfrm rot="787258">
                <a:off x="6835268" y="2221411"/>
                <a:ext cx="1581764" cy="5591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মূল্যায়ন</a:t>
                </a:r>
                <a:endParaRPr lang="en-US" sz="40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20474" y="5434885"/>
            <a:ext cx="11378032" cy="1148640"/>
            <a:chOff x="420474" y="5434885"/>
            <a:chExt cx="11378032" cy="114864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63" b="27666"/>
            <a:stretch/>
          </p:blipFill>
          <p:spPr>
            <a:xfrm>
              <a:off x="420474" y="5434885"/>
              <a:ext cx="5426534" cy="112046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" t="27263" b="27666"/>
            <a:stretch/>
          </p:blipFill>
          <p:spPr>
            <a:xfrm>
              <a:off x="5847008" y="5463063"/>
              <a:ext cx="5951498" cy="1120462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20013 -0.3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36497 -0.31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3685 -0.42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52292 -0.41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"/>
          <a:stretch/>
        </p:blipFill>
        <p:spPr>
          <a:xfrm>
            <a:off x="368238" y="247128"/>
            <a:ext cx="11466726" cy="6174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17530A-1EBB-48E4-B259-5FD1DDFB5436}"/>
              </a:ext>
            </a:extLst>
          </p:cNvPr>
          <p:cNvSpPr/>
          <p:nvPr/>
        </p:nvSpPr>
        <p:spPr>
          <a:xfrm>
            <a:off x="420473" y="368957"/>
            <a:ext cx="1884783" cy="1027055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7AA6C9-DEFB-4DEE-84C7-3EB5FE42395E}"/>
              </a:ext>
            </a:extLst>
          </p:cNvPr>
          <p:cNvSpPr/>
          <p:nvPr/>
        </p:nvSpPr>
        <p:spPr>
          <a:xfrm>
            <a:off x="2513409" y="383940"/>
            <a:ext cx="1884783" cy="1027055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6D983B-1D51-4907-B804-C8E0BB9B20A3}"/>
              </a:ext>
            </a:extLst>
          </p:cNvPr>
          <p:cNvSpPr/>
          <p:nvPr/>
        </p:nvSpPr>
        <p:spPr>
          <a:xfrm>
            <a:off x="407433" y="1507281"/>
            <a:ext cx="1884783" cy="1027055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351061-9686-4F75-B83F-B819A8C69ECE}"/>
              </a:ext>
            </a:extLst>
          </p:cNvPr>
          <p:cNvSpPr/>
          <p:nvPr/>
        </p:nvSpPr>
        <p:spPr>
          <a:xfrm>
            <a:off x="2500369" y="1522264"/>
            <a:ext cx="1884783" cy="1027055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CFB9EA-3853-45D9-BF6E-D59A969BFB8F}"/>
              </a:ext>
            </a:extLst>
          </p:cNvPr>
          <p:cNvSpPr/>
          <p:nvPr/>
        </p:nvSpPr>
        <p:spPr>
          <a:xfrm>
            <a:off x="407433" y="2655289"/>
            <a:ext cx="1884783" cy="1027055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43E3AD-536C-45FC-9347-8792E48A6A77}"/>
              </a:ext>
            </a:extLst>
          </p:cNvPr>
          <p:cNvSpPr/>
          <p:nvPr/>
        </p:nvSpPr>
        <p:spPr>
          <a:xfrm>
            <a:off x="2500369" y="2670272"/>
            <a:ext cx="1884783" cy="1027055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42" y="4094329"/>
            <a:ext cx="994012" cy="994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74" y="4058078"/>
            <a:ext cx="994012" cy="994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32" y="4055881"/>
            <a:ext cx="1117288" cy="1006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4435" y="4055881"/>
            <a:ext cx="1118528" cy="1006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406" y="4763940"/>
            <a:ext cx="1040323" cy="10403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477" y="4066275"/>
            <a:ext cx="892298" cy="10403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08" y="5183626"/>
            <a:ext cx="1117288" cy="1006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4403" y="5143554"/>
            <a:ext cx="1118528" cy="10066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03" y="1570304"/>
            <a:ext cx="3750365" cy="4137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2931" y="1762727"/>
            <a:ext cx="3335781" cy="3459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2746" y="4790774"/>
            <a:ext cx="892298" cy="10403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9" y="4060671"/>
            <a:ext cx="1083787" cy="10403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32816" r="18492"/>
          <a:stretch/>
        </p:blipFill>
        <p:spPr>
          <a:xfrm>
            <a:off x="6619740" y="5112913"/>
            <a:ext cx="1004553" cy="68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7" y="5181419"/>
            <a:ext cx="3116486" cy="116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35" y="5653125"/>
            <a:ext cx="3116486" cy="84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F60BB60-4968-4E04-9CC9-59F43FF57492}"/>
              </a:ext>
            </a:extLst>
          </p:cNvPr>
          <p:cNvSpPr txBox="1"/>
          <p:nvPr/>
        </p:nvSpPr>
        <p:spPr>
          <a:xfrm>
            <a:off x="5064402" y="600912"/>
            <a:ext cx="5882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নিজ খাতায়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দুইটি করে নিয়ে জোড়া তৈরি করো।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CABD263-AEE4-473A-8555-FBADDA0BD10B}"/>
              </a:ext>
            </a:extLst>
          </p:cNvPr>
          <p:cNvGrpSpPr/>
          <p:nvPr/>
        </p:nvGrpSpPr>
        <p:grpSpPr>
          <a:xfrm>
            <a:off x="9619860" y="2239983"/>
            <a:ext cx="2113956" cy="2119616"/>
            <a:chOff x="7496587" y="2230520"/>
            <a:chExt cx="2113956" cy="1674368"/>
          </a:xfrm>
        </p:grpSpPr>
        <p:sp>
          <p:nvSpPr>
            <p:cNvPr id="30" name="Flowchart: Magnetic Disk 25">
              <a:extLst>
                <a:ext uri="{FF2B5EF4-FFF2-40B4-BE49-F238E27FC236}">
                  <a16:creationId xmlns:a16="http://schemas.microsoft.com/office/drawing/2014/main" xmlns="" id="{0BC2C25E-8F39-41E5-B552-6E22363FDE1D}"/>
                </a:ext>
              </a:extLst>
            </p:cNvPr>
            <p:cNvSpPr/>
            <p:nvPr/>
          </p:nvSpPr>
          <p:spPr>
            <a:xfrm>
              <a:off x="8431688" y="2636725"/>
              <a:ext cx="247278" cy="1268163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4878 w 10000"/>
                <a:gd name="connsiteY4" fmla="*/ 8868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667 h 9222"/>
                <a:gd name="connsiteX1" fmla="*/ 5000 w 10000"/>
                <a:gd name="connsiteY1" fmla="*/ 0 h 9222"/>
                <a:gd name="connsiteX2" fmla="*/ 10000 w 10000"/>
                <a:gd name="connsiteY2" fmla="*/ 1667 h 9222"/>
                <a:gd name="connsiteX3" fmla="*/ 10000 w 10000"/>
                <a:gd name="connsiteY3" fmla="*/ 8333 h 9222"/>
                <a:gd name="connsiteX4" fmla="*/ 4878 w 10000"/>
                <a:gd name="connsiteY4" fmla="*/ 9222 h 9222"/>
                <a:gd name="connsiteX5" fmla="*/ 0 w 10000"/>
                <a:gd name="connsiteY5" fmla="*/ 8333 h 9222"/>
                <a:gd name="connsiteX6" fmla="*/ 0 w 10000"/>
                <a:gd name="connsiteY6" fmla="*/ 1667 h 9222"/>
                <a:gd name="connsiteX0" fmla="*/ 10000 w 10000"/>
                <a:gd name="connsiteY0" fmla="*/ 1667 h 9222"/>
                <a:gd name="connsiteX1" fmla="*/ 5000 w 10000"/>
                <a:gd name="connsiteY1" fmla="*/ 3334 h 9222"/>
                <a:gd name="connsiteX2" fmla="*/ 0 w 10000"/>
                <a:gd name="connsiteY2" fmla="*/ 1667 h 9222"/>
                <a:gd name="connsiteX0" fmla="*/ 0 w 10000"/>
                <a:gd name="connsiteY0" fmla="*/ 1667 h 9222"/>
                <a:gd name="connsiteX1" fmla="*/ 5000 w 10000"/>
                <a:gd name="connsiteY1" fmla="*/ 0 h 9222"/>
                <a:gd name="connsiteX2" fmla="*/ 10000 w 10000"/>
                <a:gd name="connsiteY2" fmla="*/ 1667 h 9222"/>
                <a:gd name="connsiteX3" fmla="*/ 10000 w 10000"/>
                <a:gd name="connsiteY3" fmla="*/ 8333 h 9222"/>
                <a:gd name="connsiteX4" fmla="*/ 4878 w 10000"/>
                <a:gd name="connsiteY4" fmla="*/ 8868 h 9222"/>
                <a:gd name="connsiteX5" fmla="*/ 0 w 10000"/>
                <a:gd name="connsiteY5" fmla="*/ 8333 h 9222"/>
                <a:gd name="connsiteX6" fmla="*/ 0 w 10000"/>
                <a:gd name="connsiteY6" fmla="*/ 1667 h 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222" stroke="0" extrusionOk="0">
                  <a:moveTo>
                    <a:pt x="0" y="1667"/>
                  </a:moveTo>
                  <a:cubicBezTo>
                    <a:pt x="0" y="746"/>
                    <a:pt x="2239" y="0"/>
                    <a:pt x="5000" y="0"/>
                  </a:cubicBezTo>
                  <a:cubicBezTo>
                    <a:pt x="7761" y="0"/>
                    <a:pt x="10000" y="746"/>
                    <a:pt x="10000" y="1667"/>
                  </a:cubicBezTo>
                  <a:lnTo>
                    <a:pt x="10000" y="8333"/>
                  </a:lnTo>
                  <a:cubicBezTo>
                    <a:pt x="10000" y="9254"/>
                    <a:pt x="7639" y="9222"/>
                    <a:pt x="4878" y="9222"/>
                  </a:cubicBezTo>
                  <a:cubicBezTo>
                    <a:pt x="2117" y="9222"/>
                    <a:pt x="0" y="9254"/>
                    <a:pt x="0" y="8333"/>
                  </a:cubicBezTo>
                  <a:lnTo>
                    <a:pt x="0" y="1667"/>
                  </a:lnTo>
                  <a:close/>
                </a:path>
                <a:path w="10000" h="9222" fill="none" extrusionOk="0">
                  <a:moveTo>
                    <a:pt x="10000" y="1667"/>
                  </a:moveTo>
                  <a:cubicBezTo>
                    <a:pt x="10000" y="2588"/>
                    <a:pt x="7761" y="3334"/>
                    <a:pt x="5000" y="3334"/>
                  </a:cubicBezTo>
                  <a:cubicBezTo>
                    <a:pt x="2239" y="3334"/>
                    <a:pt x="0" y="2588"/>
                    <a:pt x="0" y="1667"/>
                  </a:cubicBezTo>
                </a:path>
                <a:path w="10000" h="9222" fill="none">
                  <a:moveTo>
                    <a:pt x="0" y="1667"/>
                  </a:moveTo>
                  <a:cubicBezTo>
                    <a:pt x="0" y="746"/>
                    <a:pt x="2239" y="0"/>
                    <a:pt x="5000" y="0"/>
                  </a:cubicBezTo>
                  <a:cubicBezTo>
                    <a:pt x="7761" y="0"/>
                    <a:pt x="10000" y="746"/>
                    <a:pt x="10000" y="1667"/>
                  </a:cubicBezTo>
                  <a:lnTo>
                    <a:pt x="10000" y="8333"/>
                  </a:lnTo>
                  <a:cubicBezTo>
                    <a:pt x="10000" y="9254"/>
                    <a:pt x="7639" y="8868"/>
                    <a:pt x="4878" y="8868"/>
                  </a:cubicBezTo>
                  <a:cubicBezTo>
                    <a:pt x="2117" y="8868"/>
                    <a:pt x="0" y="9254"/>
                    <a:pt x="0" y="8333"/>
                  </a:cubicBezTo>
                  <a:lnTo>
                    <a:pt x="0" y="1667"/>
                  </a:lnTo>
                  <a:close/>
                </a:path>
              </a:pathLst>
            </a:custGeom>
            <a:solidFill>
              <a:srgbClr val="956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A2E51A6-88EB-4898-BE08-761A11E41B64}"/>
                </a:ext>
              </a:extLst>
            </p:cNvPr>
            <p:cNvGrpSpPr/>
            <p:nvPr/>
          </p:nvGrpSpPr>
          <p:grpSpPr>
            <a:xfrm>
              <a:off x="7496587" y="2230520"/>
              <a:ext cx="2113956" cy="597251"/>
              <a:chOff x="6547014" y="2191152"/>
              <a:chExt cx="2113956" cy="59725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5DBEFD63-0B00-47AD-A68D-573869E2424B}"/>
                  </a:ext>
                </a:extLst>
              </p:cNvPr>
              <p:cNvSpPr/>
              <p:nvPr/>
            </p:nvSpPr>
            <p:spPr>
              <a:xfrm>
                <a:off x="6547014" y="2191152"/>
                <a:ext cx="2113956" cy="584775"/>
              </a:xfrm>
              <a:prstGeom prst="rect">
                <a:avLst/>
              </a:prstGeom>
              <a:blipFill>
                <a:blip r:embed="rId10"/>
                <a:tile tx="0" ty="0" sx="100000" sy="100000" flip="none" algn="tl"/>
              </a:blipFill>
              <a:ln>
                <a:noFill/>
              </a:ln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8367B255-C6BB-42EB-95F7-F3DD037EC89E}"/>
                  </a:ext>
                </a:extLst>
              </p:cNvPr>
              <p:cNvSpPr txBox="1"/>
              <p:nvPr/>
            </p:nvSpPr>
            <p:spPr>
              <a:xfrm rot="787258">
                <a:off x="6924660" y="2229216"/>
                <a:ext cx="1491190" cy="5591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মূল্যায়ন</a:t>
                </a:r>
                <a:endParaRPr lang="en-US" sz="4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022E-16 L -0.01823 -0.5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2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 0.01482 L -0.01471 -0.539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02109 -0.536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268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146 -0.530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5 -0.76528 C 0.01523 -0.77338 -0.00092 -0.78125 -0.00678 -0.78125 C -0.04271 -0.78125 -0.07995 -0.65625 -0.07995 -0.53125 C -0.07995 -0.59422 -0.09844 -0.65625 -0.11576 -0.65625 C -0.13438 -0.65625 -0.1517 -0.59329 -0.1517 -0.53125 C -0.1517 -0.56227 -0.16094 -0.59422 -0.17032 -0.59422 C -0.17943 -0.59422 -0.18894 -0.5632 -0.18894 -0.53125 C -0.18894 -0.54723 -0.19349 -0.56227 -0.19805 -0.56227 C -0.20274 -0.56227 -0.2073 -0.5463 -0.2073 -0.53125 C -0.2073 -0.53936 -0.20964 -0.54723 -0.21198 -0.54723 C -0.21316 -0.54723 -0.21667 -0.53912 -0.21667 -0.53125 C -0.21667 -0.53519 -0.21784 -0.53936 -0.21888 -0.53936 C -0.21888 -0.54028 -0.22123 -0.53542 -0.22123 -0.53125 C -0.22123 -0.53334 -0.22123 -0.53519 -0.2224 -0.53519 C -0.2224 -0.53426 -0.22357 -0.53311 -0.22357 -0.53125 C -0.22357 -0.53218 -0.22357 -0.53334 -0.22357 -0.53426 C -0.22487 -0.53426 -0.22487 -0.53334 -0.22487 -0.53218 C -0.22605 -0.53218 -0.22605 -0.53311 -0.22605 -0.53426 C -0.22709 -0.53426 -0.22709 -0.53334 -0.22709 -0.53218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7" y="10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55 -0.76389 C -0.13737 -0.77199 -0.15352 -0.77986 -0.15938 -0.77986 C -0.19531 -0.77986 -0.23255 -0.65486 -0.23255 -0.52986 C -0.23255 -0.59282 -0.25104 -0.65486 -0.26836 -0.65486 C -0.28698 -0.65486 -0.3043 -0.5919 -0.3043 -0.52986 C -0.3043 -0.56088 -0.31354 -0.59282 -0.32292 -0.59282 C -0.33203 -0.59282 -0.34154 -0.56181 -0.34154 -0.52986 C -0.34154 -0.54583 -0.3461 -0.56088 -0.35065 -0.56088 C -0.35534 -0.56088 -0.3599 -0.54491 -0.3599 -0.52986 C -0.3599 -0.53796 -0.36224 -0.54583 -0.36459 -0.54583 C -0.36576 -0.54583 -0.36927 -0.53773 -0.36927 -0.52986 C -0.36927 -0.5338 -0.37044 -0.53796 -0.37149 -0.53796 C -0.37149 -0.53889 -0.37383 -0.53403 -0.37383 -0.52986 C -0.37383 -0.53194 -0.37383 -0.5338 -0.375 -0.5338 C -0.375 -0.53287 -0.37617 -0.53171 -0.37617 -0.52986 C -0.37617 -0.53079 -0.37617 -0.53194 -0.37617 -0.53287 C -0.37748 -0.53287 -0.37748 -0.53194 -0.37748 -0.53079 C -0.37865 -0.53079 -0.37865 -0.53171 -0.37865 -0.53287 C -0.37969 -0.53287 -0.37969 -0.53194 -0.37969 -0.53079 " pathEditMode="relative" rAng="0" ptsTypes="AAAAAAAAAAAAAAA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7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72539 -0.3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-150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7332 -0.316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40065 -0.368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-184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42435 -0.3682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22 -0.06274 L -0.31367 -0.05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3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40677 -0.021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AABF29-330F-4003-96F2-9485FF9FC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74"/>
          <a:stretch/>
        </p:blipFill>
        <p:spPr>
          <a:xfrm>
            <a:off x="322727" y="344600"/>
            <a:ext cx="11687896" cy="62932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26674BB-4C71-4518-B11C-9CCD4F8984CA}"/>
              </a:ext>
            </a:extLst>
          </p:cNvPr>
          <p:cNvGrpSpPr/>
          <p:nvPr/>
        </p:nvGrpSpPr>
        <p:grpSpPr>
          <a:xfrm>
            <a:off x="9180548" y="1896319"/>
            <a:ext cx="2113956" cy="2119616"/>
            <a:chOff x="7496587" y="2230520"/>
            <a:chExt cx="2113956" cy="1674368"/>
          </a:xfrm>
        </p:grpSpPr>
        <p:sp>
          <p:nvSpPr>
            <p:cNvPr id="6" name="Flowchart: Magnetic Disk 25">
              <a:extLst>
                <a:ext uri="{FF2B5EF4-FFF2-40B4-BE49-F238E27FC236}">
                  <a16:creationId xmlns:a16="http://schemas.microsoft.com/office/drawing/2014/main" xmlns="" id="{795195D3-BF2A-473B-B10F-7D976574205C}"/>
                </a:ext>
              </a:extLst>
            </p:cNvPr>
            <p:cNvSpPr/>
            <p:nvPr/>
          </p:nvSpPr>
          <p:spPr>
            <a:xfrm>
              <a:off x="8431688" y="2636725"/>
              <a:ext cx="247278" cy="1268163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4878 w 10000"/>
                <a:gd name="connsiteY4" fmla="*/ 8868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667 h 9222"/>
                <a:gd name="connsiteX1" fmla="*/ 5000 w 10000"/>
                <a:gd name="connsiteY1" fmla="*/ 0 h 9222"/>
                <a:gd name="connsiteX2" fmla="*/ 10000 w 10000"/>
                <a:gd name="connsiteY2" fmla="*/ 1667 h 9222"/>
                <a:gd name="connsiteX3" fmla="*/ 10000 w 10000"/>
                <a:gd name="connsiteY3" fmla="*/ 8333 h 9222"/>
                <a:gd name="connsiteX4" fmla="*/ 4878 w 10000"/>
                <a:gd name="connsiteY4" fmla="*/ 9222 h 9222"/>
                <a:gd name="connsiteX5" fmla="*/ 0 w 10000"/>
                <a:gd name="connsiteY5" fmla="*/ 8333 h 9222"/>
                <a:gd name="connsiteX6" fmla="*/ 0 w 10000"/>
                <a:gd name="connsiteY6" fmla="*/ 1667 h 9222"/>
                <a:gd name="connsiteX0" fmla="*/ 10000 w 10000"/>
                <a:gd name="connsiteY0" fmla="*/ 1667 h 9222"/>
                <a:gd name="connsiteX1" fmla="*/ 5000 w 10000"/>
                <a:gd name="connsiteY1" fmla="*/ 3334 h 9222"/>
                <a:gd name="connsiteX2" fmla="*/ 0 w 10000"/>
                <a:gd name="connsiteY2" fmla="*/ 1667 h 9222"/>
                <a:gd name="connsiteX0" fmla="*/ 0 w 10000"/>
                <a:gd name="connsiteY0" fmla="*/ 1667 h 9222"/>
                <a:gd name="connsiteX1" fmla="*/ 5000 w 10000"/>
                <a:gd name="connsiteY1" fmla="*/ 0 h 9222"/>
                <a:gd name="connsiteX2" fmla="*/ 10000 w 10000"/>
                <a:gd name="connsiteY2" fmla="*/ 1667 h 9222"/>
                <a:gd name="connsiteX3" fmla="*/ 10000 w 10000"/>
                <a:gd name="connsiteY3" fmla="*/ 8333 h 9222"/>
                <a:gd name="connsiteX4" fmla="*/ 4878 w 10000"/>
                <a:gd name="connsiteY4" fmla="*/ 8868 h 9222"/>
                <a:gd name="connsiteX5" fmla="*/ 0 w 10000"/>
                <a:gd name="connsiteY5" fmla="*/ 8333 h 9222"/>
                <a:gd name="connsiteX6" fmla="*/ 0 w 10000"/>
                <a:gd name="connsiteY6" fmla="*/ 1667 h 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222" stroke="0" extrusionOk="0">
                  <a:moveTo>
                    <a:pt x="0" y="1667"/>
                  </a:moveTo>
                  <a:cubicBezTo>
                    <a:pt x="0" y="746"/>
                    <a:pt x="2239" y="0"/>
                    <a:pt x="5000" y="0"/>
                  </a:cubicBezTo>
                  <a:cubicBezTo>
                    <a:pt x="7761" y="0"/>
                    <a:pt x="10000" y="746"/>
                    <a:pt x="10000" y="1667"/>
                  </a:cubicBezTo>
                  <a:lnTo>
                    <a:pt x="10000" y="8333"/>
                  </a:lnTo>
                  <a:cubicBezTo>
                    <a:pt x="10000" y="9254"/>
                    <a:pt x="7639" y="9222"/>
                    <a:pt x="4878" y="9222"/>
                  </a:cubicBezTo>
                  <a:cubicBezTo>
                    <a:pt x="2117" y="9222"/>
                    <a:pt x="0" y="9254"/>
                    <a:pt x="0" y="8333"/>
                  </a:cubicBezTo>
                  <a:lnTo>
                    <a:pt x="0" y="1667"/>
                  </a:lnTo>
                  <a:close/>
                </a:path>
                <a:path w="10000" h="9222" fill="none" extrusionOk="0">
                  <a:moveTo>
                    <a:pt x="10000" y="1667"/>
                  </a:moveTo>
                  <a:cubicBezTo>
                    <a:pt x="10000" y="2588"/>
                    <a:pt x="7761" y="3334"/>
                    <a:pt x="5000" y="3334"/>
                  </a:cubicBezTo>
                  <a:cubicBezTo>
                    <a:pt x="2239" y="3334"/>
                    <a:pt x="0" y="2588"/>
                    <a:pt x="0" y="1667"/>
                  </a:cubicBezTo>
                </a:path>
                <a:path w="10000" h="9222" fill="none">
                  <a:moveTo>
                    <a:pt x="0" y="1667"/>
                  </a:moveTo>
                  <a:cubicBezTo>
                    <a:pt x="0" y="746"/>
                    <a:pt x="2239" y="0"/>
                    <a:pt x="5000" y="0"/>
                  </a:cubicBezTo>
                  <a:cubicBezTo>
                    <a:pt x="7761" y="0"/>
                    <a:pt x="10000" y="746"/>
                    <a:pt x="10000" y="1667"/>
                  </a:cubicBezTo>
                  <a:lnTo>
                    <a:pt x="10000" y="8333"/>
                  </a:lnTo>
                  <a:cubicBezTo>
                    <a:pt x="10000" y="9254"/>
                    <a:pt x="7639" y="8868"/>
                    <a:pt x="4878" y="8868"/>
                  </a:cubicBezTo>
                  <a:cubicBezTo>
                    <a:pt x="2117" y="8868"/>
                    <a:pt x="0" y="9254"/>
                    <a:pt x="0" y="8333"/>
                  </a:cubicBezTo>
                  <a:lnTo>
                    <a:pt x="0" y="1667"/>
                  </a:lnTo>
                  <a:close/>
                </a:path>
              </a:pathLst>
            </a:custGeom>
            <a:solidFill>
              <a:srgbClr val="956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1E58F0E-00BA-44B9-84F2-98C2CD483717}"/>
                </a:ext>
              </a:extLst>
            </p:cNvPr>
            <p:cNvGrpSpPr/>
            <p:nvPr/>
          </p:nvGrpSpPr>
          <p:grpSpPr>
            <a:xfrm>
              <a:off x="7496587" y="2230520"/>
              <a:ext cx="2113956" cy="597251"/>
              <a:chOff x="6547014" y="2191152"/>
              <a:chExt cx="2113956" cy="59725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ECFECF45-E1B8-4F8F-865D-1822A7CC69A4}"/>
                  </a:ext>
                </a:extLst>
              </p:cNvPr>
              <p:cNvSpPr/>
              <p:nvPr/>
            </p:nvSpPr>
            <p:spPr>
              <a:xfrm>
                <a:off x="6547014" y="2191152"/>
                <a:ext cx="2113956" cy="584775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77943BA-8D80-4D0F-A89D-CB0FF902AAD7}"/>
                  </a:ext>
                </a:extLst>
              </p:cNvPr>
              <p:cNvSpPr txBox="1"/>
              <p:nvPr/>
            </p:nvSpPr>
            <p:spPr>
              <a:xfrm rot="787258">
                <a:off x="6924660" y="2229216"/>
                <a:ext cx="1491190" cy="5591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মূল্যায়ন</a:t>
                </a:r>
                <a:endParaRPr lang="en-US" sz="40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3" name="AutoShape 4" descr="List Of 300 Flower Names A To Z with Images | Florgeous"/>
          <p:cNvSpPr>
            <a:spLocks noChangeAspect="1" noChangeArrowheads="1"/>
          </p:cNvSpPr>
          <p:nvPr/>
        </p:nvSpPr>
        <p:spPr bwMode="auto">
          <a:xfrm>
            <a:off x="154546" y="-145491"/>
            <a:ext cx="309093" cy="3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List Of 300 Flower Names A To Z with Images | Florgeous"/>
          <p:cNvSpPr>
            <a:spLocks noChangeAspect="1" noChangeArrowheads="1"/>
          </p:cNvSpPr>
          <p:nvPr/>
        </p:nvSpPr>
        <p:spPr bwMode="auto">
          <a:xfrm>
            <a:off x="398127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Flowers 🌸 (@TheFlowerWorld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16" y="5228622"/>
            <a:ext cx="984002" cy="78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AE84F-2495-48A9-B593-B54E09D7062B}"/>
              </a:ext>
            </a:extLst>
          </p:cNvPr>
          <p:cNvSpPr/>
          <p:nvPr/>
        </p:nvSpPr>
        <p:spPr>
          <a:xfrm>
            <a:off x="420473" y="368957"/>
            <a:ext cx="1884783" cy="1219306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CBE6045-0E39-4BAC-8DA5-3C74743BF155}"/>
              </a:ext>
            </a:extLst>
          </p:cNvPr>
          <p:cNvSpPr/>
          <p:nvPr/>
        </p:nvSpPr>
        <p:spPr>
          <a:xfrm>
            <a:off x="2513409" y="383940"/>
            <a:ext cx="1884783" cy="1219306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63638A6-FB7C-4F2B-A314-AD6CBFA95E81}"/>
              </a:ext>
            </a:extLst>
          </p:cNvPr>
          <p:cNvSpPr/>
          <p:nvPr/>
        </p:nvSpPr>
        <p:spPr>
          <a:xfrm>
            <a:off x="407669" y="1736821"/>
            <a:ext cx="1884783" cy="1219306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4E0E4CB-8F77-4352-8518-51CEAE998616}"/>
              </a:ext>
            </a:extLst>
          </p:cNvPr>
          <p:cNvSpPr/>
          <p:nvPr/>
        </p:nvSpPr>
        <p:spPr>
          <a:xfrm>
            <a:off x="2533772" y="1784243"/>
            <a:ext cx="1884783" cy="1219306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7975A0F-1B4C-46CD-8EDF-151E3CAD8AE9}"/>
              </a:ext>
            </a:extLst>
          </p:cNvPr>
          <p:cNvSpPr/>
          <p:nvPr/>
        </p:nvSpPr>
        <p:spPr>
          <a:xfrm>
            <a:off x="407669" y="3093998"/>
            <a:ext cx="1884783" cy="1219306"/>
          </a:xfrm>
          <a:prstGeom prst="rect">
            <a:avLst/>
          </a:prstGeom>
          <a:noFill/>
          <a:ln w="57150">
            <a:solidFill>
              <a:srgbClr val="004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8" descr="Flowers 🌸 (@TheFlowerWorld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25" y="4772446"/>
            <a:ext cx="984002" cy="817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Flowers 🌸 (@TheFlowerWorld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42" y="4920494"/>
            <a:ext cx="984002" cy="810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lowers 🌸 (@TheFlowerWorld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57" y="4681728"/>
            <a:ext cx="984002" cy="719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Flowers 🌸 (@TheFlowerWorld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59" y="4959376"/>
            <a:ext cx="984002" cy="771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Flowers 🌸 (@TheFlowerWorld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27" y="4831654"/>
            <a:ext cx="984002" cy="882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Flowers 🌸 (@TheFlowerWorld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96" y="4681930"/>
            <a:ext cx="984002" cy="826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Flowers 🌸 (@TheFlowerWorl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53" y="5046595"/>
            <a:ext cx="832810" cy="832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Flowers 🌸 (@TheFlowerWorl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6" y="4935530"/>
            <a:ext cx="896732" cy="896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Flowers 🌸 (@TheFlowerWorld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42" y="4772446"/>
            <a:ext cx="888625" cy="817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3B220F0-F477-4657-AA1D-7BC09E48B95A}"/>
              </a:ext>
            </a:extLst>
          </p:cNvPr>
          <p:cNvSpPr txBox="1"/>
          <p:nvPr/>
        </p:nvSpPr>
        <p:spPr>
          <a:xfrm>
            <a:off x="5079908" y="800979"/>
            <a:ext cx="5259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নিজ খাতায় ফুলগুলো দুইটি করে নিয়ে জোড়া তৈরি করো।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19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0949 L 0.00821 -0.62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2604 -0.590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24838 L -0.00599 -0.636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4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14491 L -0.02734 -0.579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35899 -0.453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6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42656 -0.403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39297 -0.4152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42799 -0.377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76562 -0.248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78256 -0.2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28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97613" y="359680"/>
            <a:ext cx="11561740" cy="6271597"/>
            <a:chOff x="389854" y="311146"/>
            <a:chExt cx="11561740" cy="62715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94"/>
            <a:stretch/>
          </p:blipFill>
          <p:spPr>
            <a:xfrm>
              <a:off x="389854" y="311146"/>
              <a:ext cx="11561740" cy="625000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6F62B53-D78D-41D1-85E0-D9841EAFF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449" y="5778075"/>
              <a:ext cx="938303" cy="7901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6F62B53-D78D-41D1-85E0-D9841EAFF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6123" y="5792593"/>
              <a:ext cx="938303" cy="7901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6F62B53-D78D-41D1-85E0-D9841EAFF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2797" y="5792593"/>
              <a:ext cx="938303" cy="7901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B571F8E-4121-4280-81D9-7A579A640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7144" y="5506384"/>
              <a:ext cx="487722" cy="6035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6F62B53-D78D-41D1-85E0-D9841EAFF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8432" y="5714865"/>
              <a:ext cx="938303" cy="7901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B571F8E-4121-4280-81D9-7A579A640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2557" y="5490814"/>
              <a:ext cx="487722" cy="60355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8B571F8E-4121-4280-81D9-7A579A640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8" y="5417817"/>
              <a:ext cx="487722" cy="60355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8B571F8E-4121-4280-81D9-7A579A640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4965" y="5521001"/>
              <a:ext cx="487722" cy="603556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8"/>
          <a:stretch/>
        </p:blipFill>
        <p:spPr>
          <a:xfrm>
            <a:off x="140028" y="4599364"/>
            <a:ext cx="1034828" cy="72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8"/>
          <a:stretch/>
        </p:blipFill>
        <p:spPr>
          <a:xfrm>
            <a:off x="1136865" y="4599364"/>
            <a:ext cx="1095053" cy="76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8"/>
          <a:stretch/>
        </p:blipFill>
        <p:spPr>
          <a:xfrm>
            <a:off x="2208174" y="4690107"/>
            <a:ext cx="911328" cy="63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8"/>
          <a:stretch/>
        </p:blipFill>
        <p:spPr>
          <a:xfrm>
            <a:off x="3119502" y="4714472"/>
            <a:ext cx="911328" cy="63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8"/>
          <a:stretch/>
        </p:blipFill>
        <p:spPr>
          <a:xfrm>
            <a:off x="1691714" y="4119037"/>
            <a:ext cx="911328" cy="63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8"/>
          <a:stretch/>
        </p:blipFill>
        <p:spPr>
          <a:xfrm>
            <a:off x="743019" y="4090659"/>
            <a:ext cx="911328" cy="63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xmlns="" id="{5534393D-8285-4453-894C-21E570C6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34915" y="1538176"/>
            <a:ext cx="680764" cy="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xmlns="" id="{5534393D-8285-4453-894C-21E570C6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895541" y="2092102"/>
            <a:ext cx="680764" cy="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xmlns="" id="{5534393D-8285-4453-894C-21E570C6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5907" y="1770130"/>
            <a:ext cx="763952" cy="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xmlns="" id="{5534393D-8285-4453-894C-21E570C6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9253" y="958761"/>
            <a:ext cx="763952" cy="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xmlns="" id="{5534393D-8285-4453-894C-21E570C6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0369" y="1679385"/>
            <a:ext cx="763952" cy="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xmlns="" id="{5534393D-8285-4453-894C-21E570C6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6305" y="2431809"/>
            <a:ext cx="763952" cy="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xmlns="" id="{5534393D-8285-4453-894C-21E570C6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72810" y="1430260"/>
            <a:ext cx="680764" cy="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xmlns="" id="{5534393D-8285-4453-894C-21E570C6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73038" y="4240783"/>
            <a:ext cx="680764" cy="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69890">
            <a:off x="9196934" y="5280814"/>
            <a:ext cx="926369" cy="10496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367" flipH="1">
            <a:off x="8225581" y="5443341"/>
            <a:ext cx="903310" cy="10496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367">
            <a:off x="10428137" y="4637169"/>
            <a:ext cx="755002" cy="10496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367" flipH="1">
            <a:off x="11014645" y="5139137"/>
            <a:ext cx="603743" cy="9893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367" flipH="1">
            <a:off x="7039930" y="4680623"/>
            <a:ext cx="903310" cy="11119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69027">
            <a:off x="8104078" y="4771479"/>
            <a:ext cx="1007586" cy="1021901"/>
          </a:xfrm>
          <a:prstGeom prst="rect">
            <a:avLst/>
          </a:prstGeom>
        </p:spPr>
      </p:pic>
      <p:sp>
        <p:nvSpPr>
          <p:cNvPr id="37" name="AutoShape 2" descr="Sun Png Clip Art - Planet Sun Clipart Transparent PNG - 6000x6000 - Free  Download on Nice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47" y="2306537"/>
            <a:ext cx="984566" cy="103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2" descr="squirrel png, download png image with transparent background, - everybody  would love to be a toucan art print - mini PNG image with transparent  background | TOPpng">
            <a:extLst>
              <a:ext uri="{FF2B5EF4-FFF2-40B4-BE49-F238E27FC236}">
                <a16:creationId xmlns:a16="http://schemas.microsoft.com/office/drawing/2014/main" xmlns="" id="{7C8235F9-5F4C-406A-B42D-4632928A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1" b="98254" l="631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966" y="1408701"/>
            <a:ext cx="710557" cy="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1D6D11D-E354-4BA8-AEDE-FDB1E4B4633B}"/>
              </a:ext>
            </a:extLst>
          </p:cNvPr>
          <p:cNvSpPr txBox="1"/>
          <p:nvPr/>
        </p:nvSpPr>
        <p:spPr>
          <a:xfrm>
            <a:off x="297613" y="952133"/>
            <a:ext cx="2946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নিজ খাতায় জিনিসগুলো দুইটি করে নিয়ে জোড়া তৈরি করো।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51" y="3406176"/>
            <a:ext cx="1300318" cy="84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98" y="3392913"/>
            <a:ext cx="1362973" cy="88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56" y="3410642"/>
            <a:ext cx="1254410" cy="81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06" y="3420115"/>
            <a:ext cx="1253801" cy="81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26164"/>
              </p:ext>
            </p:extLst>
          </p:nvPr>
        </p:nvGraphicFramePr>
        <p:xfrm>
          <a:off x="333077" y="383985"/>
          <a:ext cx="282461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306"/>
                <a:gridCol w="1412306"/>
              </a:tblGrid>
              <a:tr h="411870">
                <a:tc>
                  <a:txBody>
                    <a:bodyPr/>
                    <a:lstStyle/>
                    <a:p>
                      <a:r>
                        <a:rPr lang="bn-IN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কাঠবিড়ালী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</a:t>
                      </a:r>
                      <a:r>
                        <a:rPr lang="bn-IN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জোড়া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09347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কবুতর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493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বিড়াল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493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ব্যাঙ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493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সাইকেল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96 0.10394 L 0.00521 -0.1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3395C3-1F45-420C-8663-96892F2BBC37}"/>
              </a:ext>
            </a:extLst>
          </p:cNvPr>
          <p:cNvSpPr txBox="1"/>
          <p:nvPr/>
        </p:nvSpPr>
        <p:spPr>
          <a:xfrm>
            <a:off x="7538935" y="781235"/>
            <a:ext cx="427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 দুইটি করে নিয়ে জোড়া তৈরি করে আমরা এভাবে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পারি।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89" y="4399425"/>
            <a:ext cx="926369" cy="1423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601" y="4399425"/>
            <a:ext cx="926369" cy="1423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168" y="4399425"/>
            <a:ext cx="926369" cy="1423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2280" y="4492190"/>
            <a:ext cx="926369" cy="1423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854" y="4395536"/>
            <a:ext cx="926369" cy="1423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467" y="4455154"/>
            <a:ext cx="926369" cy="1423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" y="3066837"/>
            <a:ext cx="929086" cy="837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73" y="3052976"/>
            <a:ext cx="929086" cy="837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44" y="3100348"/>
            <a:ext cx="929086" cy="837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71" y="3126866"/>
            <a:ext cx="929086" cy="837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7445" y="4492189"/>
            <a:ext cx="926369" cy="1423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926A670-E7A1-4FDA-8A4F-C482D7F6B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3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6403" y="4546312"/>
            <a:ext cx="926369" cy="14235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89" y="3015941"/>
            <a:ext cx="929086" cy="8370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16" y="3052976"/>
            <a:ext cx="929086" cy="837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83" y="982949"/>
            <a:ext cx="1103701" cy="11662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00" y="987642"/>
            <a:ext cx="1103701" cy="11662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75" y="1089939"/>
            <a:ext cx="1103701" cy="11662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92" y="1070055"/>
            <a:ext cx="1103701" cy="1166231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xmlns="" id="{0EB4D4B2-32C7-47B9-8620-0D51590D9943}"/>
              </a:ext>
            </a:extLst>
          </p:cNvPr>
          <p:cNvSpPr txBox="1"/>
          <p:nvPr/>
        </p:nvSpPr>
        <p:spPr>
          <a:xfrm>
            <a:off x="1655256" y="1993735"/>
            <a:ext cx="295552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2               4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8C939FB1-1413-46B8-9B3E-CCA293DC57C5}"/>
              </a:ext>
            </a:extLst>
          </p:cNvPr>
          <p:cNvSpPr txBox="1"/>
          <p:nvPr/>
        </p:nvSpPr>
        <p:spPr>
          <a:xfrm>
            <a:off x="1634656" y="3779037"/>
            <a:ext cx="499482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2               4              6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xmlns="" id="{8C939FB1-1413-46B8-9B3E-CCA293DC57C5}"/>
              </a:ext>
            </a:extLst>
          </p:cNvPr>
          <p:cNvSpPr txBox="1"/>
          <p:nvPr/>
        </p:nvSpPr>
        <p:spPr>
          <a:xfrm>
            <a:off x="1105921" y="5653687"/>
            <a:ext cx="614685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      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4    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6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       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92EA4306-A8E1-495C-97A6-B26B85BAF385}"/>
              </a:ext>
            </a:extLst>
          </p:cNvPr>
          <p:cNvSpPr txBox="1"/>
          <p:nvPr/>
        </p:nvSpPr>
        <p:spPr>
          <a:xfrm>
            <a:off x="5321271" y="1511350"/>
            <a:ext cx="227665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= 4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xmlns="" id="{00D602C9-B8B8-4495-B398-7CDF8AB8E227}"/>
              </a:ext>
            </a:extLst>
          </p:cNvPr>
          <p:cNvSpPr txBox="1"/>
          <p:nvPr/>
        </p:nvSpPr>
        <p:spPr>
          <a:xfrm>
            <a:off x="7351692" y="3115029"/>
            <a:ext cx="310069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+ 2 = 6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xmlns="" id="{00D602C9-B8B8-4495-B398-7CDF8AB8E227}"/>
              </a:ext>
            </a:extLst>
          </p:cNvPr>
          <p:cNvSpPr txBox="1"/>
          <p:nvPr/>
        </p:nvSpPr>
        <p:spPr>
          <a:xfrm>
            <a:off x="7351692" y="4945801"/>
            <a:ext cx="348509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 + 2 +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+২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0476" y="2431031"/>
            <a:ext cx="678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ক্লাসে সবাইকে শুভেছা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5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56" y="1069424"/>
            <a:ext cx="1083160" cy="1008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71" y="1083847"/>
            <a:ext cx="1083160" cy="1008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18" y="1060646"/>
            <a:ext cx="1083160" cy="1008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/>
          <a:stretch/>
        </p:blipFill>
        <p:spPr>
          <a:xfrm>
            <a:off x="4530220" y="1058404"/>
            <a:ext cx="965175" cy="1008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7" y="1058404"/>
            <a:ext cx="1083160" cy="1008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/>
          <a:stretch/>
        </p:blipFill>
        <p:spPr>
          <a:xfrm>
            <a:off x="6410961" y="1015745"/>
            <a:ext cx="996150" cy="10087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B426ABE6-6313-4763-8530-DBD693595D80}"/>
              </a:ext>
            </a:extLst>
          </p:cNvPr>
          <p:cNvSpPr txBox="1"/>
          <p:nvPr/>
        </p:nvSpPr>
        <p:spPr>
          <a:xfrm>
            <a:off x="2448749" y="1981255"/>
            <a:ext cx="6959788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        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4    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6  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8         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51" y="1066701"/>
            <a:ext cx="1083160" cy="1008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/>
          <a:stretch/>
        </p:blipFill>
        <p:spPr>
          <a:xfrm>
            <a:off x="8565603" y="1057441"/>
            <a:ext cx="970624" cy="1008780"/>
          </a:xfrm>
          <a:prstGeom prst="rect">
            <a:avLst/>
          </a:prstGeom>
        </p:spPr>
      </p:pic>
      <p:pic>
        <p:nvPicPr>
          <p:cNvPr id="4098" name="Picture 2" descr="2,759 BEST Baby Tiger Clipart IMAGES, STOCK PHOTOS &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30" y="2692189"/>
            <a:ext cx="859631" cy="12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,759 BEST Baby Tiger Clipart IMAGES, STOCK PHOTOS &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24" y="2659128"/>
            <a:ext cx="859631" cy="12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2,759 BEST Baby Tiger Clipart IMAGES, STOCK PHOTOS &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90" y="2692190"/>
            <a:ext cx="859631" cy="12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,759 BEST Baby Tiger Clipart IMAGES, STOCK PHOTOS &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76" y="2670149"/>
            <a:ext cx="859631" cy="12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,759 BEST Baby Tiger Clipart IMAGES, STOCK PHOTOS &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12" y="2681169"/>
            <a:ext cx="859631" cy="12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,759 BEST Baby Tiger Clipart IMAGES, STOCK PHOTOS &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55" y="2716693"/>
            <a:ext cx="859631" cy="12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,759 BEST Baby Tiger Clipart IMAGES, STOCK PHOTOS &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95" y="2602616"/>
            <a:ext cx="859631" cy="12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,759 BEST Baby Tiger Clipart IMAGES, STOCK PHOTOS &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13" y="2624658"/>
            <a:ext cx="859631" cy="12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2,759 BEST Baby Tiger Clipart IMAGES, STOCK PHOTOS &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12" y="2624658"/>
            <a:ext cx="859631" cy="12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2,759 BEST Baby Tiger Clipart IMAGES, STOCK PHOTOS &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988" y="2624659"/>
            <a:ext cx="859631" cy="12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xmlns="" id="{B426ABE6-6313-4763-8530-DBD693595D80}"/>
              </a:ext>
            </a:extLst>
          </p:cNvPr>
          <p:cNvSpPr txBox="1"/>
          <p:nvPr/>
        </p:nvSpPr>
        <p:spPr>
          <a:xfrm>
            <a:off x="2070688" y="3944663"/>
            <a:ext cx="909115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        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4    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6  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8  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১০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FBBE00E-73E5-4FD6-B3DD-638DBE7ABBC1}"/>
              </a:ext>
            </a:extLst>
          </p:cNvPr>
          <p:cNvSpPr txBox="1"/>
          <p:nvPr/>
        </p:nvSpPr>
        <p:spPr>
          <a:xfrm>
            <a:off x="4244814" y="4544559"/>
            <a:ext cx="427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 দুইটি করে নিয়ে জোড়া তৈরি করে আমরা এভাবে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পারি।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43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8E8D3F-ED13-42C2-85C3-DC489A7F0EEB}"/>
              </a:ext>
            </a:extLst>
          </p:cNvPr>
          <p:cNvSpPr/>
          <p:nvPr/>
        </p:nvSpPr>
        <p:spPr>
          <a:xfrm>
            <a:off x="6539575" y="805772"/>
            <a:ext cx="262924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54FBEEB4-8C44-4B6F-8E4E-1AE44CB0CCEA}"/>
              </a:ext>
            </a:extLst>
          </p:cNvPr>
          <p:cNvSpPr txBox="1"/>
          <p:nvPr/>
        </p:nvSpPr>
        <p:spPr>
          <a:xfrm>
            <a:off x="5886650" y="2377713"/>
            <a:ext cx="5245996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চারদিকের জিনিস গুলো দুইটি করে গণনা করে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খাতায় লিখে নিয়ে আসবে।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85" y="1420053"/>
            <a:ext cx="4444447" cy="3854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6845" y="2298405"/>
            <a:ext cx="329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: Hollow 3">
            <a:extLst>
              <a:ext uri="{FF2B5EF4-FFF2-40B4-BE49-F238E27FC236}">
                <a16:creationId xmlns:a16="http://schemas.microsoft.com/office/drawing/2014/main" xmlns="" id="{FCC370FE-8144-4C34-B403-287573A964DB}"/>
              </a:ext>
            </a:extLst>
          </p:cNvPr>
          <p:cNvSpPr/>
          <p:nvPr/>
        </p:nvSpPr>
        <p:spPr>
          <a:xfrm>
            <a:off x="151591" y="769809"/>
            <a:ext cx="5280380" cy="5279571"/>
          </a:xfrm>
          <a:prstGeom prst="donut">
            <a:avLst>
              <a:gd name="adj" fmla="val 5608"/>
            </a:avLst>
          </a:prstGeom>
          <a:solidFill>
            <a:srgbClr val="01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xmlns="" id="{0F72ACC8-A686-4045-91A0-1B4373B0C361}"/>
              </a:ext>
            </a:extLst>
          </p:cNvPr>
          <p:cNvSpPr/>
          <p:nvPr/>
        </p:nvSpPr>
        <p:spPr>
          <a:xfrm>
            <a:off x="435024" y="931421"/>
            <a:ext cx="4713514" cy="4701241"/>
          </a:xfrm>
          <a:prstGeom prst="donut">
            <a:avLst>
              <a:gd name="adj" fmla="val 6299"/>
            </a:avLst>
          </a:prstGeom>
          <a:solidFill>
            <a:srgbClr val="7E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0A02CD-6C92-4358-B988-D08D941D6F78}"/>
              </a:ext>
            </a:extLst>
          </p:cNvPr>
          <p:cNvSpPr txBox="1"/>
          <p:nvPr/>
        </p:nvSpPr>
        <p:spPr>
          <a:xfrm>
            <a:off x="5431971" y="2240043"/>
            <a:ext cx="6127683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ফার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হানা পারভীন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সহ.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 ভেদুরিয়া-১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সর: প্রাথ: বিদ্যা: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ভোলা সদর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43B15A-FCC3-4ADF-88F6-0B62C5A00A37}"/>
              </a:ext>
            </a:extLst>
          </p:cNvPr>
          <p:cNvSpPr txBox="1"/>
          <p:nvPr/>
        </p:nvSpPr>
        <p:spPr>
          <a:xfrm>
            <a:off x="5431971" y="769809"/>
            <a:ext cx="2737432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8" y="1337481"/>
            <a:ext cx="3894058" cy="3875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47AA98-88B6-45C2-A764-2B1276E5E7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935" y="456622"/>
            <a:ext cx="4754233" cy="58349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DFB8C6-16E6-4F82-85CB-68FE803817DA}"/>
              </a:ext>
            </a:extLst>
          </p:cNvPr>
          <p:cNvSpPr/>
          <p:nvPr/>
        </p:nvSpPr>
        <p:spPr>
          <a:xfrm>
            <a:off x="1386730" y="1784227"/>
            <a:ext cx="5000749" cy="2800767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as-IN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0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  <a:p>
            <a:pPr lvl="0" algn="ctr"/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সাজানো</a:t>
            </a:r>
            <a:endParaRPr lang="as-IN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2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6BCA58E-6000-4CB1-BA7C-49918CC64E4E}"/>
              </a:ext>
            </a:extLst>
          </p:cNvPr>
          <p:cNvGrpSpPr/>
          <p:nvPr/>
        </p:nvGrpSpPr>
        <p:grpSpPr>
          <a:xfrm>
            <a:off x="6036122" y="1315204"/>
            <a:ext cx="5251430" cy="3740017"/>
            <a:chOff x="6950080" y="1353808"/>
            <a:chExt cx="4895647" cy="34602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5FC3F204-C7FA-4E06-AC47-AED15B393FB0}"/>
                </a:ext>
              </a:extLst>
            </p:cNvPr>
            <p:cNvSpPr/>
            <p:nvPr/>
          </p:nvSpPr>
          <p:spPr>
            <a:xfrm>
              <a:off x="6950080" y="1353808"/>
              <a:ext cx="4895647" cy="34602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172B727D-0543-441B-B68D-84E9643F2AE5}"/>
                </a:ext>
              </a:extLst>
            </p:cNvPr>
            <p:cNvCxnSpPr>
              <a:cxnSpLocks/>
            </p:cNvCxnSpPr>
            <p:nvPr/>
          </p:nvCxnSpPr>
          <p:spPr>
            <a:xfrm>
              <a:off x="6974661" y="3072553"/>
              <a:ext cx="48710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51">
            <a:extLst>
              <a:ext uri="{FF2B5EF4-FFF2-40B4-BE49-F238E27FC236}">
                <a16:creationId xmlns:a16="http://schemas.microsoft.com/office/drawing/2014/main" xmlns="" id="{705868BE-B8D0-4997-A314-C9AA89D875B4}"/>
              </a:ext>
            </a:extLst>
          </p:cNvPr>
          <p:cNvSpPr/>
          <p:nvPr/>
        </p:nvSpPr>
        <p:spPr>
          <a:xfrm>
            <a:off x="6130761" y="1668440"/>
            <a:ext cx="1594063" cy="89969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9">
            <a:extLst>
              <a:ext uri="{FF2B5EF4-FFF2-40B4-BE49-F238E27FC236}">
                <a16:creationId xmlns:a16="http://schemas.microsoft.com/office/drawing/2014/main" xmlns="" id="{30AB583C-AEC4-48BD-ACE6-3C950CD9C8DC}"/>
              </a:ext>
            </a:extLst>
          </p:cNvPr>
          <p:cNvSpPr/>
          <p:nvPr/>
        </p:nvSpPr>
        <p:spPr>
          <a:xfrm>
            <a:off x="7794509" y="1698812"/>
            <a:ext cx="1594063" cy="89969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0">
            <a:extLst>
              <a:ext uri="{FF2B5EF4-FFF2-40B4-BE49-F238E27FC236}">
                <a16:creationId xmlns:a16="http://schemas.microsoft.com/office/drawing/2014/main" xmlns="" id="{966C96A1-CE58-4363-9BC6-0AE6C8666735}"/>
              </a:ext>
            </a:extLst>
          </p:cNvPr>
          <p:cNvSpPr/>
          <p:nvPr/>
        </p:nvSpPr>
        <p:spPr>
          <a:xfrm>
            <a:off x="9493885" y="1668440"/>
            <a:ext cx="1594063" cy="89969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93BF20-082A-4F73-A041-3DBA7C1639BE}"/>
              </a:ext>
            </a:extLst>
          </p:cNvPr>
          <p:cNvSpPr txBox="1"/>
          <p:nvPr/>
        </p:nvSpPr>
        <p:spPr>
          <a:xfrm>
            <a:off x="6075792" y="626756"/>
            <a:ext cx="5329060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 থেকে ১০ পর্যন্ত সংখ্যা মুখে বল।  </a:t>
            </a:r>
            <a:endParaRPr lang="en-US" sz="36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xmlns="" id="{81E1CEB5-D8AC-4928-89D5-1576106C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998" y="1753073"/>
            <a:ext cx="738673" cy="7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xmlns="" id="{A1CC7141-D2BD-413F-A202-9CDE1071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515" y="1780018"/>
            <a:ext cx="738673" cy="7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xmlns="" id="{AEF2225C-59F0-45A5-958A-E93AAD94C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4709" y="1798677"/>
            <a:ext cx="738673" cy="7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xmlns="" id="{F852CE3E-9CEC-442D-93A4-C21D99CFC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307" y="1732741"/>
            <a:ext cx="738673" cy="7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xmlns="" id="{28D7DFA5-2551-4229-801B-68B4373E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0408" y="1837559"/>
            <a:ext cx="738673" cy="7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xmlns="" id="{BF0211BC-DE24-4EA1-B23C-4B558CDC1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2303" y="1825481"/>
            <a:ext cx="738673" cy="7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61">
            <a:extLst>
              <a:ext uri="{FF2B5EF4-FFF2-40B4-BE49-F238E27FC236}">
                <a16:creationId xmlns:a16="http://schemas.microsoft.com/office/drawing/2014/main" xmlns="" id="{5DBF0910-B944-4D87-AA38-51103DA50562}"/>
              </a:ext>
            </a:extLst>
          </p:cNvPr>
          <p:cNvSpPr/>
          <p:nvPr/>
        </p:nvSpPr>
        <p:spPr>
          <a:xfrm>
            <a:off x="6484754" y="3511085"/>
            <a:ext cx="1594063" cy="89969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62">
            <a:extLst>
              <a:ext uri="{FF2B5EF4-FFF2-40B4-BE49-F238E27FC236}">
                <a16:creationId xmlns:a16="http://schemas.microsoft.com/office/drawing/2014/main" xmlns="" id="{62897100-38F4-4078-9927-D1AE6116101F}"/>
              </a:ext>
            </a:extLst>
          </p:cNvPr>
          <p:cNvSpPr/>
          <p:nvPr/>
        </p:nvSpPr>
        <p:spPr>
          <a:xfrm>
            <a:off x="8326484" y="3500247"/>
            <a:ext cx="1594063" cy="89969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xmlns="" id="{9AAA6F16-07EE-4E93-906D-D3683809B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566" y="3600125"/>
            <a:ext cx="738673" cy="7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xmlns="" id="{F6631823-7336-4F76-B988-ED1613854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6483" y="3577057"/>
            <a:ext cx="738673" cy="7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xmlns="" id="{9364F8FF-34D0-4954-83FA-354F431F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1960" y="3587452"/>
            <a:ext cx="738673" cy="7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ownload Pink Lotus Flower HD Image Free HQ PNG Image | FreePNGImg">
            <a:extLst>
              <a:ext uri="{FF2B5EF4-FFF2-40B4-BE49-F238E27FC236}">
                <a16:creationId xmlns:a16="http://schemas.microsoft.com/office/drawing/2014/main" xmlns="" id="{595736C2-2F66-4512-89FD-A71AAB37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1253" y="3506565"/>
            <a:ext cx="738673" cy="7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4D003D4-C31F-43DC-A8C1-1F12840AA334}"/>
              </a:ext>
            </a:extLst>
          </p:cNvPr>
          <p:cNvSpPr txBox="1"/>
          <p:nvPr/>
        </p:nvSpPr>
        <p:spPr>
          <a:xfrm>
            <a:off x="6361901" y="2504369"/>
            <a:ext cx="47568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৪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৫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৬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D1D4AC-04ED-455C-B2B0-82D786E0ADDD}"/>
              </a:ext>
            </a:extLst>
          </p:cNvPr>
          <p:cNvSpPr txBox="1"/>
          <p:nvPr/>
        </p:nvSpPr>
        <p:spPr>
          <a:xfrm>
            <a:off x="6707936" y="4310499"/>
            <a:ext cx="31372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৭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৮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৯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১০</a:t>
            </a: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4FD8BC8-7326-43E2-B724-E473519F2807}"/>
              </a:ext>
            </a:extLst>
          </p:cNvPr>
          <p:cNvSpPr txBox="1"/>
          <p:nvPr/>
        </p:nvSpPr>
        <p:spPr>
          <a:xfrm>
            <a:off x="375319" y="274657"/>
            <a:ext cx="236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1" y="838161"/>
            <a:ext cx="4968715" cy="5281684"/>
          </a:xfrm>
          <a:prstGeom prst="rect">
            <a:avLst/>
          </a:prstGeom>
        </p:spPr>
      </p:pic>
      <p:sp>
        <p:nvSpPr>
          <p:cNvPr id="25" name="AutoShape 4" descr="tree png image gallery yopriceville high quality - cherry blossom tree  clipart PNG image with transparent background | TOPpng">
            <a:extLst>
              <a:ext uri="{FF2B5EF4-FFF2-40B4-BE49-F238E27FC236}">
                <a16:creationId xmlns:a16="http://schemas.microsoft.com/office/drawing/2014/main" xmlns="" id="{D29B4CFD-CF45-4F20-B5B3-E60039886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90165" cy="29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2FE9B47-7C21-49A0-8BA6-3564555329A9}"/>
              </a:ext>
            </a:extLst>
          </p:cNvPr>
          <p:cNvGrpSpPr/>
          <p:nvPr/>
        </p:nvGrpSpPr>
        <p:grpSpPr>
          <a:xfrm>
            <a:off x="4993366" y="2142413"/>
            <a:ext cx="553489" cy="1029527"/>
            <a:chOff x="253218" y="1617785"/>
            <a:chExt cx="1069146" cy="108145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C9CEABD9-4717-43E3-9C27-514BAC2668B4}"/>
                </a:ext>
              </a:extLst>
            </p:cNvPr>
            <p:cNvSpPr/>
            <p:nvPr/>
          </p:nvSpPr>
          <p:spPr>
            <a:xfrm>
              <a:off x="253218" y="1617785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F0F46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E954E89-248F-4E95-BCD3-BC710A4F6F91}"/>
                </a:ext>
              </a:extLst>
            </p:cNvPr>
            <p:cNvSpPr txBox="1"/>
            <p:nvPr/>
          </p:nvSpPr>
          <p:spPr>
            <a:xfrm>
              <a:off x="455548" y="1683576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58AECF5-341B-4EA6-9536-1EBFEDF25EFD}"/>
              </a:ext>
            </a:extLst>
          </p:cNvPr>
          <p:cNvGrpSpPr/>
          <p:nvPr/>
        </p:nvGrpSpPr>
        <p:grpSpPr>
          <a:xfrm>
            <a:off x="2316404" y="833183"/>
            <a:ext cx="612953" cy="991023"/>
            <a:chOff x="2693963" y="239150"/>
            <a:chExt cx="1069146" cy="104100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8918636-5F16-4DA6-93CF-489DD5E1AB2C}"/>
                </a:ext>
              </a:extLst>
            </p:cNvPr>
            <p:cNvSpPr/>
            <p:nvPr/>
          </p:nvSpPr>
          <p:spPr>
            <a:xfrm>
              <a:off x="2693963" y="239150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BB4293B-A63A-4B89-ABA5-18CB582A03D4}"/>
                </a:ext>
              </a:extLst>
            </p:cNvPr>
            <p:cNvSpPr txBox="1"/>
            <p:nvPr/>
          </p:nvSpPr>
          <p:spPr>
            <a:xfrm>
              <a:off x="2945976" y="239150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D9E790F-B6CE-4C1A-9434-68EDC3679F4E}"/>
              </a:ext>
            </a:extLst>
          </p:cNvPr>
          <p:cNvGrpSpPr/>
          <p:nvPr/>
        </p:nvGrpSpPr>
        <p:grpSpPr>
          <a:xfrm>
            <a:off x="3429843" y="700274"/>
            <a:ext cx="645282" cy="991023"/>
            <a:chOff x="4030394" y="942535"/>
            <a:chExt cx="1069146" cy="104100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9B7309A0-8141-407B-A100-23B1BB0A20FF}"/>
                </a:ext>
              </a:extLst>
            </p:cNvPr>
            <p:cNvSpPr/>
            <p:nvPr/>
          </p:nvSpPr>
          <p:spPr>
            <a:xfrm>
              <a:off x="4030394" y="942535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1859C83-3509-4B97-8CA8-BCF51A17288A}"/>
                </a:ext>
              </a:extLst>
            </p:cNvPr>
            <p:cNvSpPr txBox="1"/>
            <p:nvPr/>
          </p:nvSpPr>
          <p:spPr>
            <a:xfrm>
              <a:off x="4282407" y="967880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C11DEF6-B79D-41C8-A936-269958867F03}"/>
              </a:ext>
            </a:extLst>
          </p:cNvPr>
          <p:cNvGrpSpPr/>
          <p:nvPr/>
        </p:nvGrpSpPr>
        <p:grpSpPr>
          <a:xfrm>
            <a:off x="1323273" y="2221963"/>
            <a:ext cx="667390" cy="1014860"/>
            <a:chOff x="2504049" y="1786596"/>
            <a:chExt cx="1069146" cy="106604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635F6DDB-39EF-46E5-BA04-712742C1DAC0}"/>
                </a:ext>
              </a:extLst>
            </p:cNvPr>
            <p:cNvSpPr/>
            <p:nvPr/>
          </p:nvSpPr>
          <p:spPr>
            <a:xfrm>
              <a:off x="2504049" y="1786596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8813A93-0A52-4724-B000-58BF42888047}"/>
                </a:ext>
              </a:extLst>
            </p:cNvPr>
            <p:cNvSpPr txBox="1"/>
            <p:nvPr/>
          </p:nvSpPr>
          <p:spPr>
            <a:xfrm>
              <a:off x="2703097" y="1836981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D85CD88-A5E0-48C8-8E53-F156B8A771F8}"/>
              </a:ext>
            </a:extLst>
          </p:cNvPr>
          <p:cNvGrpSpPr/>
          <p:nvPr/>
        </p:nvGrpSpPr>
        <p:grpSpPr>
          <a:xfrm>
            <a:off x="2472625" y="2014101"/>
            <a:ext cx="532260" cy="1005399"/>
            <a:chOff x="499405" y="2908496"/>
            <a:chExt cx="1069146" cy="105610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5A341B2D-90E6-4A9F-B343-C8D1954770AB}"/>
                </a:ext>
              </a:extLst>
            </p:cNvPr>
            <p:cNvSpPr/>
            <p:nvPr/>
          </p:nvSpPr>
          <p:spPr>
            <a:xfrm>
              <a:off x="499405" y="2908496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CA307FA-07F5-4E08-95D7-39E6CBF0DB0F}"/>
                </a:ext>
              </a:extLst>
            </p:cNvPr>
            <p:cNvSpPr txBox="1"/>
            <p:nvPr/>
          </p:nvSpPr>
          <p:spPr>
            <a:xfrm>
              <a:off x="738108" y="2948942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1925FB1-9F59-4067-85FF-43D740C680A0}"/>
              </a:ext>
            </a:extLst>
          </p:cNvPr>
          <p:cNvGrpSpPr/>
          <p:nvPr/>
        </p:nvGrpSpPr>
        <p:grpSpPr>
          <a:xfrm>
            <a:off x="1916722" y="3010102"/>
            <a:ext cx="678130" cy="1012036"/>
            <a:chOff x="1434903" y="4030397"/>
            <a:chExt cx="1069146" cy="106308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41C5743-9FED-4610-AFF1-0BDEE82FA72C}"/>
                </a:ext>
              </a:extLst>
            </p:cNvPr>
            <p:cNvSpPr/>
            <p:nvPr/>
          </p:nvSpPr>
          <p:spPr>
            <a:xfrm>
              <a:off x="1434903" y="4030397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988F8D2-CE5B-437B-82FA-0DC7C2BB75E5}"/>
                </a:ext>
              </a:extLst>
            </p:cNvPr>
            <p:cNvSpPr txBox="1"/>
            <p:nvPr/>
          </p:nvSpPr>
          <p:spPr>
            <a:xfrm>
              <a:off x="1642252" y="4077815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DA4076E-E113-45E9-8C97-49F61B821074}"/>
              </a:ext>
            </a:extLst>
          </p:cNvPr>
          <p:cNvGrpSpPr/>
          <p:nvPr/>
        </p:nvGrpSpPr>
        <p:grpSpPr>
          <a:xfrm>
            <a:off x="3648351" y="1885892"/>
            <a:ext cx="526223" cy="996579"/>
            <a:chOff x="4030394" y="2736166"/>
            <a:chExt cx="1069146" cy="104684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0A857E24-9938-40E1-8174-3EA1515BE1B0}"/>
                </a:ext>
              </a:extLst>
            </p:cNvPr>
            <p:cNvSpPr/>
            <p:nvPr/>
          </p:nvSpPr>
          <p:spPr>
            <a:xfrm>
              <a:off x="4030394" y="2736166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B0C67E9-BC6A-4393-BA99-5618BF481122}"/>
                </a:ext>
              </a:extLst>
            </p:cNvPr>
            <p:cNvSpPr txBox="1"/>
            <p:nvPr/>
          </p:nvSpPr>
          <p:spPr>
            <a:xfrm>
              <a:off x="4241964" y="2767347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4E57201-3B2A-4273-B1C0-DA3B53F404CE}"/>
              </a:ext>
            </a:extLst>
          </p:cNvPr>
          <p:cNvGrpSpPr/>
          <p:nvPr/>
        </p:nvGrpSpPr>
        <p:grpSpPr>
          <a:xfrm>
            <a:off x="3987785" y="3032877"/>
            <a:ext cx="989045" cy="1978521"/>
            <a:chOff x="5111747" y="3661120"/>
            <a:chExt cx="1113236" cy="207831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C5017709-FD21-4BEF-994C-213F18A2BAB3}"/>
                </a:ext>
              </a:extLst>
            </p:cNvPr>
            <p:cNvSpPr/>
            <p:nvPr/>
          </p:nvSpPr>
          <p:spPr>
            <a:xfrm>
              <a:off x="5113608" y="3661120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E3610D4-8199-4732-82B1-27006974E8E3}"/>
                </a:ext>
              </a:extLst>
            </p:cNvPr>
            <p:cNvSpPr txBox="1"/>
            <p:nvPr/>
          </p:nvSpPr>
          <p:spPr>
            <a:xfrm>
              <a:off x="5111747" y="3702643"/>
              <a:ext cx="1113236" cy="203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3DBD720-D9CE-4C23-9934-745C57C83F28}"/>
              </a:ext>
            </a:extLst>
          </p:cNvPr>
          <p:cNvGrpSpPr/>
          <p:nvPr/>
        </p:nvGrpSpPr>
        <p:grpSpPr>
          <a:xfrm>
            <a:off x="5134417" y="1081271"/>
            <a:ext cx="535355" cy="1037014"/>
            <a:chOff x="5255624" y="1463039"/>
            <a:chExt cx="1069146" cy="108931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BB491D81-16AC-4AEE-94EF-8494BA2DE8E9}"/>
                </a:ext>
              </a:extLst>
            </p:cNvPr>
            <p:cNvSpPr/>
            <p:nvPr/>
          </p:nvSpPr>
          <p:spPr>
            <a:xfrm>
              <a:off x="5255624" y="1463039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9C471C8A-28A5-474C-9B10-6A8B4F584C17}"/>
                </a:ext>
              </a:extLst>
            </p:cNvPr>
            <p:cNvSpPr txBox="1"/>
            <p:nvPr/>
          </p:nvSpPr>
          <p:spPr>
            <a:xfrm>
              <a:off x="5480771" y="1536695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29251AA-B434-4624-928A-83833AD7A0DD}"/>
              </a:ext>
            </a:extLst>
          </p:cNvPr>
          <p:cNvGrpSpPr/>
          <p:nvPr/>
        </p:nvGrpSpPr>
        <p:grpSpPr>
          <a:xfrm>
            <a:off x="2921043" y="3055791"/>
            <a:ext cx="661297" cy="1021947"/>
            <a:chOff x="5113608" y="3661120"/>
            <a:chExt cx="1069146" cy="107349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74953886-FC12-43A6-82C7-3025699DA43D}"/>
                </a:ext>
              </a:extLst>
            </p:cNvPr>
            <p:cNvSpPr/>
            <p:nvPr/>
          </p:nvSpPr>
          <p:spPr>
            <a:xfrm>
              <a:off x="5113608" y="3661120"/>
              <a:ext cx="1069146" cy="1041008"/>
            </a:xfrm>
            <a:prstGeom prst="ellipse">
              <a:avLst/>
            </a:prstGeom>
            <a:solidFill>
              <a:srgbClr val="D6F1CB"/>
            </a:solidFill>
            <a:ln w="76200">
              <a:solidFill>
                <a:srgbClr val="5C0C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9EFA721A-934F-4354-B5CE-DDD2D9CF62A5}"/>
                </a:ext>
              </a:extLst>
            </p:cNvPr>
            <p:cNvSpPr txBox="1"/>
            <p:nvPr/>
          </p:nvSpPr>
          <p:spPr>
            <a:xfrm>
              <a:off x="5325178" y="3718949"/>
              <a:ext cx="565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6F0F4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</p:grpSp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354842"/>
            <a:ext cx="11436823" cy="6209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17" y="5063318"/>
            <a:ext cx="639170" cy="639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929" y="4743733"/>
            <a:ext cx="411707" cy="63917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956F99C8-2126-4CB3-9305-1CFB6A3A52E3}"/>
              </a:ext>
            </a:extLst>
          </p:cNvPr>
          <p:cNvSpPr/>
          <p:nvPr/>
        </p:nvSpPr>
        <p:spPr>
          <a:xfrm>
            <a:off x="3150946" y="4724347"/>
            <a:ext cx="1436768" cy="10702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6F99C8-2126-4CB3-9305-1CFB6A3A52E3}"/>
              </a:ext>
            </a:extLst>
          </p:cNvPr>
          <p:cNvSpPr/>
          <p:nvPr/>
        </p:nvSpPr>
        <p:spPr>
          <a:xfrm>
            <a:off x="505961" y="515960"/>
            <a:ext cx="3217309" cy="2127154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56F99C8-2126-4CB3-9305-1CFB6A3A52E3}"/>
              </a:ext>
            </a:extLst>
          </p:cNvPr>
          <p:cNvSpPr/>
          <p:nvPr/>
        </p:nvSpPr>
        <p:spPr>
          <a:xfrm>
            <a:off x="8586716" y="2422475"/>
            <a:ext cx="2631744" cy="208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56F99C8-2126-4CB3-9305-1CFB6A3A52E3}"/>
              </a:ext>
            </a:extLst>
          </p:cNvPr>
          <p:cNvSpPr/>
          <p:nvPr/>
        </p:nvSpPr>
        <p:spPr>
          <a:xfrm>
            <a:off x="8887366" y="1043672"/>
            <a:ext cx="1436768" cy="1071731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xmlns="" id="{083B3E74-3B56-4830-BB55-F0FB02A11364}"/>
              </a:ext>
            </a:extLst>
          </p:cNvPr>
          <p:cNvSpPr/>
          <p:nvPr/>
        </p:nvSpPr>
        <p:spPr>
          <a:xfrm>
            <a:off x="6258560" y="5259454"/>
            <a:ext cx="5055434" cy="99122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1676F1-9ED7-4AE9-8E88-223FF3CFE04E}"/>
              </a:ext>
            </a:extLst>
          </p:cNvPr>
          <p:cNvSpPr txBox="1"/>
          <p:nvPr/>
        </p:nvSpPr>
        <p:spPr>
          <a:xfrm>
            <a:off x="6829358" y="5431898"/>
            <a:ext cx="4116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B02AD0-E2CE-4231-AEA0-A5D33E1326CB}"/>
              </a:ext>
            </a:extLst>
          </p:cNvPr>
          <p:cNvSpPr txBox="1"/>
          <p:nvPr/>
        </p:nvSpPr>
        <p:spPr>
          <a:xfrm>
            <a:off x="6650190" y="5420091"/>
            <a:ext cx="447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ছবি ২টি করে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CC9366-9E8D-40D7-88A4-1F227A0AFC94}"/>
              </a:ext>
            </a:extLst>
          </p:cNvPr>
          <p:cNvSpPr txBox="1"/>
          <p:nvPr/>
        </p:nvSpPr>
        <p:spPr>
          <a:xfrm>
            <a:off x="6495235" y="5490780"/>
            <a:ext cx="478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অবস্থাকে আমরা জোড়া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16" y="1231137"/>
            <a:ext cx="678290" cy="6967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72" y="1030024"/>
            <a:ext cx="678290" cy="69679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56F99C8-2126-4CB3-9305-1CFB6A3A52E3}"/>
              </a:ext>
            </a:extLst>
          </p:cNvPr>
          <p:cNvSpPr/>
          <p:nvPr/>
        </p:nvSpPr>
        <p:spPr>
          <a:xfrm>
            <a:off x="4415022" y="696030"/>
            <a:ext cx="1436768" cy="10702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67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2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/>
      <p:bldP spid="12" grpId="1"/>
      <p:bldP spid="13" grpId="0"/>
      <p:bldP spid="13" grpId="1"/>
      <p:bldP spid="14" grpId="0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2ADD7D-50A6-45C1-A50F-7C5AF7745BFF}"/>
              </a:ext>
            </a:extLst>
          </p:cNvPr>
          <p:cNvSpPr txBox="1"/>
          <p:nvPr/>
        </p:nvSpPr>
        <p:spPr>
          <a:xfrm>
            <a:off x="4236825" y="1630791"/>
            <a:ext cx="322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8B0D3D-0BFC-4399-8AAA-2A96D9CA4557}"/>
              </a:ext>
            </a:extLst>
          </p:cNvPr>
          <p:cNvSpPr txBox="1"/>
          <p:nvPr/>
        </p:nvSpPr>
        <p:spPr>
          <a:xfrm>
            <a:off x="5847911" y="2570386"/>
            <a:ext cx="3156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DC2F73-C740-457F-A899-C46CDBBF290E}"/>
              </a:ext>
            </a:extLst>
          </p:cNvPr>
          <p:cNvSpPr txBox="1"/>
          <p:nvPr/>
        </p:nvSpPr>
        <p:spPr>
          <a:xfrm>
            <a:off x="3233429" y="2570387"/>
            <a:ext cx="2929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1098" y="676844"/>
            <a:ext cx="10806540" cy="5560184"/>
            <a:chOff x="971478" y="635900"/>
            <a:chExt cx="10806540" cy="55601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182" y="635900"/>
              <a:ext cx="7096836" cy="55601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1478" y="635901"/>
              <a:ext cx="3709703" cy="5560183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3E9B7D-8CBE-425F-A488-4FD3DBE995BB}"/>
              </a:ext>
            </a:extLst>
          </p:cNvPr>
          <p:cNvSpPr/>
          <p:nvPr/>
        </p:nvSpPr>
        <p:spPr>
          <a:xfrm>
            <a:off x="4899893" y="2092198"/>
            <a:ext cx="6376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২.২.১ জোড়ায় জোড়ায় উপকরণ সাজাতে পারবে।</a:t>
            </a:r>
            <a:endParaRPr lang="bn-IN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5893" y="1168868"/>
            <a:ext cx="232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25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04" y="1216421"/>
            <a:ext cx="5909512" cy="3706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xmlns="" id="{995C4436-C27A-415B-ADBB-47C6D976D416}"/>
              </a:ext>
            </a:extLst>
          </p:cNvPr>
          <p:cNvSpPr/>
          <p:nvPr/>
        </p:nvSpPr>
        <p:spPr>
          <a:xfrm>
            <a:off x="6309360" y="5146766"/>
            <a:ext cx="4715992" cy="100584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7F4A7F-CBDE-42E0-87F2-178A15433791}"/>
              </a:ext>
            </a:extLst>
          </p:cNvPr>
          <p:cNvSpPr txBox="1"/>
          <p:nvPr/>
        </p:nvSpPr>
        <p:spPr>
          <a:xfrm>
            <a:off x="4564118" y="5066465"/>
            <a:ext cx="400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F1C6B0-6744-4BF0-BABE-D91C511094DE}"/>
              </a:ext>
            </a:extLst>
          </p:cNvPr>
          <p:cNvSpPr txBox="1"/>
          <p:nvPr/>
        </p:nvSpPr>
        <p:spPr>
          <a:xfrm>
            <a:off x="5444292" y="5066464"/>
            <a:ext cx="260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 জোড়া পাখি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11/27/2021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Farhana jui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367</Words>
  <Application>Microsoft Office PowerPoint</Application>
  <PresentationFormat>Widescreen</PresentationFormat>
  <Paragraphs>116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</dc:creator>
  <cp:lastModifiedBy>Shekhar</cp:lastModifiedBy>
  <cp:revision>32</cp:revision>
  <dcterms:created xsi:type="dcterms:W3CDTF">2021-10-31T12:49:50Z</dcterms:created>
  <dcterms:modified xsi:type="dcterms:W3CDTF">2021-11-27T05:46:18Z</dcterms:modified>
</cp:coreProperties>
</file>