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sldIdLst>
    <p:sldId id="315" r:id="rId3"/>
    <p:sldId id="279" r:id="rId4"/>
    <p:sldId id="270" r:id="rId5"/>
    <p:sldId id="283" r:id="rId6"/>
    <p:sldId id="280" r:id="rId7"/>
    <p:sldId id="285" r:id="rId8"/>
    <p:sldId id="286" r:id="rId9"/>
    <p:sldId id="288" r:id="rId10"/>
    <p:sldId id="287" r:id="rId11"/>
    <p:sldId id="289" r:id="rId12"/>
    <p:sldId id="290" r:id="rId13"/>
    <p:sldId id="282" r:id="rId14"/>
    <p:sldId id="291" r:id="rId15"/>
    <p:sldId id="293" r:id="rId16"/>
    <p:sldId id="296" r:id="rId17"/>
    <p:sldId id="294" r:id="rId18"/>
    <p:sldId id="299" r:id="rId19"/>
    <p:sldId id="298" r:id="rId20"/>
    <p:sldId id="297" r:id="rId21"/>
    <p:sldId id="281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3A47-6140-4414-B708-B6688A8D88C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717-9724-4886-9408-7AFCBF07C5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8" l="0" r="9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395" y="173608"/>
            <a:ext cx="2910111" cy="2949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8" l="0" r="9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6150" y="3701908"/>
            <a:ext cx="2910111" cy="29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6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3A47-6140-4414-B708-B6688A8D88C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717-9724-4886-9408-7AFCBF07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1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3A47-6140-4414-B708-B6688A8D88C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717-9724-4886-9408-7AFCBF07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9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1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9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13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02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77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62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3A47-6140-4414-B708-B6688A8D88C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717-9724-4886-9408-7AFCBF07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8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6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4248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2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9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08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0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7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3A47-6140-4414-B708-B6688A8D88C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717-9724-4886-9408-7AFCBF07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1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3A47-6140-4414-B708-B6688A8D88C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717-9724-4886-9408-7AFCBF07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3A47-6140-4414-B708-B6688A8D88C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717-9724-4886-9408-7AFCBF07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5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8" l="0" r="9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395" y="173608"/>
            <a:ext cx="2910111" cy="2949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8" l="0" r="9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6150" y="3701908"/>
            <a:ext cx="2910111" cy="29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3A47-6140-4414-B708-B6688A8D88C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717-9724-4886-9408-7AFCBF07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3A47-6140-4414-B708-B6688A8D88C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717-9724-4886-9408-7AFCBF07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3A47-6140-4414-B708-B6688A8D88C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717-9724-4886-9408-7AFCBF07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0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73A47-6140-4414-B708-B6688A8D88C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7717-9724-4886-9408-7AFCBF07C5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1668" y="103032"/>
            <a:ext cx="11874321" cy="6619740"/>
          </a:xfrm>
          <a:prstGeom prst="rect">
            <a:avLst/>
          </a:prstGeom>
          <a:solidFill>
            <a:srgbClr val="FFFFCD"/>
          </a:solidFill>
          <a:ln w="76200">
            <a:solidFill>
              <a:srgbClr val="00B050"/>
            </a:solidFill>
            <a:prstDash val="soli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58" l="0" r="9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395" y="173608"/>
            <a:ext cx="2910111" cy="2949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58" l="0" r="9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6150" y="3701908"/>
            <a:ext cx="2910111" cy="29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5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82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9D63E7-7F91-4C90-8852-7F8E3821B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96"/>
            <a:ext cx="12192000" cy="68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1A5CD-A90B-A412-0AD8-245B607FC1E2}"/>
              </a:ext>
            </a:extLst>
          </p:cNvPr>
          <p:cNvSpPr txBox="1">
            <a:spLocks/>
          </p:cNvSpPr>
          <p:nvPr/>
        </p:nvSpPr>
        <p:spPr>
          <a:xfrm>
            <a:off x="1112520" y="3261360"/>
            <a:ext cx="1027176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কাব স্কাউটদের কর্মশক্তির উপর আস্থা রাখবেন</a:t>
            </a: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কাব স্কাউট শাখার কার্যাবলী সম্পর্কে সঠিক জ্ঞানের অধিকারী হবেন।</a:t>
            </a: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ষষ্ঠক নেতাদের সাথে ঘনঘন বৈঠকে মিলিত হবেন</a:t>
            </a: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নিজেদের দায়িত্ব ও কর্তব্যের প্রতি আনুগত্য দেখাবেন।</a:t>
            </a: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প্রয়োজন ও সময় মত নেতৃত্ব দানের জন্য প্রস্তুত থাকবেন ও নেতৃত্ব প্রদান করবেন।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601530-3039-EC56-5C88-23F5B33D6AB5}"/>
              </a:ext>
            </a:extLst>
          </p:cNvPr>
          <p:cNvSpPr txBox="1">
            <a:spLocks/>
          </p:cNvSpPr>
          <p:nvPr/>
        </p:nvSpPr>
        <p:spPr>
          <a:xfrm>
            <a:off x="1008457" y="1798320"/>
            <a:ext cx="10790536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ষষ্ঠক পদ্ধতির কার্যকারিতা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181227-FA3F-88AD-E033-5577567989F2}"/>
              </a:ext>
            </a:extLst>
          </p:cNvPr>
          <p:cNvSpPr/>
          <p:nvPr/>
        </p:nvSpPr>
        <p:spPr>
          <a:xfrm>
            <a:off x="3083637" y="457200"/>
            <a:ext cx="56382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1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8614C-7FC5-DE9F-7023-A662F3C35560}"/>
              </a:ext>
            </a:extLst>
          </p:cNvPr>
          <p:cNvSpPr txBox="1">
            <a:spLocks/>
          </p:cNvSpPr>
          <p:nvPr/>
        </p:nvSpPr>
        <p:spPr>
          <a:xfrm>
            <a:off x="1226820" y="2895600"/>
            <a:ext cx="973836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পূর্ণাঙ্গ দলের এক বা স্বয়ংসম্পূর্ণ জিনিসের অবিচ্ছেদ্য অংশ</a:t>
            </a:r>
          </a:p>
          <a:p>
            <a:pPr>
              <a:buFont typeface="Arial" panose="020B0604020202020204" pitchFamily="34" charset="0"/>
              <a:buNone/>
            </a:pPr>
            <a:endParaRPr lang="en-US" sz="2600">
              <a:solidFill>
                <a:schemeClr val="tx1">
                  <a:lumMod val="95000"/>
                  <a:lumOff val="5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সুনাম ও দুর্নাম সকল সদস্যের</a:t>
            </a:r>
          </a:p>
          <a:p>
            <a:pPr>
              <a:buFont typeface="Arial" panose="020B0604020202020204" pitchFamily="34" charset="0"/>
              <a:buNone/>
            </a:pPr>
            <a:endParaRPr lang="en-US" sz="2600">
              <a:solidFill>
                <a:schemeClr val="tx1">
                  <a:lumMod val="95000"/>
                  <a:lumOff val="5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এককভাবে কৃতিত্বের দাবিদার নয় আবার ব্যার্থতার জন্য এককভাবে দায়ী করা যাবে না।</a:t>
            </a:r>
          </a:p>
          <a:p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7CE0F2A-D4A7-FB51-466B-826B2E08367C}"/>
              </a:ext>
            </a:extLst>
          </p:cNvPr>
          <p:cNvSpPr txBox="1">
            <a:spLocks/>
          </p:cNvSpPr>
          <p:nvPr/>
        </p:nvSpPr>
        <p:spPr>
          <a:xfrm>
            <a:off x="2133600" y="1828800"/>
            <a:ext cx="7924800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ষষ্ঠক চেতনা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10D0D-C4C7-92B0-C154-EACD95124D5D}"/>
              </a:ext>
            </a:extLst>
          </p:cNvPr>
          <p:cNvSpPr/>
          <p:nvPr/>
        </p:nvSpPr>
        <p:spPr>
          <a:xfrm>
            <a:off x="4025561" y="457200"/>
            <a:ext cx="414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5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56020-CAF5-E914-03DF-A6D8D356A5FF}"/>
              </a:ext>
            </a:extLst>
          </p:cNvPr>
          <p:cNvSpPr txBox="1">
            <a:spLocks/>
          </p:cNvSpPr>
          <p:nvPr/>
        </p:nvSpPr>
        <p:spPr>
          <a:xfrm>
            <a:off x="1310640" y="3901440"/>
            <a:ext cx="9342120" cy="2362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কাব স্কাউট লিডার প্রত্যেক ষষ্ঠক থেকে দক্ষ, অভিজ্ঞ ও চটপটে একজন কাবকে ষষ্ঠক নেতা নিয়োগ করবেন।</a:t>
            </a:r>
          </a:p>
          <a:p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EF8A96-903A-BD79-26E1-CFA58E3FDD88}"/>
              </a:ext>
            </a:extLst>
          </p:cNvPr>
          <p:cNvSpPr txBox="1">
            <a:spLocks/>
          </p:cNvSpPr>
          <p:nvPr/>
        </p:nvSpPr>
        <p:spPr>
          <a:xfrm>
            <a:off x="1189028" y="2405810"/>
            <a:ext cx="9813944" cy="523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ষষ্ঠক নেতা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54541-C12A-23F1-F709-CE4367439AF2}"/>
              </a:ext>
            </a:extLst>
          </p:cNvPr>
          <p:cNvSpPr/>
          <p:nvPr/>
        </p:nvSpPr>
        <p:spPr>
          <a:xfrm>
            <a:off x="3970539" y="655320"/>
            <a:ext cx="5127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3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CCC26-BA39-AEF5-7CB3-EF9D705E9BDA}"/>
              </a:ext>
            </a:extLst>
          </p:cNvPr>
          <p:cNvSpPr txBox="1">
            <a:spLocks/>
          </p:cNvSpPr>
          <p:nvPr/>
        </p:nvSpPr>
        <p:spPr>
          <a:xfrm>
            <a:off x="792480" y="3657600"/>
            <a:ext cx="9860280" cy="22707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কাব স্কাউট লিডার ও সহকারী কাব স্কাউট লিডার ষষ্ঠক নেতা পরিষদের  সংগে আলোচনাক্রমে ষষ্ঠক নেতাদের মধ্য থেকে দক্ষ, অভিজ্ঞ ও চটপটে একজন কাবকে ষষ্ঠক নেতা নিয়োগ করবেন।</a:t>
            </a:r>
          </a:p>
          <a:p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D28DBC-5A02-DF4D-694D-97E78A88ECBE}"/>
              </a:ext>
            </a:extLst>
          </p:cNvPr>
          <p:cNvSpPr txBox="1">
            <a:spLocks/>
          </p:cNvSpPr>
          <p:nvPr/>
        </p:nvSpPr>
        <p:spPr>
          <a:xfrm>
            <a:off x="2026920" y="2392680"/>
            <a:ext cx="7924800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সিনিয়র ষষ্ঠক নেতা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A24A2E-30F7-2DE7-7591-69F2703A48EF}"/>
              </a:ext>
            </a:extLst>
          </p:cNvPr>
          <p:cNvSpPr/>
          <p:nvPr/>
        </p:nvSpPr>
        <p:spPr>
          <a:xfrm>
            <a:off x="4207420" y="579120"/>
            <a:ext cx="414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27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FF07-145F-21B8-1B33-DD6FCC09824C}"/>
              </a:ext>
            </a:extLst>
          </p:cNvPr>
          <p:cNvSpPr txBox="1">
            <a:spLocks/>
          </p:cNvSpPr>
          <p:nvPr/>
        </p:nvSpPr>
        <p:spPr>
          <a:xfrm>
            <a:off x="883920" y="4587240"/>
            <a:ext cx="9997440" cy="24688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কাব স্কাউট লিডার প্রত্যেক ষষ্ঠক নেতার সংগে আলোচনাক্রমে অবশিষ্টদের মধ্য থেকে দক্ষ, অভিজ্ঞ ও চটপটে একজন কাবকে ষষ্ঠক নেতা নিয়োগ করবেন।</a:t>
            </a:r>
          </a:p>
          <a:p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ED9FFE-DC85-764D-5B49-D9BDC52A2BED}"/>
              </a:ext>
            </a:extLst>
          </p:cNvPr>
          <p:cNvSpPr txBox="1">
            <a:spLocks/>
          </p:cNvSpPr>
          <p:nvPr/>
        </p:nvSpPr>
        <p:spPr>
          <a:xfrm>
            <a:off x="218603" y="2921116"/>
            <a:ext cx="11179933" cy="507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সহকারী ষষ্ঠক নেতা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4F548-B625-C618-7AB8-6A89D487CF8C}"/>
              </a:ext>
            </a:extLst>
          </p:cNvPr>
          <p:cNvSpPr/>
          <p:nvPr/>
        </p:nvSpPr>
        <p:spPr>
          <a:xfrm>
            <a:off x="3406973" y="914400"/>
            <a:ext cx="5841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0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35B831F-4C3D-E02C-8C87-805FC096D4BD}"/>
              </a:ext>
            </a:extLst>
          </p:cNvPr>
          <p:cNvSpPr txBox="1">
            <a:spLocks/>
          </p:cNvSpPr>
          <p:nvPr/>
        </p:nvSpPr>
        <p:spPr>
          <a:xfrm>
            <a:off x="-152400" y="2194560"/>
            <a:ext cx="1182624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কাব স্কাউট লিডার </a:t>
            </a:r>
          </a:p>
          <a:p>
            <a:pPr algn="ctr"/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সহকারী কাব স্কাউট লিডার</a:t>
            </a:r>
          </a:p>
          <a:p>
            <a:pPr algn="ctr"/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সিনিয়র ষষ্ঠক নেতা</a:t>
            </a:r>
          </a:p>
          <a:p>
            <a:pPr algn="ctr"/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ষষ্ঠক নেতা</a:t>
            </a:r>
          </a:p>
          <a:p>
            <a:pPr algn="ctr"/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সহকারী ষষ্ঠক নেতা (প্রয়োজনবোধে) সমন্বয়ে গঠিত।</a:t>
            </a:r>
          </a:p>
          <a:p>
            <a:pPr algn="ctr"/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অভ্যন্তরীণ প্রশাসন, কার্যক্রম পরিচালনায় নেতৃত্বদানের প্রস্তুতি ও পরিকল্পনা প্রণয়ন ষষ্ঠক নেতা পরিষদের দায়িত্ব ও কর্তব্য</a:t>
            </a:r>
          </a:p>
          <a:p>
            <a:pPr algn="ctr"/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সভাপতি: কাব স্কাউট লিডার</a:t>
            </a:r>
          </a:p>
          <a:p>
            <a:pPr algn="ctr"/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সম্পাদক: সহকারী কাব স্কাউট লিডার</a:t>
            </a:r>
          </a:p>
          <a:p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6A820-6362-8C11-8844-D69D0E764A59}"/>
              </a:ext>
            </a:extLst>
          </p:cNvPr>
          <p:cNvSpPr txBox="1">
            <a:spLocks/>
          </p:cNvSpPr>
          <p:nvPr/>
        </p:nvSpPr>
        <p:spPr>
          <a:xfrm>
            <a:off x="-354531" y="1447800"/>
            <a:ext cx="12946620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ষষ্ঠক নেতা পরিষদ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BE24F2-5DD2-5154-F3FD-B02B137FD7FF}"/>
              </a:ext>
            </a:extLst>
          </p:cNvPr>
          <p:cNvSpPr/>
          <p:nvPr/>
        </p:nvSpPr>
        <p:spPr>
          <a:xfrm>
            <a:off x="2910751" y="289560"/>
            <a:ext cx="6764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32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677A7D5-A6F0-14E9-5FE1-1040D8643E6C}"/>
              </a:ext>
            </a:extLst>
          </p:cNvPr>
          <p:cNvSpPr txBox="1">
            <a:spLocks/>
          </p:cNvSpPr>
          <p:nvPr/>
        </p:nvSpPr>
        <p:spPr>
          <a:xfrm>
            <a:off x="1341120" y="3291840"/>
            <a:ext cx="10165080" cy="4114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ষষ্ঠক নেতা পরিষদের বৈঠকের পরপরই উপদেষ্টা বৈঠক হয়। </a:t>
            </a:r>
          </a:p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দুটো মিলে ৪৫ মিনিটের  বেশী হবে না।</a:t>
            </a:r>
          </a:p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পূর্ববর্তী কাজের আলোচনা, ভুল সংশোধন এবং নতুন কাজ </a:t>
            </a:r>
          </a:p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কাব স্কাউট লিডার পরিচালনা করেন।</a:t>
            </a:r>
          </a:p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সহকারী কাব স্কাউট লিডার উপস্থিত থাকবেন ও সাহায্য সহযোগিতা করবেন।</a:t>
            </a:r>
          </a:p>
          <a:p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81453-C649-6118-80D7-DBD16A642143}"/>
              </a:ext>
            </a:extLst>
          </p:cNvPr>
          <p:cNvSpPr txBox="1">
            <a:spLocks/>
          </p:cNvSpPr>
          <p:nvPr/>
        </p:nvSpPr>
        <p:spPr>
          <a:xfrm>
            <a:off x="789432" y="1950720"/>
            <a:ext cx="11128088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উপদেষ্টা বৈঠক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3AA115-2916-F99E-5D00-8C6F5C5F7B9A}"/>
              </a:ext>
            </a:extLst>
          </p:cNvPr>
          <p:cNvSpPr/>
          <p:nvPr/>
        </p:nvSpPr>
        <p:spPr>
          <a:xfrm>
            <a:off x="3499160" y="381000"/>
            <a:ext cx="5814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5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B1037A4-C20B-9EA4-7F3F-37E188ED8F2C}"/>
              </a:ext>
            </a:extLst>
          </p:cNvPr>
          <p:cNvSpPr txBox="1">
            <a:spLocks/>
          </p:cNvSpPr>
          <p:nvPr/>
        </p:nvSpPr>
        <p:spPr>
          <a:xfrm>
            <a:off x="624840" y="2438400"/>
            <a:ext cx="1094232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ষষ্ঠক নেতার নেতৃত্ব</a:t>
            </a:r>
          </a:p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কাব স্কাউট লিডার সহায়ক</a:t>
            </a:r>
          </a:p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সহকারী ষষ্ঠক নেতা পরিচালনায় সহায়তা করবে</a:t>
            </a:r>
          </a:p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প্রত্যেক সদস্য কোন না কোন দায়িত্বে থাকবে</a:t>
            </a:r>
          </a:p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ষষ্ঠক নেতা পরিষদের সিদ্ধান্তসমূহ অনুমোদনের জন্য গ্রুপ স্কাউটারস কাউন্সিলে প্রেরণ করবেন।</a:t>
            </a:r>
          </a:p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স্কাউটারস কাউন্সিল অনুমোদনের জন্য গ্রুপ কমিটির মাধ্যমে গ্রুপ কাউন্সিলে সুপারিশ করবে ও অনুমোদন নিয়ে বাস্তবায়নে ব্যবস্থা করবেন।</a:t>
            </a:r>
          </a:p>
          <a:p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86A46-A9F9-998A-2DBE-DAADBA9E9673}"/>
              </a:ext>
            </a:extLst>
          </p:cNvPr>
          <p:cNvSpPr txBox="1">
            <a:spLocks/>
          </p:cNvSpPr>
          <p:nvPr/>
        </p:nvSpPr>
        <p:spPr>
          <a:xfrm>
            <a:off x="1447799" y="1630680"/>
            <a:ext cx="9776701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পরিচালনা পদ্ধতি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ABB60-5505-BE0B-E13E-A48E08B1154B}"/>
              </a:ext>
            </a:extLst>
          </p:cNvPr>
          <p:cNvSpPr/>
          <p:nvPr/>
        </p:nvSpPr>
        <p:spPr>
          <a:xfrm>
            <a:off x="3541732" y="411480"/>
            <a:ext cx="5108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3983594-79B4-BE4A-058E-C46D8303F552}"/>
              </a:ext>
            </a:extLst>
          </p:cNvPr>
          <p:cNvSpPr txBox="1">
            <a:spLocks/>
          </p:cNvSpPr>
          <p:nvPr/>
        </p:nvSpPr>
        <p:spPr>
          <a:xfrm>
            <a:off x="2286000" y="3429000"/>
            <a:ext cx="7239000" cy="4114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রং এর নামানুসারে</a:t>
            </a:r>
          </a:p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ষষ্ঠকের রংয়ে ৩.৮১ সে.মি সমবাহু নির্দিষ্ট ত্রিকোণাকৃতির কাপড় থাকবে।</a:t>
            </a:r>
          </a:p>
          <a:p>
            <a:r>
              <a:rPr lang="en-US" sz="2600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বাম কাঁধের নীচে হাতার ওপরের অংশে শীর্ষ কোণ উপরের দিকে রেখে পরতে হবে</a:t>
            </a:r>
          </a:p>
          <a:p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60A33-2B0F-E6D9-9AF4-7800A211EA01}"/>
              </a:ext>
            </a:extLst>
          </p:cNvPr>
          <p:cNvSpPr txBox="1">
            <a:spLocks/>
          </p:cNvSpPr>
          <p:nvPr/>
        </p:nvSpPr>
        <p:spPr>
          <a:xfrm>
            <a:off x="2133600" y="1996440"/>
            <a:ext cx="7924800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ষষ্ঠকের নাম ও ষষ্ঠক পরিচয়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AC018-1113-3D2B-1F77-5BDBAD2A2D62}"/>
              </a:ext>
            </a:extLst>
          </p:cNvPr>
          <p:cNvSpPr/>
          <p:nvPr/>
        </p:nvSpPr>
        <p:spPr>
          <a:xfrm>
            <a:off x="3536860" y="457200"/>
            <a:ext cx="414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2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4DE5678-19A8-543B-BDDF-EAD1D3100D92}"/>
              </a:ext>
            </a:extLst>
          </p:cNvPr>
          <p:cNvSpPr txBox="1">
            <a:spLocks/>
          </p:cNvSpPr>
          <p:nvPr/>
        </p:nvSpPr>
        <p:spPr>
          <a:xfrm>
            <a:off x="1485900" y="2438400"/>
            <a:ext cx="92202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সহকারী ষষ্ঠক নেতার জামার বাম হাতের কনুইয়ের ৩.৮১ সে.মি উপরে ১.২৭ সে.মি চওড়া হলুদ রংয়ের  </a:t>
            </a:r>
            <a:r>
              <a:rPr lang="en-US" sz="260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একটি </a:t>
            </a:r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ফিতা সেলাই করে পরবে।</a:t>
            </a:r>
          </a:p>
          <a:p>
            <a:endParaRPr lang="en-US" sz="260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ষষ্ঠক নেতার জামার বাম হাতের কনুইয়ের ৩.৮১ সে.মি উপরে ১.২৭ সে.মি চওড়া হলুদ রংয়ের  </a:t>
            </a:r>
            <a:r>
              <a:rPr lang="en-US" sz="260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দুইটি</a:t>
            </a:r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ফিতা সেলাই করে পরবে।</a:t>
            </a:r>
          </a:p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সহকারী ষষ্ঠক নেতার জামার বাম হাতের কনুইয়ের ৩.৮১ সে.মি উপরে ১.২৭ সে.মি চওড়া হলুদ রংয়ের  </a:t>
            </a:r>
            <a:r>
              <a:rPr lang="en-US" sz="260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তিনটি </a:t>
            </a:r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ফিতা সেলাই করে পরবে।</a:t>
            </a:r>
          </a:p>
          <a:p>
            <a:endParaRPr lang="en-US" sz="260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DE0F0-B808-AFF7-AFCC-972D19E69D77}"/>
              </a:ext>
            </a:extLst>
          </p:cNvPr>
          <p:cNvSpPr txBox="1">
            <a:spLocks/>
          </p:cNvSpPr>
          <p:nvPr/>
        </p:nvSpPr>
        <p:spPr>
          <a:xfrm>
            <a:off x="1981200" y="1447800"/>
            <a:ext cx="7924800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পদমর্যদা ব্যাজ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0CDFFA-3C2D-CE8F-EB1B-4FB1890C961B}"/>
              </a:ext>
            </a:extLst>
          </p:cNvPr>
          <p:cNvSpPr/>
          <p:nvPr/>
        </p:nvSpPr>
        <p:spPr>
          <a:xfrm>
            <a:off x="3536860" y="457200"/>
            <a:ext cx="414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2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156" y="764972"/>
            <a:ext cx="9753600" cy="2387600"/>
          </a:xfrm>
        </p:spPr>
        <p:txBody>
          <a:bodyPr>
            <a:normAutofit/>
          </a:bodyPr>
          <a:lstStyle/>
          <a:p>
            <a:r>
              <a:rPr lang="en-US" sz="7200" b="1" err="1">
                <a:solidFill>
                  <a:srgbClr val="002060"/>
                </a:solidFill>
                <a:latin typeface="Segoe Print" panose="020006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>
                <a:solidFill>
                  <a:srgbClr val="002060"/>
                </a:solidFill>
                <a:latin typeface="Segoe Print" panose="02000600000000000000" pitchFamily="2" charset="0"/>
                <a:cs typeface="NikoshBAN" panose="02000000000000000000" pitchFamily="2" charset="0"/>
              </a:rPr>
              <a:t> সেশনে </a:t>
            </a:r>
            <a:r>
              <a:rPr lang="en-US" sz="7200" b="1" dirty="0" err="1">
                <a:solidFill>
                  <a:srgbClr val="002060"/>
                </a:solidFill>
                <a:latin typeface="Segoe Print" panose="020006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b="1" dirty="0">
                <a:solidFill>
                  <a:srgbClr val="002060"/>
                </a:solidFill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Segoe Print" panose="020006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solidFill>
                <a:srgbClr val="002060"/>
              </a:solidFill>
              <a:latin typeface="Segoe Print" panose="020006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63" y="3358787"/>
            <a:ext cx="3921999" cy="2323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959EC3-62F8-4FB9-9698-C96C76CF4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093">
            <a:off x="3758969" y="178035"/>
            <a:ext cx="192405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E32D84-6524-43BB-9560-AC312AFD4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1" y="3255962"/>
            <a:ext cx="3540490" cy="3391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689ED-7262-4927-A156-153725290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4589" y="-478551"/>
            <a:ext cx="2560320" cy="24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81 -0.24352 L -0.10781 -0.24329 C -0.10976 -0.24746 -0.11367 -0.25023 -0.11367 -0.25579 C -0.11367 -0.26065 -0.10338 -0.25579 -0.10286 -0.25579 C -0.097 -0.24861 -0.10208 -0.25625 -0.09896 -0.24699 C -0.09843 -0.2456 -0.09752 -0.24468 -0.09687 -0.24352 C -0.09622 -0.24167 -0.09557 -0.23982 -0.09492 -0.2382 C -0.09375 -0.23148 -0.09284 -0.22917 -0.09492 -0.2206 C -0.09544 -0.21875 -0.09687 -0.21829 -0.09791 -0.21713 C -0.10091 -0.21759 -0.1039 -0.21759 -0.10677 -0.21875 C -0.10794 -0.21945 -0.10898 -0.22084 -0.10976 -0.22246 C -0.11132 -0.22547 -0.11237 -0.2294 -0.11367 -0.23287 C -0.11432 -0.23472 -0.11484 -0.23658 -0.11562 -0.2382 C -0.11705 -0.24051 -0.11966 -0.2419 -0.11966 -0.24514 L -0.11966 -0.25209 L -0.12252 -0.26435 C -0.10429 -0.25787 -0.11601 -0.26088 -0.08711 -0.26088 L -0.09687 -0.23472 C -0.08294 -0.20972 -0.0931 -0.23148 -0.08906 -0.21713 C -0.08854 -0.21528 -0.0875 -0.21366 -0.08711 -0.21181 C -0.08346 -0.19722 -0.08424 -0.19977 -0.08711 -0.20486 C -0.09218 -0.23195 -0.08906 -0.21158 -0.08802 -0.26806 C -0.08541 -0.26736 -0.08281 -0.2669 -0.08021 -0.26621 C -0.07851 -0.26574 -0.07604 -0.26713 -0.07526 -0.26435 C -0.07369 -0.25926 -0.07461 -0.25278 -0.07422 -0.24699 C -0.07396 -0.23241 -0.0733 -0.21759 -0.0733 -0.20301 C -0.0733 -0.20116 -0.07422 -0.19792 -0.07422 -0.19769 L -0.0733 -0.25926 C -0.06432 -0.26088 -0.05807 -0.2632 -0.04856 -0.25926 C -0.04739 -0.2588 -0.05052 -0.25695 -0.05156 -0.25579 C -0.05677 -0.24167 -0.05586 -0.24931 -0.05455 -0.23287 C -0.04922 -0.23357 -0.04401 -0.23565 -0.03867 -0.23472 C -0.03763 -0.23449 -0.03776 -0.23125 -0.03776 -0.2294 C -0.03776 -0.22176 -0.03841 -0.21412 -0.03867 -0.20648 C -0.03893 -0.20672 -0.04948 -0.20695 -0.05247 -0.21019 C -0.05338 -0.21088 -0.05377 -0.2125 -0.05455 -0.21366 C -0.05547 -0.21482 -0.05651 -0.21597 -0.05742 -0.21713 C -0.05807 -0.21875 -0.05872 -0.2206 -0.0595 -0.22246 C -0.06002 -0.22361 -0.06093 -0.22454 -0.06146 -0.22593 C -0.06198 -0.22755 -0.06211 -0.2294 -0.06237 -0.23102 C -0.06432 -0.24329 -0.06341 -0.24074 -0.06341 -0.25926 L -0.04961 -0.25741 C -0.04726 -0.2544 -0.04492 -0.25185 -0.04271 -0.24861 C -0.03216 -0.23334 -0.04388 -0.24792 -0.0358 -0.2382 C -0.03385 -0.23866 -0.03177 -0.23889 -0.02981 -0.23982 C -0.02877 -0.24051 -0.02773 -0.2419 -0.02682 -0.24352 C -0.02604 -0.24491 -0.02409 -0.25023 -0.02487 -0.24861 C -0.02604 -0.24653 -0.02682 -0.24398 -0.02786 -0.24167 C -0.02825 -0.23889 -0.02981 -0.22801 -0.02981 -0.22593 C -0.02981 -0.21759 -0.02812 -0.20949 -0.0289 -0.20139 C -0.02903 -0.19931 -0.03086 -0.20371 -0.03177 -0.20486 C -0.03606 -0.21019 -0.0358 -0.20718 -0.0358 -0.21181 L -0.05052 -0.25741 C -0.04726 -0.25695 -0.04401 -0.25602 -0.04075 -0.25579 C -0.00468 -0.25301 0.00756 -0.26088 -0.00716 -0.25209 C -0.01445 -0.23264 -0.01198 -0.24398 -0.01015 -0.20648 C -0.00976 -0.20023 -0.00911 -0.20139 -0.00612 -0.19954 C -0.00455 -0.20023 -0.0026 -0.19977 -0.00117 -0.20139 C 0.00091 -0.20394 -0.00078 -0.20926 -0.00117 -0.21181 C -0.00182 -0.21019 -0.00273 -0.20857 -0.00325 -0.20648 C -0.00364 -0.20486 -0.00325 -0.20209 -0.00416 -0.20139 C -0.00507 -0.20047 -0.00612 -0.20255 -0.00716 -0.20301 L -0.00807 -0.21019 L -0.00117 -0.26088 C 0.00834 -0.26042 0.0181 -0.26273 0.02735 -0.25926 C 0.02904 -0.25857 0.02683 -0.25324 0.02644 -0.25047 C 0.02618 -0.24861 0.02618 -0.24653 0.02539 -0.24514 C 0.02461 -0.24375 0.02344 -0.24398 0.0224 -0.24352 C 0.02214 -0.24167 0.02214 -0.23935 0.02149 -0.2382 C 0.02071 -0.23681 0.0194 -0.23727 0.01849 -0.23634 C 0.01081 -0.22963 0.02006 -0.23565 0.01263 -0.23102 C 0.01289 -0.22871 0.01276 -0.22616 0.01354 -0.22408 C 0.01485 -0.2206 0.0168 -0.21829 0.01849 -0.21528 L 0.02149 -0.21019 C 0.0224 -0.20834 0.0237 -0.20695 0.02448 -0.20486 L 0.02644 -0.19954 C 0.02604 -0.20255 0.02578 -0.20533 0.02539 -0.20834 C 0.02513 -0.21065 0.02474 -0.21297 0.02448 -0.21528 C 0.0237 -0.22107 0.0224 -0.23287 0.0224 -0.23264 C 0.02279 -0.2382 0.02292 -0.24352 0.02344 -0.24861 C 0.02357 -0.25047 0.02409 -0.25209 0.02448 -0.25394 C 0.02474 -0.25625 0.02513 -0.25857 0.02539 -0.26088 C 0.02618 -0.26065 0.03125 -0.25857 0.03229 -0.25741 C 0.03386 -0.25579 0.03542 -0.25116 0.03633 -0.24861 C 0.03594 -0.24213 0.03659 -0.23542 0.03529 -0.2294 C 0.0349 -0.22755 0.03308 -0.22986 0.03229 -0.23102 L 0.03229 -0.23472 L 0.03034 -0.26273 C 0.03724 -0.25926 0.04375 -0.25509 0.05104 -0.25579 C 0.05469 -0.25602 0.05834 -0.2581 0.06198 -0.25926 C 0.06589 -0.25857 0.07006 -0.25996 0.0737 -0.25741 C 0.07474 -0.25672 0.07318 -0.25394 0.07279 -0.25209 C 0.07188 -0.24884 0.06953 -0.24352 0.06784 -0.24167 C 0.06693 -0.24074 0.06589 -0.24051 0.06485 -0.23982 C 0.06394 -0.23866 0.06302 -0.23727 0.06198 -0.23634 C 0.06003 -0.23496 0.05599 -0.23287 0.05599 -0.23264 C 0.05534 -0.23172 0.05378 -0.23102 0.05404 -0.2294 C 0.0543 -0.22732 0.05612 -0.22732 0.05703 -0.22593 C 0.05808 -0.22431 0.05886 -0.22222 0.0599 -0.2206 C 0.06498 -0.21366 0.06433 -0.21459 0.06888 -0.21181 L 0.07084 -0.20139 C 0.0711 -0.19954 0.07032 -0.20486 0.06979 -0.20648 L 0.06784 -0.21366 C 0.06745 -0.21713 0.06745 -0.22084 0.0668 -0.22408 C 0.06654 -0.22616 0.06498 -0.22732 0.06485 -0.2294 C 0.06433 -0.24167 0.06485 -0.25394 0.06485 -0.26621 L 0.05703 -0.20486 L 0.1142 -0.24514 C 0.11589 -0.24931 0.11693 -0.2544 0.11914 -0.25741 C 0.12084 -0.25972 0.12487 -0.2507 0.125 -0.25047 C 0.12539 -0.24861 0.12552 -0.24676 0.12604 -0.24514 C 0.12657 -0.24329 0.128 -0.2419 0.128 -0.23982 C 0.128 -0.23334 0.12604 -0.22709 0.12604 -0.2206 C 0.12604 -0.21852 0.12722 -0.22431 0.128 -0.22593 C 0.12891 -0.22778 0.12982 -0.22986 0.13099 -0.23102 C 0.1319 -0.23218 0.13308 -0.23195 0.13399 -0.23287 C 0.13503 -0.2338 0.13594 -0.23519 0.13685 -0.23634 C 0.13724 -0.2382 0.13789 -0.23982 0.13789 -0.24167 C 0.13789 -0.24398 0.13633 -0.25463 0.13594 -0.25741 C 0.13229 -0.25116 0.13347 -0.25255 0.12904 -0.24699 C 0.128 -0.2456 0.12709 -0.24445 0.12604 -0.24352 C 0.12448 -0.2419 0.1211 -0.23982 0.1211 -0.23959 L 0.1211 -0.23982 C 0.11849 -0.24283 0.11472 -0.24375 0.11328 -0.24861 C 0.11003 -0.25903 0.1168 -0.25996 0.11914 -0.26088 C 0.13868 -0.25787 0.12448 -0.2632 0.13295 -0.25579 C 0.13386 -0.25486 0.13503 -0.25486 0.13594 -0.25394 C 0.13802 -0.25185 0.1418 -0.24699 0.1418 -0.24676 C 0.14245 -0.24514 0.14375 -0.24375 0.14375 -0.24167 C 0.14375 -0.24005 0.14193 -0.24676 0.1418 -0.24514 C 0.14076 -0.22778 0.14115 -0.21019 0.14089 -0.19259 L 0.13894 -0.19792 L 0.13594 -0.26088 C 0.14154 -0.26158 0.1474 -0.25926 0.15274 -0.26273 C 0.15469 -0.26389 0.15469 -0.27315 0.15469 -0.27292 C 0.15495 -0.27084 0.15547 -0.26852 0.1556 -0.26621 C 0.15834 -0.23959 0.15573 -0.24121 0.15274 -0.19954 L 0.14974 -0.20648 L 0.15769 -0.26435 C 0.16055 -0.26389 0.16354 -0.26366 0.16641 -0.26273 C 0.16758 -0.2625 0.16836 -0.26088 0.1694 -0.26088 C 0.1724 -0.26088 0.17539 -0.26204 0.17839 -0.26273 C 0.18125 -0.26204 0.18438 -0.26273 0.18724 -0.26088 C 0.18815 -0.26042 0.1849 -0.26065 0.18425 -0.25926 C 0.18347 -0.25741 0.18386 -0.2544 0.18334 -0.25209 C 0.18034 -0.2419 0.18047 -0.24306 0.17644 -0.2382 C 0.17604 -0.23634 0.17591 -0.23449 0.17539 -0.23287 C 0.17279 -0.22384 0.16979 -0.22662 0.17435 -0.21019 C 0.17539 -0.20625 0.18034 -0.20301 0.18034 -0.20278 C 0.18164 -0.20371 0.1836 -0.20278 0.18425 -0.20486 C 0.18503 -0.20741 0.1849 -0.21459 0.18334 -0.21366 C 0.18125 -0.2125 0.18125 -0.20301 0.18125 -0.20278 L 0.1793 -0.20834 L 0.17735 -0.26621 C 0.18034 -0.26551 0.18334 -0.26482 0.1862 -0.26435 C 0.19154 -0.26366 0.19792 -0.26852 0.20209 -0.26273 C 0.20638 -0.25672 0.19961 -0.24537 0.19805 -0.23982 C 0.19766 -0.2382 0.19779 -0.23611 0.19714 -0.23472 C 0.19636 -0.2331 0.19506 -0.23241 0.19414 -0.23102 C 0.19349 -0.2294 0.19232 -0.22801 0.19219 -0.22593 C 0.19167 -0.22037 0.1944 -0.21968 0.1961 -0.21713 C 0.19714 -0.21551 0.19805 -0.21343 0.19909 -0.21181 C 0.20157 -0.2081 0.20196 -0.20834 0.20495 -0.20648 C 0.20625 -0.20718 0.20873 -0.20602 0.20899 -0.20834 C 0.2099 -0.21945 0.20847 -0.23056 0.20795 -0.24167 C 0.20782 -0.24352 0.20743 -0.24537 0.2069 -0.24699 C 0.20638 -0.24884 0.20547 -0.25023 0.20495 -0.25209 C 0.20339 -0.25787 0.20482 -0.25764 0.20209 -0.26273 C 0.20118 -0.26412 0.2 -0.26505 0.19909 -0.26621 C 0.1987 -0.26806 0.19857 -0.26991 0.19805 -0.27153 C 0.19753 -0.27338 0.19649 -0.27477 0.1961 -0.27662 C 0.19506 -0.28195 0.19506 -0.28426 0.19506 -0.28889 L 0.19714 -0.26435 L 0.21289 -0.26435 L 0.24349 -0.25926 C 0.24805 -0.25857 0.25274 -0.25903 0.25729 -0.25741 C 0.25977 -0.25672 0.2612 -0.24375 0.2612 -0.24352 L 0.26224 -0.2382 C 0.26185 -0.23588 0.26185 -0.23334 0.2612 -0.23102 C 0.25951 -0.2257 0.25808 -0.2257 0.25534 -0.22408 C 0.25404 -0.22477 0.25261 -0.225 0.25131 -0.22593 C 0.25026 -0.22662 0.24753 -0.22778 0.24844 -0.2294 C 0.24935 -0.23102 0.25104 -0.22824 0.25235 -0.22755 C 0.25339 -0.22639 0.25443 -0.2257 0.25534 -0.22408 C 0.25612 -0.22269 0.25612 -0.21945 0.25729 -0.21875 C 0.2586 -0.21806 0.2599 -0.21991 0.2612 -0.2206 C 0.26159 -0.22361 0.26159 -0.22662 0.26224 -0.2294 C 0.26263 -0.23079 0.26354 -0.23148 0.2642 -0.23287 C 0.26745 -0.24005 0.26446 -0.23704 0.26914 -0.23982 C 0.27149 -0.23935 0.27383 -0.23935 0.27604 -0.2382 C 0.27696 -0.23773 0.27722 -0.23565 0.278 -0.23472 C 0.27891 -0.23334 0.27995 -0.23241 0.28099 -0.23102 C 0.28125 -0.2294 0.2819 -0.22778 0.2819 -0.22593 C 0.2819 -0.2088 0.2819 -0.20996 0.27995 -0.19954 C 0.27904 -0.20139 0.27761 -0.20255 0.27696 -0.20486 C 0.27578 -0.20972 0.27565 -0.21528 0.275 -0.2206 C 0.27292 -0.23797 0.27409 -0.23056 0.27409 -0.25926 L 0.27006 -0.26273 C 0.28321 -0.26088 0.29662 -0.26111 0.30964 -0.25741 C 0.31094 -0.25695 0.30756 -0.25417 0.30664 -0.25209 C 0.30586 -0.25047 0.30534 -0.24861 0.30469 -0.24699 C 0.30378 -0.24491 0.30261 -0.24352 0.3017 -0.24167 C 0.30091 -0.24005 0.30065 -0.23773 0.29974 -0.23634 C 0.29883 -0.23519 0.29779 -0.23519 0.29675 -0.23472 C 0.2961 -0.23334 0.29258 -0.22778 0.29284 -0.22593 C 0.29297 -0.22384 0.29466 -0.22315 0.29571 -0.22246 C 0.29766 -0.22084 0.3017 -0.21875 0.3017 -0.21852 C 0.30847 -0.21088 0.3069 -0.21574 0.3086 -0.20648 C 0.30886 -0.20834 0.30964 -0.20996 0.30964 -0.21181 C 0.30964 -0.21366 0.30886 -0.21528 0.3086 -0.21713 C 0.30821 -0.21945 0.30795 -0.22176 0.30756 -0.22408 C 0.30795 -0.23287 0.30795 -0.24167 0.3086 -0.25047 C 0.31068 -0.27616 0.31055 -0.25486 0.31055 -0.26273 L 0.31055 -0.2625 C 0.31289 -0.25972 0.31498 -0.25625 0.31745 -0.25394 C 0.31927 -0.25209 0.32344 -0.25047 0.32344 -0.25023 C 0.32722 -0.24028 0.32735 -0.24213 0.32435 -0.22246 C 0.32409 -0.22037 0.3224 -0.21991 0.32136 -0.21875 C 0.32045 -0.21945 0.31914 -0.21922 0.31849 -0.2206 C 0.31719 -0.22269 0.31615 -0.22963 0.3155 -0.23287 L 0.3194 -0.23634 L 0.31745 -0.26088 C 0.32344 -0.26158 0.3293 -0.26181 0.33529 -0.26273 C 0.3362 -0.26297 0.33711 -0.26459 0.33815 -0.26435 C 0.36654 -0.2588 0.3556 -0.25926 0.35 -0.25926 L 0.3431 -0.22755 C 0.3349 -0.22593 0.33477 -0.22176 0.33034 -0.23287 C 0.32969 -0.23449 0.32969 -0.23634 0.3293 -0.2382 C 0.32982 -0.24144 0.3306 -0.24977 0.33229 -0.25209 C 0.33334 -0.25371 0.3349 -0.25324 0.3362 -0.25394 C 0.33985 -0.25324 0.34362 -0.25417 0.34701 -0.25209 C 0.34818 -0.25162 0.34857 -0.24884 0.34909 -0.24699 C 0.34987 -0.24352 0.35104 -0.23634 0.35104 -0.23611 C 0.35039 -0.23472 0.35013 -0.23056 0.34909 -0.23102 C 0.34779 -0.23195 0.34805 -0.23565 0.34805 -0.2382 C 0.34805 -0.24236 0.3487 -0.2463 0.34909 -0.25047 C 0.35235 -0.24977 0.35586 -0.2507 0.35886 -0.24861 C 0.3599 -0.24815 0.35964 -0.24514 0.3599 -0.24352 C 0.36029 -0.23935 0.36042 -0.23519 0.36094 -0.23102 C 0.36107 -0.2294 0.36159 -0.22755 0.36185 -0.22593 C 0.36276 -0.22014 0.36315 -0.21621 0.36381 -0.21019 C 0.36315 -0.20672 0.36211 -0.19769 0.36185 -0.21181 C 0.36159 -0.2294 0.36185 -0.24699 0.36185 -0.26435 L 0.36185 -0.26412 C 0.3694 -0.2632 0.37709 -0.26366 0.38451 -0.26088 C 0.38568 -0.26042 0.38243 -0.25903 0.38164 -0.25741 C 0.37709 -0.24954 0.38243 -0.25394 0.3767 -0.25047 C 0.37058 -0.23426 0.37839 -0.25417 0.37266 -0.24167 C 0.37201 -0.24005 0.37136 -0.2382 0.37071 -0.23634 C 0.37097 -0.23403 0.37175 -0.22547 0.37266 -0.22246 C 0.37383 -0.21875 0.37591 -0.21574 0.3767 -0.21181 C 0.37696 -0.21019 0.37735 -0.20834 0.37761 -0.20648 C 0.37813 -0.20394 0.37878 -0.19699 0.37969 -0.19422 C 0.38086 -0.18982 0.38177 -0.18889 0.3836 -0.18542 C 0.38451 -0.18611 0.38633 -0.18542 0.38659 -0.18727 C 0.38841 -0.20672 0.38815 -0.20509 0.38256 -0.20834 C 0.37917 -0.20625 0.38034 -0.20533 0.37865 -0.20834 L 0.37865 -0.26273 C 0.3944 -0.26574 0.39883 -0.26736 0.42006 -0.26273 C 0.4211 -0.2625 0.41979 -0.2588 0.41914 -0.25741 C 0.41836 -0.25579 0.41706 -0.25533 0.41615 -0.25394 C 0.41537 -0.25301 0.41485 -0.25139 0.4142 -0.25047 C 0.41224 -0.24792 0.41016 -0.24584 0.40821 -0.24352 C 0.40729 -0.24213 0.40638 -0.24051 0.40534 -0.23982 L 0.40235 -0.2382 C 0.4017 -0.23704 0.39753 -0.23125 0.39844 -0.22755 C 0.39883 -0.2257 0.40039 -0.22547 0.40131 -0.22408 C 0.40209 -0.22315 0.40261 -0.22153 0.40326 -0.2206 C 0.40873 -0.21343 0.40756 -0.21459 0.41224 -0.21181 C 0.41354 -0.20949 0.4155 -0.20787 0.41615 -0.20486 C 0.41641 -0.20301 0.41706 -0.19769 0.41706 -0.19954 C 0.41706 -0.20255 0.41641 -0.20533 0.41615 -0.20834 C 0.41719 -0.25834 0.40795 -0.26088 0.42683 -0.25579 C 0.428 -0.25533 0.42891 -0.2544 0.42995 -0.25394 C 0.43099 -0.25209 0.43269 -0.25116 0.43295 -0.24861 C 0.43347 -0.24283 0.43243 -0.23704 0.4319 -0.23102 C 0.43177 -0.2294 0.43164 -0.22732 0.43099 -0.22593 C 0.43021 -0.22431 0.42891 -0.22361 0.428 -0.22246 C 0.42631 -0.22292 0.42383 -0.22153 0.42305 -0.22408 C 0.42201 -0.22732 0.42422 -0.23102 0.42409 -0.23472 C 0.42383 -0.23773 0.42318 -0.24097 0.42201 -0.24352 C 0.4211 -0.24584 0.41927 -0.24653 0.4181 -0.24861 C 0.41732 -0.25023 0.41693 -0.25232 0.41615 -0.25394 C 0.41289 -0.26065 0.41315 -0.25648 0.41315 -0.26088 L 0.41511 -0.25741 C 0.42761 -0.26227 0.42097 -0.26088 0.4349 -0.26088 L 0.46446 -0.26088 C 0.47422 -0.25718 0.48086 -0.2632 0.47735 -0.25047 C 0.47683 -0.24861 0.47604 -0.24699 0.47539 -0.24514 C 0.47305 -0.24584 0.47071 -0.24584 0.46849 -0.24699 C 0.4612 -0.2507 0.46537 -0.25047 0.46641 -0.25047 L 0.47435 -0.24352 C 0.47474 -0.24422 0.47917 -0.25834 0.48229 -0.25926 C 0.4836 -0.25949 0.4849 -0.2581 0.4862 -0.25741 C 0.48685 -0.25625 0.48763 -0.25533 0.48815 -0.25394 C 0.49063 -0.24676 0.48737 -0.25 0.49115 -0.24352 C 0.49193 -0.2419 0.4931 -0.24097 0.49414 -0.23982 C 0.49493 -0.24051 0.4961 -0.24074 0.49701 -0.24167 C 0.49779 -0.24259 0.49844 -0.24398 0.49896 -0.24514 C 0.50118 -0.25 0.50091 -0.25023 0.50196 -0.25579 C 0.49961 -0.26181 0.5 -0.26297 0.5 -0.25741 L 0.5 -0.2382 C 0.49974 -0.23797 0.48998 -0.23195 0.48815 -0.2294 C 0.48646 -0.22685 0.48594 -0.22246 0.48516 -0.21875 C 0.49193 -0.21088 0.48894 -0.2132 0.49414 -0.21019 C 0.49493 -0.20834 0.49584 -0.20602 0.49701 -0.20486 C 0.50886 -0.19306 0.503 -0.21158 0.503 -0.23472 L 0.49896 -0.26435 C 0.50495 -0.26505 0.51094 -0.26412 0.5168 -0.26621 C 0.51797 -0.26667 0.51472 -0.2713 0.51381 -0.26968 C 0.51276 -0.26806 0.51446 -0.26505 0.51485 -0.26273 C 0.51537 -0.25926 0.5168 -0.25579 0.5168 -0.25209 L 0.5168 -0.20301 L 0.53151 -0.22408 C 0.53425 -0.22593 0.53776 -0.22523 0.53946 -0.2294 C 0.54063 -0.23241 0.53828 -0.23658 0.5375 -0.23982 C 0.53659 -0.24352 0.53477 -0.24746 0.53256 -0.24861 C 0.5306 -0.24977 0.52865 -0.24977 0.5267 -0.25047 C 0.52318 -0.25648 0.52149 -0.25672 0.52461 -0.26806 C 0.52513 -0.26968 0.5267 -0.26922 0.52761 -0.26968 C 0.5306 -0.26922 0.53425 -0.26898 0.5375 -0.26806 C 0.54089 -0.2669 0.54375 -0.26482 0.54636 -0.26088 C 0.5474 -0.25926 0.54844 -0.25764 0.54935 -0.25579 C 0.55013 -0.25417 0.55078 -0.25232 0.55131 -0.25047 C 0.55183 -0.24884 0.55196 -0.24699 0.55209 -0.24514 C 0.55078 -0.21574 0.55261 -0.22199 0.55026 -0.23102 C 0.54948 -0.23472 0.54831 -0.2382 0.5474 -0.24167 C 0.54831 -0.27037 0.54831 -0.26042 0.54831 -0.27153 L 0.54636 -0.25394 C 0.54857 -0.25695 0.55052 -0.26134 0.55326 -0.26273 C 0.55547 -0.26389 0.55782 -0.26088 0.56016 -0.26088 C 0.56901 -0.26088 0.578 -0.26204 0.58685 -0.26273 C 0.58776 -0.2632 0.58881 -0.26389 0.58985 -0.26435 C 0.5931 -0.26621 0.59506 -0.26667 0.5987 -0.26806 C 0.59831 -0.26621 0.59844 -0.26412 0.59766 -0.26273 C 0.59701 -0.26134 0.59571 -0.26134 0.59466 -0.26088 C 0.5931 -0.26019 0.59141 -0.25972 0.58985 -0.25926 C 0.58881 -0.2581 0.58789 -0.25672 0.58685 -0.25579 C 0.58594 -0.25486 0.58386 -0.25394 0.58386 -0.25371 L 0.58073 -0.23982 C 0.58321 -0.23704 0.58646 -0.23542 0.58776 -0.23102 C 0.58841 -0.22917 0.58203 -0.22593 0.5819 -0.22593 C 0.57722 -0.22847 0.57618 -0.22732 0.57995 -0.24167 C 0.58073 -0.24537 0.5849 -0.25047 0.5849 -0.25023 C 0.58646 -0.24977 0.58789 -0.25023 0.58985 -0.24861 C 0.59141 -0.24699 0.59219 -0.24074 0.59271 -0.2382 C 0.59245 -0.23472 0.5931 -0.23033 0.59154 -0.22755 C 0.58868 -0.2213 0.58399 -0.22894 0.5819 -0.23102 C 0.58151 -0.23357 0.58151 -0.23588 0.58073 -0.2382 C 0.57982 -0.2419 0.57696 -0.24861 0.57696 -0.24838 C 0.57722 -0.25162 0.57696 -0.25486 0.578 -0.25741 C 0.57852 -0.25903 0.57982 -0.25926 0.58073 -0.25926 C 0.58386 -0.25926 0.58685 -0.2581 0.58985 -0.25741 C 0.5905 -0.25625 0.59102 -0.25486 0.59154 -0.25394 C 0.59271 -0.25255 0.5944 -0.25255 0.59466 -0.25047 C 0.59558 -0.24352 0.59401 -0.23773 0.59154 -0.23287 C 0.59063 -0.23033 0.58841 -0.22709 0.58685 -0.22593 C 0.5849 -0.22431 0.58073 -0.22246 0.58073 -0.22222 C 0.57891 -0.22361 0.57644 -0.22454 0.575 -0.22755 C 0.57435 -0.22917 0.57448 -0.23125 0.57396 -0.23287 C 0.57279 -0.23658 0.57084 -0.23935 0.57006 -0.24352 C 0.56966 -0.24514 0.56953 -0.24699 0.56901 -0.24861 C 0.56849 -0.25047 0.56784 -0.25232 0.56706 -0.25394 C 0.56641 -0.25533 0.56511 -0.25741 0.56511 -0.25718 L 0.56706 -0.26435 L 0.6017 -0.264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6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40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112F8C2-AC64-6BB6-C17B-BACC7940A9FC}"/>
              </a:ext>
            </a:extLst>
          </p:cNvPr>
          <p:cNvSpPr txBox="1">
            <a:spLocks/>
          </p:cNvSpPr>
          <p:nvPr/>
        </p:nvSpPr>
        <p:spPr>
          <a:xfrm>
            <a:off x="1127760" y="2438400"/>
            <a:ext cx="9616440" cy="4114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বন্ধুত্বপূর্ণ সম্পর্ক</a:t>
            </a:r>
          </a:p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চেনা যানার সুযোগ হয়</a:t>
            </a:r>
          </a:p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সম্প্রীতি গড়ে ওঠে</a:t>
            </a:r>
          </a:p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স্বাধীনভাবে, সুন্দরচিন্তা ও মতামত প্রকাশের সুযোগ ঘটে</a:t>
            </a:r>
          </a:p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সমাজ সম্পর্কে সচেতন হয়।</a:t>
            </a:r>
          </a:p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আত্নসচেতন হতে সহায়তা করে</a:t>
            </a:r>
          </a:p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যোগ্য নেতা ও দায়িত্বশীল মানুষ হিসেবে গড়ে ওঠে</a:t>
            </a:r>
          </a:p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সহযোগিতা ও নেতৃত্ব প্রদানের গুনাবলী অর্জন করে</a:t>
            </a:r>
          </a:p>
          <a:p>
            <a:endParaRPr lang="en-US" sz="260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A7505-1C14-CBF7-2B46-30D28D34065D}"/>
              </a:ext>
            </a:extLst>
          </p:cNvPr>
          <p:cNvSpPr txBox="1">
            <a:spLocks/>
          </p:cNvSpPr>
          <p:nvPr/>
        </p:nvSpPr>
        <p:spPr>
          <a:xfrm>
            <a:off x="713231" y="1447800"/>
            <a:ext cx="10527471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ষষ্ঠক পদ্ধতির কার্যকারিতা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91CFF-2121-DC66-07B2-294EF50208F1}"/>
              </a:ext>
            </a:extLst>
          </p:cNvPr>
          <p:cNvSpPr/>
          <p:nvPr/>
        </p:nvSpPr>
        <p:spPr>
          <a:xfrm>
            <a:off x="2874319" y="457200"/>
            <a:ext cx="5500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5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FDD601-59F5-8533-CEAA-1AD1D1DE2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8" y="1669459"/>
            <a:ext cx="3045862" cy="2914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5C7DE-2488-3BB6-78CD-3FEEA609A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33" y="1775965"/>
            <a:ext cx="3045862" cy="2914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668493-8B2D-1FD6-691D-C95F6444EAFB}"/>
              </a:ext>
            </a:extLst>
          </p:cNvPr>
          <p:cNvSpPr txBox="1"/>
          <p:nvPr/>
        </p:nvSpPr>
        <p:spPr>
          <a:xfrm>
            <a:off x="3052819" y="2403509"/>
            <a:ext cx="6089595" cy="1446550"/>
          </a:xfrm>
          <a:prstGeom prst="rect">
            <a:avLst/>
          </a:prstGeom>
          <a:solidFill>
            <a:srgbClr val="0563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as-IN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ধন্যবাদ</a:t>
            </a:r>
            <a:r>
              <a:rPr kumimoji="0" lang="en-US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prstClr val="black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31896-3DBD-CC17-6AD5-00AF51040FAA}"/>
              </a:ext>
            </a:extLst>
          </p:cNvPr>
          <p:cNvSpPr txBox="1"/>
          <p:nvPr/>
        </p:nvSpPr>
        <p:spPr>
          <a:xfrm>
            <a:off x="12192000" y="5647695"/>
            <a:ext cx="695069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নেক অনেক ধন্যবাদ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03D64-7946-B2D3-E813-04F5291165F9}"/>
              </a:ext>
            </a:extLst>
          </p:cNvPr>
          <p:cNvSpPr txBox="1"/>
          <p:nvPr/>
        </p:nvSpPr>
        <p:spPr>
          <a:xfrm>
            <a:off x="-17156624" y="4878254"/>
            <a:ext cx="1712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5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সিমা বেগম</a:t>
            </a:r>
            <a:r>
              <a:rPr lang="en-US" sz="4400" b="1" spc="5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en-US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মেহেন্দিগঞ্জ,বরিশাল  </a:t>
            </a:r>
          </a:p>
        </p:txBody>
      </p:sp>
    </p:spTree>
    <p:extLst>
      <p:ext uri="{BB962C8B-B14F-4D97-AF65-F5344CB8AC3E}">
        <p14:creationId xmlns:p14="http://schemas.microsoft.com/office/powerpoint/2010/main" val="40497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334" y="2216880"/>
            <a:ext cx="5192502" cy="11392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72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সিমা  বেগম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03"/>
            <a:ext cx="10515600" cy="13908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rgbClr val="A8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শিক্ষক</a:t>
            </a:r>
            <a:r>
              <a:rPr lang="en-US" sz="6000" b="1" dirty="0">
                <a:solidFill>
                  <a:srgbClr val="A8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6000" b="1" dirty="0" err="1">
                <a:solidFill>
                  <a:srgbClr val="A8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পরিচিতি</a:t>
            </a:r>
            <a:endParaRPr lang="en-US" sz="6000" b="1" dirty="0">
              <a:solidFill>
                <a:srgbClr val="A8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8720F1C-F8AC-4463-B8BC-FD247A496B46}"/>
              </a:ext>
            </a:extLst>
          </p:cNvPr>
          <p:cNvSpPr txBox="1">
            <a:spLocks/>
          </p:cNvSpPr>
          <p:nvPr/>
        </p:nvSpPr>
        <p:spPr>
          <a:xfrm>
            <a:off x="5130800" y="3555870"/>
            <a:ext cx="6079836" cy="1885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86C2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86C2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86C2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86C2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86C2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দড়িচর খাজুরিয়া সরকারী প্রাথমিক বিদ্যালয়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86C2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মেহেন্দিগঞ্জ,বরিশাল।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86C2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E4D70-F278-47BF-9748-0D1483C75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3"/>
          <a:stretch/>
        </p:blipFill>
        <p:spPr>
          <a:xfrm>
            <a:off x="1422400" y="2260600"/>
            <a:ext cx="33020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7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4A5919-5E56-B5F6-44F4-42EFF64F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722" y="699328"/>
            <a:ext cx="4140877" cy="840230"/>
          </a:xfrm>
          <a:prstGeom prst="rect">
            <a:avLst/>
          </a:prstGeom>
          <a:noFill/>
        </p:spPr>
        <p:txBody>
          <a:bodyPr vert="horz" wrap="none" lIns="91440" tIns="45720" rIns="91440" bIns="45720" anchor="b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dirty="0" err="1">
                <a:ln/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cap="none" dirty="0">
                <a:ln/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cap="none" dirty="0" err="1">
                <a:ln/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cap="none" dirty="0">
              <a:ln/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" name="Picture 2" descr="C:\Users\Hiron\Desktop\DSC00614.jpg">
            <a:extLst>
              <a:ext uri="{FF2B5EF4-FFF2-40B4-BE49-F238E27FC236}">
                <a16:creationId xmlns:a16="http://schemas.microsoft.com/office/drawing/2014/main" id="{56CAB99D-675F-75A4-8D97-DE7D8E3E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040" y="1661160"/>
            <a:ext cx="9265920" cy="4556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25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7B740-25F7-40C9-EF8C-A01CC1C85050}"/>
              </a:ext>
            </a:extLst>
          </p:cNvPr>
          <p:cNvSpPr txBox="1">
            <a:spLocks/>
          </p:cNvSpPr>
          <p:nvPr/>
        </p:nvSpPr>
        <p:spPr>
          <a:xfrm>
            <a:off x="1463040" y="2362200"/>
            <a:ext cx="8290560" cy="3886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7030A0"/>
                </a:solidFill>
                <a:latin typeface="SolaimanLipi"/>
                <a:cs typeface="SolaimanLipi" pitchFamily="65" charset="0"/>
              </a:rPr>
              <a:t>বালক-বালিকাদের নেতৃত্ব বিকাশের লক্ষ্যে একটি কাব প্যাক(ইউনিট) কে ছোট ছোট ভাগে ভাগ করে কাব স্কাউট প্রোগ্রামসহ প্যাকের যাবতীয় কাজ সম্পন্ন / বাস্তবায়নের পদ্ধতিকে ষষ্ঠক পদ্ধতি বলে ।</a:t>
            </a:r>
          </a:p>
          <a:p>
            <a:pPr>
              <a:buFont typeface="Arial" panose="020B0604020202020204" pitchFamily="34" charset="0"/>
              <a:buNone/>
            </a:pPr>
            <a:endParaRPr lang="en-US">
              <a:solidFill>
                <a:srgbClr val="7030A0"/>
              </a:solidFill>
              <a:latin typeface="SolaimanLipi"/>
              <a:cs typeface="SolaimanLipi" pitchFamily="65" charset="0"/>
            </a:endParaRPr>
          </a:p>
          <a:p>
            <a:r>
              <a:rPr lang="en-US">
                <a:solidFill>
                  <a:srgbClr val="7030A0"/>
                </a:solidFill>
                <a:latin typeface="SolaimanLipi"/>
                <a:cs typeface="SolaimanLipi" pitchFamily="65" charset="0"/>
              </a:rPr>
              <a:t>কাবিং এর প্রচলিত ট্রেনিং পদ্ধতিই হচ্ছে ষষ্ঠক পদ্ধতি</a:t>
            </a:r>
          </a:p>
          <a:p>
            <a:pPr>
              <a:buFont typeface="Arial" panose="020B0604020202020204" pitchFamily="34" charset="0"/>
              <a:buNone/>
            </a:pPr>
            <a:endParaRPr lang="en-US">
              <a:solidFill>
                <a:srgbClr val="7030A0"/>
              </a:solidFill>
              <a:latin typeface="SolaimanLipi"/>
              <a:cs typeface="SolaimanLipi" pitchFamily="65" charset="0"/>
            </a:endParaRPr>
          </a:p>
          <a:p>
            <a:r>
              <a:rPr lang="en-US">
                <a:solidFill>
                  <a:srgbClr val="7030A0"/>
                </a:solidFill>
                <a:latin typeface="SolaimanLipi"/>
                <a:cs typeface="SolaimanLipi" pitchFamily="65" charset="0"/>
              </a:rPr>
              <a:t>একটি কার্যকর এবং অতন্ত্য গুরুত্বপূর্ণ পদ্ধতি</a:t>
            </a:r>
            <a:endParaRPr lang="en-US" dirty="0">
              <a:solidFill>
                <a:srgbClr val="7030A0"/>
              </a:solidFill>
              <a:latin typeface="SolaimanLipi"/>
              <a:cs typeface="SolaimanLipi" pitchFamily="65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AC3B12-8F0A-CA36-91C2-F0D4C31CC9CE}"/>
              </a:ext>
            </a:extLst>
          </p:cNvPr>
          <p:cNvSpPr txBox="1">
            <a:spLocks/>
          </p:cNvSpPr>
          <p:nvPr/>
        </p:nvSpPr>
        <p:spPr>
          <a:xfrm>
            <a:off x="1676400" y="1584960"/>
            <a:ext cx="7010400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সংজ্ঞা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2B3F7-D80E-EED9-E965-A86234D2C249}"/>
              </a:ext>
            </a:extLst>
          </p:cNvPr>
          <p:cNvSpPr/>
          <p:nvPr/>
        </p:nvSpPr>
        <p:spPr>
          <a:xfrm>
            <a:off x="3536860" y="457200"/>
            <a:ext cx="414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0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309E0-4441-25D4-7D17-A7FAD8B96818}"/>
              </a:ext>
            </a:extLst>
          </p:cNvPr>
          <p:cNvSpPr txBox="1">
            <a:spLocks/>
          </p:cNvSpPr>
          <p:nvPr/>
        </p:nvSpPr>
        <p:spPr>
          <a:xfrm>
            <a:off x="1584960" y="2423160"/>
            <a:ext cx="9387840" cy="5273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একটি কাব ইউনিটে সর্বনিম্ম ২টি ও সবোর্চ্চ ৪ টি ষষ্ঠক থাকে</a:t>
            </a:r>
          </a:p>
          <a:p>
            <a:pPr algn="just"/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৬ জন কাব বয়সী বালক-বালিকা নিয়ে একটি ষষ্ঠক গঠিত হয়।</a:t>
            </a:r>
          </a:p>
          <a:p>
            <a:pPr algn="just"/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প্রতি ষষ্ঠকে একজন নেতা থাকে। এই নেতাকে ষষ্ঠক নেতা বলে</a:t>
            </a:r>
          </a:p>
          <a:p>
            <a:pPr algn="just"/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ষষ্ঠক নেতাকে সহায়তার জন্য একজন সহকারী ষষ্ঠক নেতা থাকে।</a:t>
            </a:r>
          </a:p>
          <a:p>
            <a:pPr algn="just"/>
            <a:r>
              <a:rPr lang="en-US" sz="260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সকল ষষ্ঠকের মধ্যে উত্তম সমন্বয় সাধন ও ষষ্ঠকসমূহের কাজে নেতৃত্ব দেয়ার জন্য ষষ্ঠক নেতাদের মধ্য থেকে যোগ্যতম একজনের ওপর দায়িত্ব প্রদান করা হয় , তাকে সিনিয়র ষষ্ঠক নেতা বলা হয়</a:t>
            </a:r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BBD584-F9DD-EDC9-050F-438C2D245347}"/>
              </a:ext>
            </a:extLst>
          </p:cNvPr>
          <p:cNvSpPr txBox="1">
            <a:spLocks/>
          </p:cNvSpPr>
          <p:nvPr/>
        </p:nvSpPr>
        <p:spPr>
          <a:xfrm>
            <a:off x="1965960" y="1386840"/>
            <a:ext cx="7924800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গঠন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8F2DB-9846-C90E-9894-4CC8EC7D1E34}"/>
              </a:ext>
            </a:extLst>
          </p:cNvPr>
          <p:cNvSpPr/>
          <p:nvPr/>
        </p:nvSpPr>
        <p:spPr>
          <a:xfrm>
            <a:off x="4298860" y="243840"/>
            <a:ext cx="414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2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4FD68-189C-2FDF-D227-21EADA8B043E}"/>
              </a:ext>
            </a:extLst>
          </p:cNvPr>
          <p:cNvSpPr txBox="1">
            <a:spLocks/>
          </p:cNvSpPr>
          <p:nvPr/>
        </p:nvSpPr>
        <p:spPr>
          <a:xfrm>
            <a:off x="1417320" y="3215640"/>
            <a:ext cx="935736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বালক-বালিকাদের মধ্যে নেতৃত্বের দক্ষতা অর্জনের সুযোগ সৃষ্টি</a:t>
            </a: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দায়িত্ব গ্রহণ ও তা সুষ্ঠু বাস্তবায়নের প্রক্রিয়া হাতে কলমে শেখার মাধ্যমে প্রত্যেক সদস্যদের আত্নোন্নয়নের সুযোগ সৃষ্টি</a:t>
            </a: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দলীয় চেতনা, ঐক্যবোধের উন্নয়ন এবং বাস্তব জীবনে তার প্রতিফলন ঘটানো।</a:t>
            </a: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সুষ্ঠুভাবে প্রোগ্রাম বাস্তবায়ন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3A6362-0DB8-A0E4-0EB6-5502F4C645BB}"/>
              </a:ext>
            </a:extLst>
          </p:cNvPr>
          <p:cNvSpPr txBox="1">
            <a:spLocks/>
          </p:cNvSpPr>
          <p:nvPr/>
        </p:nvSpPr>
        <p:spPr>
          <a:xfrm>
            <a:off x="1996440" y="1859280"/>
            <a:ext cx="7924800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উদ্দেশ্য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21E13-68A1-2396-D3E3-5CD851FD0763}"/>
              </a:ext>
            </a:extLst>
          </p:cNvPr>
          <p:cNvSpPr/>
          <p:nvPr/>
        </p:nvSpPr>
        <p:spPr>
          <a:xfrm>
            <a:off x="4025561" y="594360"/>
            <a:ext cx="414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27E1-1B9B-48F6-0009-52111EA44F6C}"/>
              </a:ext>
            </a:extLst>
          </p:cNvPr>
          <p:cNvSpPr txBox="1">
            <a:spLocks/>
          </p:cNvSpPr>
          <p:nvPr/>
        </p:nvSpPr>
        <p:spPr>
          <a:xfrm>
            <a:off x="670560" y="1965960"/>
            <a:ext cx="11993880" cy="3627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বালক-বালিকাদের দায়িত্ব গ্রহণ ও তা পালনের সুযোগ সৃষ্টিকরা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নেতৃত্বের বিকেন্দ্রীকরণের ব্যবস্থা করা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একত্রে কাজ করার মানসিকতা গড়ে তোলা, সহমর্মিতা ও অন্যের মতামতকে গুরুত্ব প্রদানের সুযোগ সৃষ্টি করা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কাজের চাপ কমানো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সুষ্ঠু সুন্দর ও সুশৃংখলভাবে ইউনিটের সার্বিক কার্যবলী পরিচালনা করা</a:t>
            </a:r>
          </a:p>
          <a:p>
            <a:pPr>
              <a:lnSpc>
                <a:spcPct val="150000"/>
              </a:lnSpc>
            </a:pPr>
            <a:endParaRPr lang="en-US" sz="260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  <a:p>
            <a:pPr>
              <a:lnSpc>
                <a:spcPct val="150000"/>
              </a:lnSpc>
            </a:pPr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CD59AF-87BE-91A6-6433-F6C413F870BA}"/>
              </a:ext>
            </a:extLst>
          </p:cNvPr>
          <p:cNvSpPr txBox="1">
            <a:spLocks/>
          </p:cNvSpPr>
          <p:nvPr/>
        </p:nvSpPr>
        <p:spPr>
          <a:xfrm>
            <a:off x="2133600" y="1188720"/>
            <a:ext cx="7924800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প্রয়োজনীয়তা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0C3DD9-60A5-433F-BABB-058E1DA29E28}"/>
              </a:ext>
            </a:extLst>
          </p:cNvPr>
          <p:cNvSpPr/>
          <p:nvPr/>
        </p:nvSpPr>
        <p:spPr>
          <a:xfrm>
            <a:off x="3811180" y="152400"/>
            <a:ext cx="414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1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583CE-882E-A1A6-2FFE-F25F6DA583BB}"/>
              </a:ext>
            </a:extLst>
          </p:cNvPr>
          <p:cNvSpPr txBox="1">
            <a:spLocks/>
          </p:cNvSpPr>
          <p:nvPr/>
        </p:nvSpPr>
        <p:spPr>
          <a:xfrm>
            <a:off x="594360" y="2697480"/>
            <a:ext cx="11247120" cy="3429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অল্প সময়ে অধিক কাজ সম্পন্ন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দায়িত্ববোধ জাগ্রত ও প্রয়োগের সুযোগ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bg2">
                    <a:lumMod val="10000"/>
                  </a:schemeClr>
                </a:solidFill>
                <a:latin typeface="SolaimanLipi" pitchFamily="65" charset="0"/>
                <a:cs typeface="SolaimanLipi" pitchFamily="65" charset="0"/>
              </a:rPr>
              <a:t>নেতার নেতৃত্বকে মানা ও সেই মোতাবেক চলার মানসিকতা সৃষ্টি এবং এ মানসিকতার বাস্তবে রূপায়নে হাতেকলমে অনুশীলনের সুযোগ প্রদান</a:t>
            </a:r>
          </a:p>
          <a:p>
            <a:pPr>
              <a:lnSpc>
                <a:spcPct val="150000"/>
              </a:lnSpc>
            </a:pPr>
            <a:endParaRPr lang="en-US" sz="2600">
              <a:solidFill>
                <a:schemeClr val="bg2">
                  <a:lumMod val="1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>
              <a:lnSpc>
                <a:spcPct val="150000"/>
              </a:lnSpc>
            </a:pPr>
            <a:endParaRPr lang="en-US" sz="2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770F17-C966-2662-4FC9-994EA6FB01BF}"/>
              </a:ext>
            </a:extLst>
          </p:cNvPr>
          <p:cNvSpPr txBox="1">
            <a:spLocks/>
          </p:cNvSpPr>
          <p:nvPr/>
        </p:nvSpPr>
        <p:spPr>
          <a:xfrm>
            <a:off x="2026920" y="1584960"/>
            <a:ext cx="7924800" cy="658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SolaimanLipi" pitchFamily="65" charset="0"/>
                <a:cs typeface="SolaimanLipi" pitchFamily="65" charset="0"/>
              </a:rPr>
              <a:t>প্রয়োজনীয়তা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3E56F-1E8B-F13B-CDD3-DCDD01E8DA81}"/>
              </a:ext>
            </a:extLst>
          </p:cNvPr>
          <p:cNvSpPr/>
          <p:nvPr/>
        </p:nvSpPr>
        <p:spPr>
          <a:xfrm>
            <a:off x="3536860" y="228600"/>
            <a:ext cx="414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ষষ্ঠক</a:t>
            </a:r>
            <a:r>
              <a:rPr lang="en-US" sz="5400" b="1" dirty="0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b="1" dirty="0" err="1">
                <a:ln/>
                <a:solidFill>
                  <a:srgbClr val="B32C16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endParaRPr lang="en-US" sz="5400" b="1" dirty="0">
              <a:ln/>
              <a:solidFill>
                <a:srgbClr val="B32C16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718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F2CC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759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Kalpana Unicode</vt:lpstr>
      <vt:lpstr>NikoshBAN</vt:lpstr>
      <vt:lpstr>Rockwell</vt:lpstr>
      <vt:lpstr>Segoe Print</vt:lpstr>
      <vt:lpstr>SolaimanLipi</vt:lpstr>
      <vt:lpstr>1_Office Theme</vt:lpstr>
      <vt:lpstr>Damask</vt:lpstr>
      <vt:lpstr>PowerPoint Presentation</vt:lpstr>
      <vt:lpstr>আজকের সেশনে সকলকে স্বাগত</vt:lpstr>
      <vt:lpstr>শিক্ষক পরিচিতি</vt:lpstr>
      <vt:lpstr>ষষ্ঠক পদ্ধতি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2022-06-24T19:04:56Z</dcterms:created>
  <dcterms:modified xsi:type="dcterms:W3CDTF">2022-06-28T09:59:52Z</dcterms:modified>
</cp:coreProperties>
</file>