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8"/>
    <p:restoredTop sz="94590"/>
  </p:normalViewPr>
  <p:slideViewPr>
    <p:cSldViewPr snapToGrid="0" snapToObjects="1">
      <p:cViewPr varScale="1">
        <p:scale>
          <a:sx n="70" d="100"/>
          <a:sy n="70" d="100"/>
        </p:scale>
        <p:origin x="19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A2CEA-3F6E-2143-AC2F-95D45C035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05007-C698-2144-9DE5-87DAF5291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376DA-28F9-7646-89AC-F2D36963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58651-1292-F348-B62F-7D9BE4A5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F1931-CEB8-8B40-9774-415797DD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917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18C9-B3EB-D44C-B2FD-45393A9F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301E1-3E88-3041-84B9-EF57AC612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63FF7-5FE5-5E47-8E73-529A7A0F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3685A-FE94-6C45-92AD-BD23DAC8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4B44B-9B88-A440-B38E-98FC8DEA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44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FBB43-839A-4046-AB1D-E036F1BB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E2CF8-D540-4B42-ACF1-26AC84E92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32529-2FC3-9548-AF20-D8A84DBE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CC7CE-B02E-F74B-AE3A-04E40B42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E5E1A-55CD-214B-BFAD-BF25C285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056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0A38-2E18-5B4F-87E1-9A4DF9C4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834B9-2154-A641-9862-808F8F65E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A6643-FE95-4747-BE0A-C77F4C0D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45B3-E8DE-3F49-994C-B24BC54C1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77500-FFFE-B64D-ACCF-BF85A2255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1197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8F0D-3FF6-A440-8B1F-DD57074DA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4D0F7-D255-6949-8D52-1C1781D0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F2560-9A47-3343-B81D-409F42A0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9DA90-E386-F447-B5DE-CC7CCD90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6CCCD-FB6E-5E41-9ABF-4BE16B49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952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829-70A5-2140-ACB9-CA6CC2CD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0157A-3AE8-6741-AC09-54B4B8EE8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DACC9-37A4-1A47-8260-931F7C881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65C2B-E472-7C45-8D49-8FF1605D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24E32-CA38-3244-B57E-90CF1A18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B6E5F-1CB3-7D46-9690-2767D1BB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7922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BFF5-6320-F248-BB7A-DE14CA868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8DC18-5763-0144-A100-45E04BFA1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A6580-4A63-7E49-B577-3516BAEF1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5C169-4D0C-DF4E-B834-214C04DB8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F3CBB7-E300-3842-B39E-8D550B837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64E44-4A15-D340-80F6-D13CE6B8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2981E-927E-E045-808D-6CC4D893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91ABA-072D-5740-BEAE-E0D78E52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45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0AB9-7A56-7E4A-8A8D-1963E8FC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3F16F-4723-9B4E-B70D-E562630F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8D26F-6862-C249-A16A-37B26A87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84CE3-5041-D14A-9B08-C85D2C5E7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9525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1107B6-FE17-1946-A1FE-64E0AC75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20764-181D-B04F-8919-CEB064BB2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FF64-9464-8040-B65A-261AC5BA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7079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E1FD-4140-D54F-8ECD-561C78E45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09D78-7797-3147-9BCD-8BA340B8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71DB0-E3D0-0044-96C8-CFD6FC932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7856A-46EF-5148-BA15-3803062E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EDFED-D192-8641-A918-3D70A896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938EB-58C5-6746-AD87-48205FF1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2975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49FE-2B10-1F4E-A7E6-FA664DB0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00C35-6352-4C43-8334-B32946492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06E23-7DFD-3D43-A103-7B5491CFF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73323-C7AA-0B46-A196-9DF6C766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E97FF-6196-E747-BFF9-C1CC7021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0C3E9-6615-9A43-B9E4-A46F78E5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298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8FE4E-194B-7545-9627-228409FCC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4D4CB-90B2-C24E-8F4A-10F280C9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F493E-1684-0442-A363-844BA2C88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AFE3-5720-B74F-AC82-8E6D326683E4}" type="datetimeFigureOut">
              <a:rPr lang="en-NL" smtClean="0"/>
              <a:t>28/06/2022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FB15C-05EA-F648-8A92-32AB13D6A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D8B42-9E6C-C442-B88F-EDE16566D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66FE-664F-6044-844F-0E45F12E6B7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3913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485B9-86D0-8541-B54A-D4B93FA28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2012" y="1122362"/>
            <a:ext cx="11982734" cy="2603477"/>
          </a:xfrm>
        </p:spPr>
        <p:txBody>
          <a:bodyPr>
            <a:normAutofit/>
          </a:bodyPr>
          <a:lstStyle/>
          <a:p>
            <a:r>
              <a:rPr lang="en-NL" sz="7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Welcome to Statistical  </a:t>
            </a:r>
            <a:br>
              <a:rPr lang="en-NL" sz="7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L" sz="7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bn-IN" sz="7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L" sz="72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B69E9-EABA-5248-8C45-A95E7BCE7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0238"/>
            <a:ext cx="9144000" cy="617561"/>
          </a:xfrm>
        </p:spPr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2108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D422-9F52-714F-96C7-58DA13F0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384E6-2831-A544-B82B-5A5EB6BAF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NL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given some real Example of Estimation, Estimator and Estimate</a:t>
            </a:r>
          </a:p>
        </p:txBody>
      </p:sp>
    </p:spTree>
    <p:extLst>
      <p:ext uri="{BB962C8B-B14F-4D97-AF65-F5344CB8AC3E}">
        <p14:creationId xmlns:p14="http://schemas.microsoft.com/office/powerpoint/2010/main" val="191042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3024-777F-9849-B9CC-93DF7FAD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NL" sz="9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NL" sz="9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NL" sz="9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L" sz="9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462EEA-CA9F-2048-9C60-04CE2999D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6622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75AF-8A97-4445-9A20-0C796042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latin typeface="Bangla MN" pitchFamily="2" charset="0"/>
                <a:cs typeface="Bangla MN" pitchFamily="2" charset="0"/>
              </a:rPr>
              <a:t>শিক্ষক</a:t>
            </a:r>
            <a:r>
              <a:rPr lang="bn-IN" dirty="0">
                <a:latin typeface="Bangla MN" pitchFamily="2" charset="0"/>
                <a:cs typeface="Bangla MN" pitchFamily="2" charset="0"/>
              </a:rPr>
              <a:t> পরিচিতি</a:t>
            </a:r>
            <a:endParaRPr lang="en-NL" dirty="0">
              <a:latin typeface="Bangla MN" pitchFamily="2" charset="0"/>
              <a:cs typeface="Bangla MN" pitchFamily="2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7136CBE-E380-2D4A-A3DB-6B53309A3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1320" y="1165150"/>
            <a:ext cx="3111689" cy="401320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940683-1A94-6749-B3EE-5F3FF7F6CB76}"/>
              </a:ext>
            </a:extLst>
          </p:cNvPr>
          <p:cNvSpPr txBox="1"/>
          <p:nvPr/>
        </p:nvSpPr>
        <p:spPr>
          <a:xfrm>
            <a:off x="651165" y="2234193"/>
            <a:ext cx="61931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Imran Hossain </a:t>
            </a:r>
          </a:p>
          <a:p>
            <a:endParaRPr lang="en-GB" sz="3200" b="1" dirty="0">
              <a:solidFill>
                <a:schemeClr val="bg1"/>
              </a:solidFill>
              <a:highlight>
                <a:srgbClr val="00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chemeClr val="bg1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Lecturer, Department of Statistics</a:t>
            </a:r>
          </a:p>
          <a:p>
            <a:endParaRPr lang="en-GB" sz="3200" b="1" dirty="0">
              <a:solidFill>
                <a:schemeClr val="bg1"/>
              </a:solidFill>
              <a:highlight>
                <a:srgbClr val="80008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chemeClr val="bg1"/>
                </a:solidFill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Habibullah Bahar College</a:t>
            </a:r>
            <a:endParaRPr lang="bn-IN" sz="3200" b="1" dirty="0">
              <a:solidFill>
                <a:schemeClr val="bg1"/>
              </a:solidFill>
              <a:highlight>
                <a:srgbClr val="80008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D1E7-3079-8B4A-8040-E6D7547C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b="1" dirty="0">
                <a:latin typeface="Bangla MN" pitchFamily="2" charset="0"/>
                <a:cs typeface="Bangla MN" pitchFamily="2" charset="0"/>
              </a:rPr>
              <a:t>পাঠ</a:t>
            </a:r>
            <a:r>
              <a:rPr lang="bn-IN" b="1" dirty="0">
                <a:latin typeface="Bangla MN" pitchFamily="2" charset="0"/>
                <a:cs typeface="Bangla MN" pitchFamily="2" charset="0"/>
              </a:rPr>
              <a:t> পরিচিতিঃ </a:t>
            </a:r>
            <a:endParaRPr lang="en-NL" b="1" dirty="0">
              <a:latin typeface="Bangla MN" pitchFamily="2" charset="0"/>
              <a:cs typeface="Bangla MN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4A31D-48FF-2049-9B3B-5E7E28D20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/>
          </a:p>
          <a:p>
            <a:r>
              <a:rPr lang="bn-IN" sz="4400" dirty="0">
                <a:latin typeface="Bangla MN" pitchFamily="2" charset="0"/>
                <a:cs typeface="Bangla MN" pitchFamily="2" charset="0"/>
              </a:rPr>
              <a:t>বিষয়ঃ </a:t>
            </a:r>
            <a:r>
              <a:rPr lang="en-GB" sz="4400" dirty="0">
                <a:latin typeface="Bangla MN" pitchFamily="2" charset="0"/>
                <a:cs typeface="Bangla MN" pitchFamily="2" charset="0"/>
              </a:rPr>
              <a:t>Statistical Inference</a:t>
            </a:r>
            <a:endParaRPr lang="bn-IN" sz="4400" dirty="0">
              <a:latin typeface="Bangla MN" pitchFamily="2" charset="0"/>
              <a:cs typeface="Bangla MN" pitchFamily="2" charset="0"/>
            </a:endParaRPr>
          </a:p>
          <a:p>
            <a:r>
              <a:rPr lang="bn-IN" sz="4400" dirty="0">
                <a:latin typeface="Bangla MN" pitchFamily="2" charset="0"/>
                <a:cs typeface="Bangla MN" pitchFamily="2" charset="0"/>
              </a:rPr>
              <a:t>শ্রেণীঃ </a:t>
            </a:r>
            <a:r>
              <a:rPr lang="en-GB" sz="4400" dirty="0" err="1">
                <a:latin typeface="Bangla MN" pitchFamily="2" charset="0"/>
                <a:cs typeface="Bangla MN" pitchFamily="2" charset="0"/>
              </a:rPr>
              <a:t>তৃতীয়</a:t>
            </a:r>
            <a:r>
              <a:rPr lang="bn-IN" sz="4400" dirty="0">
                <a:latin typeface="Bangla MN" pitchFamily="2" charset="0"/>
                <a:cs typeface="Bangla MN" pitchFamily="2" charset="0"/>
              </a:rPr>
              <a:t> বর্ষ</a:t>
            </a:r>
          </a:p>
          <a:p>
            <a:r>
              <a:rPr lang="bn-IN" sz="4400" dirty="0">
                <a:latin typeface="Bangla MN" pitchFamily="2" charset="0"/>
                <a:cs typeface="Bangla MN" pitchFamily="2" charset="0"/>
              </a:rPr>
              <a:t>অধ্যায়ঃ প্রথম </a:t>
            </a:r>
          </a:p>
          <a:p>
            <a:r>
              <a:rPr lang="bn-IN" sz="4400" dirty="0">
                <a:latin typeface="Bangla MN" pitchFamily="2" charset="0"/>
                <a:cs typeface="Bangla MN" pitchFamily="2" charset="0"/>
              </a:rPr>
              <a:t>অধ্যায়ের নামঃ বেসিক ইনফারেঞ্চে</a:t>
            </a:r>
          </a:p>
          <a:p>
            <a:r>
              <a:rPr lang="bn-IN" sz="4400" dirty="0">
                <a:latin typeface="Bangla MN" pitchFamily="2" charset="0"/>
                <a:cs typeface="Bangla MN" pitchFamily="2" charset="0"/>
              </a:rPr>
              <a:t>সময়ঃ ৪০ মিনিট</a:t>
            </a:r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0480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AA39-181E-DA42-9FA1-CBAE7FA0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latin typeface="Bangla MN" pitchFamily="2" charset="0"/>
                <a:cs typeface="Bangla MN" pitchFamily="2" charset="0"/>
              </a:rPr>
              <a:t>Statistical Inference বলতে</a:t>
            </a:r>
            <a:r>
              <a:rPr lang="bn-IN" dirty="0">
                <a:latin typeface="Bangla MN" pitchFamily="2" charset="0"/>
                <a:cs typeface="Bangla MN" pitchFamily="2" charset="0"/>
              </a:rPr>
              <a:t> কি বুঝ?</a:t>
            </a:r>
            <a:endParaRPr lang="en-NL" dirty="0">
              <a:latin typeface="Bangla MN" pitchFamily="2" charset="0"/>
              <a:cs typeface="Bangla MN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1CD20-1D4C-6E49-8CEF-89BCD28DA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L" sz="4400" dirty="0">
                <a:latin typeface="Bangla MN" pitchFamily="2" charset="0"/>
                <a:cs typeface="Bangla MN" pitchFamily="2" charset="0"/>
              </a:rPr>
              <a:t>এ</a:t>
            </a:r>
            <a:r>
              <a:rPr lang="bn-IN" sz="4400" dirty="0">
                <a:latin typeface="Bangla MN" pitchFamily="2" charset="0"/>
                <a:cs typeface="Bangla MN" pitchFamily="2" charset="0"/>
              </a:rPr>
              <a:t> সম্পর্কে কি তোমরা কিছু জানো?</a:t>
            </a:r>
            <a:endParaRPr lang="en-GB" sz="4400" dirty="0">
              <a:latin typeface="Bangla MN" pitchFamily="2" charset="0"/>
              <a:cs typeface="Bangla M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0F1C1-6BFF-7D45-8842-202634924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533" y="2876551"/>
            <a:ext cx="8060267" cy="296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4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BA019-CA87-F745-98D4-3472BE44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>
                <a:solidFill>
                  <a:srgbClr val="7030A0"/>
                </a:solidFill>
                <a:latin typeface="Bangla MN" pitchFamily="2" charset="0"/>
                <a:cs typeface="Bangla MN" pitchFamily="2" charset="0"/>
              </a:rPr>
              <a:t>যা</a:t>
            </a:r>
            <a:r>
              <a:rPr lang="bn-IN" dirty="0">
                <a:solidFill>
                  <a:srgbClr val="7030A0"/>
                </a:solidFill>
                <a:latin typeface="Bangla MN" pitchFamily="2" charset="0"/>
                <a:cs typeface="Bangla MN" pitchFamily="2" charset="0"/>
              </a:rPr>
              <a:t> যা শিখবো আমরা/ পাঠ শিরোনাম</a:t>
            </a:r>
            <a:r>
              <a:rPr lang="en-GB" dirty="0">
                <a:latin typeface="Bangla MN" pitchFamily="2" charset="0"/>
                <a:cs typeface="Bangla MN" pitchFamily="2" charset="0"/>
              </a:rPr>
              <a:t>: </a:t>
            </a:r>
            <a:endParaRPr lang="en-NL" dirty="0">
              <a:latin typeface="Bangla MN" pitchFamily="2" charset="0"/>
              <a:cs typeface="Bangla MN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7F63-2426-C94C-B3ED-E621EE71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1" y="1825625"/>
            <a:ext cx="11108266" cy="4351338"/>
          </a:xfrm>
        </p:spPr>
        <p:txBody>
          <a:bodyPr/>
          <a:lstStyle/>
          <a:p>
            <a:r>
              <a:rPr lang="en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Statistical Inference?</a:t>
            </a:r>
          </a:p>
          <a:p>
            <a:r>
              <a:rPr lang="en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by Estimation,Estimator and Estimate?</a:t>
            </a:r>
          </a:p>
          <a:p>
            <a:r>
              <a:rPr lang="en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Sample?</a:t>
            </a:r>
          </a:p>
          <a:p>
            <a:r>
              <a:rPr lang="en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Parameter?</a:t>
            </a:r>
          </a:p>
          <a:p>
            <a:r>
              <a:rPr lang="en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Statistic?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1551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AD585-675E-C547-A76F-0CF07BD9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sz="6600" dirty="0">
                <a:latin typeface="Bangla MN" pitchFamily="2" charset="0"/>
                <a:cs typeface="Bangla MN" pitchFamily="2" charset="0"/>
              </a:rPr>
              <a:t>শিখনফলঃ</a:t>
            </a:r>
            <a:r>
              <a:rPr lang="bn-IN" dirty="0"/>
              <a:t> 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3111C-CCFA-3A40-A179-47C81B498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N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erfect defination of </a:t>
            </a:r>
          </a:p>
          <a:p>
            <a:r>
              <a:rPr lang="en-NL" sz="6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N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NL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Parameter</a:t>
            </a:r>
            <a:r>
              <a:rPr lang="en-N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NL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Estimations</a:t>
            </a:r>
            <a:r>
              <a:rPr lang="en-N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NL" sz="6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Estimator</a:t>
            </a:r>
            <a:r>
              <a:rPr lang="en-N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NL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Estimate</a:t>
            </a:r>
            <a:r>
              <a:rPr lang="en-N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r>
              <a:rPr lang="en-NL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Statistic.</a:t>
            </a:r>
          </a:p>
        </p:txBody>
      </p:sp>
    </p:spTree>
    <p:extLst>
      <p:ext uri="{BB962C8B-B14F-4D97-AF65-F5344CB8AC3E}">
        <p14:creationId xmlns:p14="http://schemas.microsoft.com/office/powerpoint/2010/main" val="260542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247B-6069-A14E-8984-69552719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Statistical Inference?</a:t>
            </a:r>
            <a:b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D7DA66-F0E8-F648-BEB2-E136D5109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L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Inference</a:t>
            </a:r>
            <a:r>
              <a:rPr lang="b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পরিসংখ্যানিক </a:t>
            </a:r>
            <a:r>
              <a:rPr lang="en-NL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অনুমান) is the process of making conclusion regarding unknown charactristics or parameter of a population, on the basis of observed sample drawn from that population.</a:t>
            </a:r>
          </a:p>
        </p:txBody>
      </p:sp>
    </p:spTree>
    <p:extLst>
      <p:ext uri="{BB962C8B-B14F-4D97-AF65-F5344CB8AC3E}">
        <p14:creationId xmlns:p14="http://schemas.microsoft.com/office/powerpoint/2010/main" val="234429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2379-C835-1147-8BC2-29E3A1B2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Q. What do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by Estimation,Estimator and Estimate?</a:t>
            </a:r>
            <a:b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N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9ED58A-8CBA-214D-A4EE-060A4D14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r>
              <a:rPr lang="en-NL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Estimation is the process of arriving the value of unknown parameter on the basis of the sample when the from of the population is unknown. </a:t>
            </a:r>
            <a:br>
              <a:rPr lang="en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05812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A582-B859-044D-8F57-29BA138F989B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NL" dirty="0"/>
              <a:t>মূল্যায়নঃ</a:t>
            </a:r>
            <a:r>
              <a:rPr lang="bn-IN" dirty="0"/>
              <a:t> </a:t>
            </a:r>
            <a:endParaRPr lang="en-NL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09BBD1-65D6-1E45-9F86-16EA0F69C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67667" y="1948126"/>
            <a:ext cx="7586133" cy="415528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FB2B8E-17B4-8B45-A2C4-8408C5CB3A73}"/>
              </a:ext>
            </a:extLst>
          </p:cNvPr>
          <p:cNvSpPr txBox="1"/>
          <p:nvPr/>
        </p:nvSpPr>
        <p:spPr>
          <a:xfrm>
            <a:off x="0" y="2387599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 work with Colaborately </a:t>
            </a:r>
          </a:p>
        </p:txBody>
      </p:sp>
    </p:spTree>
    <p:extLst>
      <p:ext uri="{BB962C8B-B14F-4D97-AF65-F5344CB8AC3E}">
        <p14:creationId xmlns:p14="http://schemas.microsoft.com/office/powerpoint/2010/main" val="17201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213</Words>
  <Application>Microsoft Macintosh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Bangla MN</vt:lpstr>
      <vt:lpstr>Calibri</vt:lpstr>
      <vt:lpstr>Calibri Light</vt:lpstr>
      <vt:lpstr>Times New Roman</vt:lpstr>
      <vt:lpstr>Office Theme</vt:lpstr>
      <vt:lpstr>Welcome to Statistical   Class  </vt:lpstr>
      <vt:lpstr>শিক্ষক পরিচিতি</vt:lpstr>
      <vt:lpstr>পাঠ পরিচিতিঃ </vt:lpstr>
      <vt:lpstr>Statistical Inference বলতে কি বুঝ?</vt:lpstr>
      <vt:lpstr>যা যা শিখবো আমরা/ পাঠ শিরোনাম: </vt:lpstr>
      <vt:lpstr>শিখনফলঃ </vt:lpstr>
      <vt:lpstr>What is Statistical Inference? </vt:lpstr>
      <vt:lpstr>Q. What do you mean by Estimation,Estimator and Estimate? </vt:lpstr>
      <vt:lpstr>মূল্যায়নঃ </vt:lpstr>
      <vt:lpstr>Home Work</vt:lpstr>
      <vt:lpstr>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2022-06-27T08:47:22Z</dcterms:created>
  <dcterms:modified xsi:type="dcterms:W3CDTF">2022-06-28T09:44:09Z</dcterms:modified>
</cp:coreProperties>
</file>