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9" r:id="rId2"/>
    <p:sldId id="256" r:id="rId3"/>
    <p:sldId id="329" r:id="rId4"/>
    <p:sldId id="330" r:id="rId5"/>
    <p:sldId id="331" r:id="rId6"/>
    <p:sldId id="325" r:id="rId7"/>
    <p:sldId id="310" r:id="rId8"/>
    <p:sldId id="317" r:id="rId9"/>
    <p:sldId id="328" r:id="rId10"/>
    <p:sldId id="292" r:id="rId11"/>
    <p:sldId id="332" r:id="rId12"/>
    <p:sldId id="307" r:id="rId13"/>
    <p:sldId id="322" r:id="rId14"/>
    <p:sldId id="295" r:id="rId15"/>
    <p:sldId id="321" r:id="rId16"/>
    <p:sldId id="320" r:id="rId17"/>
    <p:sldId id="319" r:id="rId18"/>
    <p:sldId id="318" r:id="rId19"/>
    <p:sldId id="297" r:id="rId20"/>
    <p:sldId id="298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মোঃ ওবায়দুর রহমান" userId="dd307b0c0afaca1f" providerId="LiveId" clId="{22611AD1-AD15-450B-AC79-D9495F82DCD8}"/>
    <pc:docChg chg="undo redo custSel addSld delSld modSld sldOrd">
      <pc:chgData name="মোঃ ওবায়দুর রহমান" userId="dd307b0c0afaca1f" providerId="LiveId" clId="{22611AD1-AD15-450B-AC79-D9495F82DCD8}" dt="2022-02-10T15:34:31.834" v="5500" actId="20577"/>
      <pc:docMkLst>
        <pc:docMk/>
      </pc:docMkLst>
      <pc:sldChg chg="addSp delSp modSp mod ord modTransition modAnim">
        <pc:chgData name="মোঃ ওবায়দুর রহমান" userId="dd307b0c0afaca1f" providerId="LiveId" clId="{22611AD1-AD15-450B-AC79-D9495F82DCD8}" dt="2022-02-10T15:34:31.834" v="5500" actId="20577"/>
        <pc:sldMkLst>
          <pc:docMk/>
          <pc:sldMk cId="4033309134" sldId="256"/>
        </pc:sldMkLst>
        <pc:spChg chg="mod">
          <ac:chgData name="মোঃ ওবায়দুর রহমান" userId="dd307b0c0afaca1f" providerId="LiveId" clId="{22611AD1-AD15-450B-AC79-D9495F82DCD8}" dt="2022-02-06T16:01:15.229" v="71" actId="1076"/>
          <ac:spMkLst>
            <pc:docMk/>
            <pc:sldMk cId="4033309134" sldId="256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06T16:01:15.229" v="71" actId="1076"/>
          <ac:spMkLst>
            <pc:docMk/>
            <pc:sldMk cId="4033309134" sldId="256"/>
            <ac:spMk id="7" creationId="{B412BB94-2D24-4FB1-8B57-D59C8531E85B}"/>
          </ac:spMkLst>
        </pc:spChg>
        <pc:spChg chg="add del mod">
          <ac:chgData name="মোঃ ওবায়দুর রহমান" userId="dd307b0c0afaca1f" providerId="LiveId" clId="{22611AD1-AD15-450B-AC79-D9495F82DCD8}" dt="2022-02-06T15:49:05.768" v="27" actId="478"/>
          <ac:spMkLst>
            <pc:docMk/>
            <pc:sldMk cId="4033309134" sldId="256"/>
            <ac:spMk id="12" creationId="{72915370-1F60-44B4-BD50-A72CD811AF87}"/>
          </ac:spMkLst>
        </pc:spChg>
        <pc:spChg chg="add mod">
          <ac:chgData name="মোঃ ওবায়দুর রহমান" userId="dd307b0c0afaca1f" providerId="LiveId" clId="{22611AD1-AD15-450B-AC79-D9495F82DCD8}" dt="2022-02-06T15:52:15.203" v="44" actId="122"/>
          <ac:spMkLst>
            <pc:docMk/>
            <pc:sldMk cId="4033309134" sldId="256"/>
            <ac:spMk id="13" creationId="{2F39ABB8-96BE-42DB-9DDB-FC4925C88C3E}"/>
          </ac:spMkLst>
        </pc:spChg>
        <pc:spChg chg="add mod">
          <ac:chgData name="মোঃ ওবায়দুর রহমান" userId="dd307b0c0afaca1f" providerId="LiveId" clId="{22611AD1-AD15-450B-AC79-D9495F82DCD8}" dt="2022-02-10T15:34:31.834" v="5500" actId="20577"/>
          <ac:spMkLst>
            <pc:docMk/>
            <pc:sldMk cId="4033309134" sldId="256"/>
            <ac:spMk id="15" creationId="{043A4CD9-7E7B-45E8-B51D-941935F23BFD}"/>
          </ac:spMkLst>
        </pc:spChg>
        <pc:spChg chg="add mod">
          <ac:chgData name="মোঃ ওবায়দুর রহমান" userId="dd307b0c0afaca1f" providerId="LiveId" clId="{22611AD1-AD15-450B-AC79-D9495F82DCD8}" dt="2022-02-06T16:15:31.815" v="111" actId="164"/>
          <ac:spMkLst>
            <pc:docMk/>
            <pc:sldMk cId="4033309134" sldId="256"/>
            <ac:spMk id="16" creationId="{230B6BB5-D555-45ED-BDAC-5C9B579C295F}"/>
          </ac:spMkLst>
        </pc:spChg>
        <pc:grpChg chg="add mod">
          <ac:chgData name="মোঃ ওবায়দুর রহমান" userId="dd307b0c0afaca1f" providerId="LiveId" clId="{22611AD1-AD15-450B-AC79-D9495F82DCD8}" dt="2022-02-06T16:15:31.815" v="111" actId="164"/>
          <ac:grpSpMkLst>
            <pc:docMk/>
            <pc:sldMk cId="4033309134" sldId="256"/>
            <ac:grpSpMk id="3" creationId="{DA845CA4-8BB6-4F56-935C-8FAA6B3EFCC2}"/>
          </ac:grpSpMkLst>
        </pc:grpChg>
        <pc:grpChg chg="mod">
          <ac:chgData name="মোঃ ওবায়দুর রহমান" userId="dd307b0c0afaca1f" providerId="LiveId" clId="{22611AD1-AD15-450B-AC79-D9495F82DCD8}" dt="2022-02-06T16:01:15.229" v="71" actId="1076"/>
          <ac:grpSpMkLst>
            <pc:docMk/>
            <pc:sldMk cId="4033309134" sldId="256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06T16:01:15.229" v="71" actId="1076"/>
          <ac:grpSpMkLst>
            <pc:docMk/>
            <pc:sldMk cId="4033309134" sldId="256"/>
            <ac:grpSpMk id="11" creationId="{0376A827-AC4C-4C2B-AC5F-D435DF7CDAC1}"/>
          </ac:grpSpMkLst>
        </pc:grpChg>
        <pc:picChg chg="add mod">
          <ac:chgData name="মোঃ ওবায়দুর রহমান" userId="dd307b0c0afaca1f" providerId="LiveId" clId="{22611AD1-AD15-450B-AC79-D9495F82DCD8}" dt="2022-02-06T16:01:15.229" v="71" actId="1076"/>
          <ac:picMkLst>
            <pc:docMk/>
            <pc:sldMk cId="4033309134" sldId="256"/>
            <ac:picMk id="2" creationId="{6F333B5B-E566-419B-9E91-BFAD0C4A6547}"/>
          </ac:picMkLst>
        </pc:picChg>
        <pc:picChg chg="add mod">
          <ac:chgData name="মোঃ ওবায়দুর রহমান" userId="dd307b0c0afaca1f" providerId="LiveId" clId="{22611AD1-AD15-450B-AC79-D9495F82DCD8}" dt="2022-02-06T15:56:44.721" v="68" actId="1076"/>
          <ac:picMkLst>
            <pc:docMk/>
            <pc:sldMk cId="4033309134" sldId="256"/>
            <ac:picMk id="8" creationId="{30986839-1D1B-4A56-B51A-4B6EF0A9F7C8}"/>
          </ac:picMkLst>
        </pc:picChg>
        <pc:picChg chg="mod">
          <ac:chgData name="মোঃ ওবায়দুর রহমান" userId="dd307b0c0afaca1f" providerId="LiveId" clId="{22611AD1-AD15-450B-AC79-D9495F82DCD8}" dt="2022-02-06T16:01:15.229" v="71" actId="1076"/>
          <ac:picMkLst>
            <pc:docMk/>
            <pc:sldMk cId="4033309134" sldId="256"/>
            <ac:picMk id="9" creationId="{8D2ECD13-E7D7-4C22-8189-D3A6824C8D39}"/>
          </ac:picMkLst>
        </pc:picChg>
        <pc:picChg chg="add mod">
          <ac:chgData name="মোঃ ওবায়দুর রহমান" userId="dd307b0c0afaca1f" providerId="LiveId" clId="{22611AD1-AD15-450B-AC79-D9495F82DCD8}" dt="2022-02-06T15:55:05.282" v="58" actId="1076"/>
          <ac:picMkLst>
            <pc:docMk/>
            <pc:sldMk cId="4033309134" sldId="256"/>
            <ac:picMk id="14" creationId="{DF1FE827-9001-4D1F-8992-150D2AA6D840}"/>
          </ac:picMkLst>
        </pc:picChg>
        <pc:picChg chg="mod">
          <ac:chgData name="মোঃ ওবায়দুর রহমান" userId="dd307b0c0afaca1f" providerId="LiveId" clId="{22611AD1-AD15-450B-AC79-D9495F82DCD8}" dt="2022-02-06T16:01:15.229" v="71" actId="1076"/>
          <ac:picMkLst>
            <pc:docMk/>
            <pc:sldMk cId="4033309134" sldId="256"/>
            <ac:picMk id="1026" creationId="{844D6AEA-8808-4A1D-8BC4-8409CF51A27A}"/>
          </ac:picMkLst>
        </pc:picChg>
      </pc:sldChg>
      <pc:sldChg chg="new del ord">
        <pc:chgData name="মোঃ ওবায়দুর রহমান" userId="dd307b0c0afaca1f" providerId="LiveId" clId="{22611AD1-AD15-450B-AC79-D9495F82DCD8}" dt="2022-02-10T15:31:47.046" v="5491" actId="2696"/>
        <pc:sldMkLst>
          <pc:docMk/>
          <pc:sldMk cId="1574910811" sldId="257"/>
        </pc:sldMkLst>
      </pc:sldChg>
      <pc:sldChg chg="add del ord">
        <pc:chgData name="মোঃ ওবায়দুর রহমান" userId="dd307b0c0afaca1f" providerId="LiveId" clId="{22611AD1-AD15-450B-AC79-D9495F82DCD8}" dt="2022-02-07T06:43:36.003" v="1075" actId="2696"/>
        <pc:sldMkLst>
          <pc:docMk/>
          <pc:sldMk cId="413834698" sldId="288"/>
        </pc:sldMkLst>
      </pc:sldChg>
      <pc:sldChg chg="add ord modTransition setBg modAnim">
        <pc:chgData name="মোঃ ওবায়দুর রহমান" userId="dd307b0c0afaca1f" providerId="LiveId" clId="{22611AD1-AD15-450B-AC79-D9495F82DCD8}" dt="2022-02-10T11:41:16.962" v="4621"/>
        <pc:sldMkLst>
          <pc:docMk/>
          <pc:sldMk cId="598586794" sldId="289"/>
        </pc:sldMkLst>
      </pc:sldChg>
      <pc:sldChg chg="modSp add setBg">
        <pc:chgData name="মোঃ ওবায়দুর রহমান" userId="dd307b0c0afaca1f" providerId="LiveId" clId="{22611AD1-AD15-450B-AC79-D9495F82DCD8}" dt="2022-02-09T10:27:20.957" v="4096" actId="20577"/>
        <pc:sldMkLst>
          <pc:docMk/>
          <pc:sldMk cId="4054002604" sldId="292"/>
        </pc:sldMkLst>
        <pc:spChg chg="mod">
          <ac:chgData name="মোঃ ওবায়দুর রহমান" userId="dd307b0c0afaca1f" providerId="LiveId" clId="{22611AD1-AD15-450B-AC79-D9495F82DCD8}" dt="2022-02-09T10:27:20.957" v="4096" actId="20577"/>
          <ac:spMkLst>
            <pc:docMk/>
            <pc:sldMk cId="4054002604" sldId="292"/>
            <ac:spMk id="2" creationId="{02EE36AC-949E-472D-88B9-BFC6117B20E9}"/>
          </ac:spMkLst>
        </pc:spChg>
      </pc:sldChg>
      <pc:sldChg chg="modSp add mod ord modTransition setBg">
        <pc:chgData name="মোঃ ওবায়দুর রহমান" userId="dd307b0c0afaca1f" providerId="LiveId" clId="{22611AD1-AD15-450B-AC79-D9495F82DCD8}" dt="2022-02-10T15:02:46.640" v="5005" actId="20577"/>
        <pc:sldMkLst>
          <pc:docMk/>
          <pc:sldMk cId="2584768013" sldId="295"/>
        </pc:sldMkLst>
        <pc:spChg chg="mod">
          <ac:chgData name="মোঃ ওবায়দুর রহমান" userId="dd307b0c0afaca1f" providerId="LiveId" clId="{22611AD1-AD15-450B-AC79-D9495F82DCD8}" dt="2022-02-10T15:02:46.640" v="5005" actId="20577"/>
          <ac:spMkLst>
            <pc:docMk/>
            <pc:sldMk cId="2584768013" sldId="295"/>
            <ac:spMk id="2" creationId="{6A85AAC1-5DB0-41E9-9E24-40252CC43F11}"/>
          </ac:spMkLst>
        </pc:spChg>
      </pc:sldChg>
      <pc:sldChg chg="modSp add mod ord setBg">
        <pc:chgData name="মোঃ ওবায়দুর রহমান" userId="dd307b0c0afaca1f" providerId="LiveId" clId="{22611AD1-AD15-450B-AC79-D9495F82DCD8}" dt="2022-02-10T14:40:43.500" v="4891" actId="20577"/>
        <pc:sldMkLst>
          <pc:docMk/>
          <pc:sldMk cId="3577015303" sldId="297"/>
        </pc:sldMkLst>
        <pc:spChg chg="mod">
          <ac:chgData name="মোঃ ওবায়দুর রহমান" userId="dd307b0c0afaca1f" providerId="LiveId" clId="{22611AD1-AD15-450B-AC79-D9495F82DCD8}" dt="2022-02-10T14:40:43.500" v="4891" actId="20577"/>
          <ac:spMkLst>
            <pc:docMk/>
            <pc:sldMk cId="3577015303" sldId="297"/>
            <ac:spMk id="5" creationId="{9068E51D-D30C-4507-BF53-E36A5FF7F369}"/>
          </ac:spMkLst>
        </pc:spChg>
      </pc:sldChg>
      <pc:sldChg chg="modSp add mod ord setBg">
        <pc:chgData name="মোঃ ওবায়দুর রহমান" userId="dd307b0c0afaca1f" providerId="LiveId" clId="{22611AD1-AD15-450B-AC79-D9495F82DCD8}" dt="2022-02-10T11:18:32.828" v="4513" actId="20577"/>
        <pc:sldMkLst>
          <pc:docMk/>
          <pc:sldMk cId="3748667517" sldId="298"/>
        </pc:sldMkLst>
        <pc:spChg chg="mod">
          <ac:chgData name="মোঃ ওবায়দুর রহমান" userId="dd307b0c0afaca1f" providerId="LiveId" clId="{22611AD1-AD15-450B-AC79-D9495F82DCD8}" dt="2022-02-10T11:18:32.828" v="4513" actId="20577"/>
          <ac:spMkLst>
            <pc:docMk/>
            <pc:sldMk cId="3748667517" sldId="298"/>
            <ac:spMk id="2" creationId="{DDF96C45-FA70-4DB0-A061-92027BEBDEA4}"/>
          </ac:spMkLst>
        </pc:spChg>
      </pc:sldChg>
      <pc:sldChg chg="add del">
        <pc:chgData name="মোঃ ওবায়দুর রহমান" userId="dd307b0c0afaca1f" providerId="LiveId" clId="{22611AD1-AD15-450B-AC79-D9495F82DCD8}" dt="2022-02-06T16:03:00.563" v="72" actId="2696"/>
        <pc:sldMkLst>
          <pc:docMk/>
          <pc:sldMk cId="3486778498" sldId="306"/>
        </pc:sldMkLst>
      </pc:sldChg>
      <pc:sldChg chg="addSp delSp modSp add mod ord modTransition delAnim modAnim">
        <pc:chgData name="মোঃ ওবায়দুর রহমান" userId="dd307b0c0afaca1f" providerId="LiveId" clId="{22611AD1-AD15-450B-AC79-D9495F82DCD8}" dt="2022-02-10T15:08:23.399" v="5099" actId="207"/>
        <pc:sldMkLst>
          <pc:docMk/>
          <pc:sldMk cId="3722972135" sldId="307"/>
        </pc:sldMkLst>
        <pc:spChg chg="add del mod">
          <ac:chgData name="মোঃ ওবায়দুর রহমান" userId="dd307b0c0afaca1f" providerId="LiveId" clId="{22611AD1-AD15-450B-AC79-D9495F82DCD8}" dt="2022-02-10T11:07:41.099" v="4103" actId="21"/>
          <ac:spMkLst>
            <pc:docMk/>
            <pc:sldMk cId="3722972135" sldId="307"/>
            <ac:spMk id="4" creationId="{6D9F37D1-683E-4E5F-8BC0-615A2C6D7736}"/>
          </ac:spMkLst>
        </pc:spChg>
        <pc:spChg chg="del mod">
          <ac:chgData name="মোঃ ওবায়দুর রহমান" userId="dd307b0c0afaca1f" providerId="LiveId" clId="{22611AD1-AD15-450B-AC79-D9495F82DCD8}" dt="2022-02-06T15:49:21.692" v="28" actId="478"/>
          <ac:spMkLst>
            <pc:docMk/>
            <pc:sldMk cId="3722972135" sldId="307"/>
            <ac:spMk id="12" creationId="{72915370-1F60-44B4-BD50-A72CD811AF87}"/>
          </ac:spMkLst>
        </pc:spChg>
        <pc:spChg chg="add mod">
          <ac:chgData name="মোঃ ওবায়দুর রহমান" userId="dd307b0c0afaca1f" providerId="LiveId" clId="{22611AD1-AD15-450B-AC79-D9495F82DCD8}" dt="2022-02-10T14:38:22.336" v="4827" actId="1076"/>
          <ac:spMkLst>
            <pc:docMk/>
            <pc:sldMk cId="3722972135" sldId="307"/>
            <ac:spMk id="12" creationId="{E069ACBA-B599-4707-9EA9-4AAB59038194}"/>
          </ac:spMkLst>
        </pc:spChg>
        <pc:spChg chg="add del mod">
          <ac:chgData name="মোঃ ওবায়দুর রহমান" userId="dd307b0c0afaca1f" providerId="LiveId" clId="{22611AD1-AD15-450B-AC79-D9495F82DCD8}" dt="2022-02-10T14:32:17.645" v="4787" actId="21"/>
          <ac:spMkLst>
            <pc:docMk/>
            <pc:sldMk cId="3722972135" sldId="307"/>
            <ac:spMk id="13" creationId="{B555FC58-9220-4026-AC89-88DD1D2AAFD9}"/>
          </ac:spMkLst>
        </pc:spChg>
        <pc:spChg chg="add del mod">
          <ac:chgData name="মোঃ ওবায়দুর রহমান" userId="dd307b0c0afaca1f" providerId="LiveId" clId="{22611AD1-AD15-450B-AC79-D9495F82DCD8}" dt="2022-02-10T14:36:13.709" v="4817" actId="21"/>
          <ac:spMkLst>
            <pc:docMk/>
            <pc:sldMk cId="3722972135" sldId="307"/>
            <ac:spMk id="14" creationId="{9019EE7A-C3A0-450C-ADCA-3401DD2A1417}"/>
          </ac:spMkLst>
        </pc:spChg>
        <pc:spChg chg="add del mod">
          <ac:chgData name="মোঃ ওবায়দুর রহমান" userId="dd307b0c0afaca1f" providerId="LiveId" clId="{22611AD1-AD15-450B-AC79-D9495F82DCD8}" dt="2022-02-10T14:33:26.192" v="4794" actId="21"/>
          <ac:spMkLst>
            <pc:docMk/>
            <pc:sldMk cId="3722972135" sldId="307"/>
            <ac:spMk id="15" creationId="{756B38EB-0482-4E52-B3E1-8D987371D7AB}"/>
          </ac:spMkLst>
        </pc:spChg>
        <pc:spChg chg="add del">
          <ac:chgData name="মোঃ ওবায়দুর রহমান" userId="dd307b0c0afaca1f" providerId="LiveId" clId="{22611AD1-AD15-450B-AC79-D9495F82DCD8}" dt="2022-02-09T05:57:33.281" v="2123" actId="22"/>
          <ac:spMkLst>
            <pc:docMk/>
            <pc:sldMk cId="3722972135" sldId="307"/>
            <ac:spMk id="15" creationId="{9E775BB7-F042-482C-AE8C-1B99A58E865F}"/>
          </ac:spMkLst>
        </pc:spChg>
        <pc:spChg chg="add del mod">
          <ac:chgData name="মোঃ ওবায়দুর রহমান" userId="dd307b0c0afaca1f" providerId="LiveId" clId="{22611AD1-AD15-450B-AC79-D9495F82DCD8}" dt="2022-02-10T14:34:37.253" v="4798" actId="21"/>
          <ac:spMkLst>
            <pc:docMk/>
            <pc:sldMk cId="3722972135" sldId="307"/>
            <ac:spMk id="16" creationId="{CD36A916-99FF-4FA6-B992-D5E96C586600}"/>
          </ac:spMkLst>
        </pc:spChg>
        <pc:spChg chg="add mod">
          <ac:chgData name="মোঃ ওবায়দুর রহমান" userId="dd307b0c0afaca1f" providerId="LiveId" clId="{22611AD1-AD15-450B-AC79-D9495F82DCD8}" dt="2022-02-10T15:08:23.399" v="5099" actId="207"/>
          <ac:spMkLst>
            <pc:docMk/>
            <pc:sldMk cId="3722972135" sldId="307"/>
            <ac:spMk id="17" creationId="{F920D9AE-0C3F-43EE-B61A-0BA0153E2D12}"/>
          </ac:spMkLst>
        </pc:spChg>
        <pc:grpChg chg="add del">
          <ac:chgData name="মোঃ ওবায়দুর রহমান" userId="dd307b0c0afaca1f" providerId="LiveId" clId="{22611AD1-AD15-450B-AC79-D9495F82DCD8}" dt="2022-02-09T05:52:18.555" v="2116" actId="478"/>
          <ac:grpSpMkLst>
            <pc:docMk/>
            <pc:sldMk cId="3722972135" sldId="307"/>
            <ac:grpSpMk id="11" creationId="{0376A827-AC4C-4C2B-AC5F-D435DF7CDAC1}"/>
          </ac:grpSpMkLst>
        </pc:grpChg>
        <pc:picChg chg="add del mod">
          <ac:chgData name="মোঃ ওবায়দুর রহমান" userId="dd307b0c0afaca1f" providerId="LiveId" clId="{22611AD1-AD15-450B-AC79-D9495F82DCD8}" dt="2022-02-10T14:38:33.078" v="4830" actId="1076"/>
          <ac:picMkLst>
            <pc:docMk/>
            <pc:sldMk cId="3722972135" sldId="307"/>
            <ac:picMk id="3" creationId="{7399D20F-32BD-4A1A-86F8-2AB52A9CF51E}"/>
          </ac:picMkLst>
        </pc:picChg>
        <pc:picChg chg="add del">
          <ac:chgData name="মোঃ ওবায়দুর রহমান" userId="dd307b0c0afaca1f" providerId="LiveId" clId="{22611AD1-AD15-450B-AC79-D9495F82DCD8}" dt="2022-02-09T05:51:12.600" v="2114"/>
          <ac:picMkLst>
            <pc:docMk/>
            <pc:sldMk cId="3722972135" sldId="307"/>
            <ac:picMk id="5" creationId="{712ACC48-A7ED-4784-B405-DB3F53A0012A}"/>
          </ac:picMkLst>
        </pc:picChg>
        <pc:picChg chg="del">
          <ac:chgData name="মোঃ ওবায়দুর রহমান" userId="dd307b0c0afaca1f" providerId="LiveId" clId="{22611AD1-AD15-450B-AC79-D9495F82DCD8}" dt="2022-02-06T15:48:52.952" v="25" actId="478"/>
          <ac:picMkLst>
            <pc:docMk/>
            <pc:sldMk cId="3722972135" sldId="307"/>
            <ac:picMk id="8" creationId="{30986839-1D1B-4A56-B51A-4B6EF0A9F7C8}"/>
          </ac:picMkLst>
        </pc:picChg>
        <pc:picChg chg="add del mod">
          <ac:chgData name="মোঃ ওবায়দুর রহমান" userId="dd307b0c0afaca1f" providerId="LiveId" clId="{22611AD1-AD15-450B-AC79-D9495F82DCD8}" dt="2022-02-09T05:52:47.945" v="2121"/>
          <ac:picMkLst>
            <pc:docMk/>
            <pc:sldMk cId="3722972135" sldId="307"/>
            <ac:picMk id="12" creationId="{5932F9FA-F24C-40C6-84E4-742D5F8F7906}"/>
          </ac:picMkLst>
        </pc:picChg>
      </pc:sldChg>
      <pc:sldChg chg="add del">
        <pc:chgData name="মোঃ ওবায়দুর রহমান" userId="dd307b0c0afaca1f" providerId="LiveId" clId="{22611AD1-AD15-450B-AC79-D9495F82DCD8}" dt="2022-02-10T11:22:50.822" v="4603" actId="2696"/>
        <pc:sldMkLst>
          <pc:docMk/>
          <pc:sldMk cId="2518677023" sldId="308"/>
        </pc:sldMkLst>
      </pc:sldChg>
      <pc:sldChg chg="add del">
        <pc:chgData name="মোঃ ওবায়দুর রহমান" userId="dd307b0c0afaca1f" providerId="LiveId" clId="{22611AD1-AD15-450B-AC79-D9495F82DCD8}" dt="2022-02-10T11:22:50.822" v="4603" actId="2696"/>
        <pc:sldMkLst>
          <pc:docMk/>
          <pc:sldMk cId="1562931391" sldId="309"/>
        </pc:sldMkLst>
      </pc:sldChg>
      <pc:sldChg chg="modSp add mod ord modTransition">
        <pc:chgData name="মোঃ ওবায়দুর রহমান" userId="dd307b0c0afaca1f" providerId="LiveId" clId="{22611AD1-AD15-450B-AC79-D9495F82DCD8}" dt="2022-02-10T11:40:51.600" v="4620"/>
        <pc:sldMkLst>
          <pc:docMk/>
          <pc:sldMk cId="4174969098" sldId="310"/>
        </pc:sldMkLst>
        <pc:spChg chg="mod">
          <ac:chgData name="মোঃ ওবায়দুর রহমান" userId="dd307b0c0afaca1f" providerId="LiveId" clId="{22611AD1-AD15-450B-AC79-D9495F82DCD8}" dt="2022-02-09T09:21:24.540" v="3308" actId="1036"/>
          <ac:spMkLst>
            <pc:docMk/>
            <pc:sldMk cId="4174969098" sldId="310"/>
            <ac:spMk id="2" creationId="{DD4D121A-E62F-4D47-98E3-D06B2775926A}"/>
          </ac:spMkLst>
        </pc:spChg>
        <pc:spChg chg="mod">
          <ac:chgData name="মোঃ ওবায়দুর রহমান" userId="dd307b0c0afaca1f" providerId="LiveId" clId="{22611AD1-AD15-450B-AC79-D9495F82DCD8}" dt="2022-02-09T09:24:18.484" v="3328" actId="207"/>
          <ac:spMkLst>
            <pc:docMk/>
            <pc:sldMk cId="4174969098" sldId="310"/>
            <ac:spMk id="51" creationId="{C792DF1C-0BF0-4AFD-BC30-E5B2DDFF9CA8}"/>
          </ac:spMkLst>
        </pc:spChg>
        <pc:spChg chg="mod">
          <ac:chgData name="মোঃ ওবায়দুর রহমান" userId="dd307b0c0afaca1f" providerId="LiveId" clId="{22611AD1-AD15-450B-AC79-D9495F82DCD8}" dt="2022-02-09T09:24:32.555" v="3329" actId="207"/>
          <ac:spMkLst>
            <pc:docMk/>
            <pc:sldMk cId="4174969098" sldId="310"/>
            <ac:spMk id="52" creationId="{A210CFB9-1889-4DB3-B8DF-F3B6BC53D3BC}"/>
          </ac:spMkLst>
        </pc:spChg>
      </pc:sldChg>
      <pc:sldChg chg="addSp delSp modSp new del mod ord modAnim">
        <pc:chgData name="মোঃ ওবায়দুর রহমান" userId="dd307b0c0afaca1f" providerId="LiveId" clId="{22611AD1-AD15-450B-AC79-D9495F82DCD8}" dt="2022-02-09T06:18:06.088" v="2173" actId="2696"/>
        <pc:sldMkLst>
          <pc:docMk/>
          <pc:sldMk cId="1846617824" sldId="311"/>
        </pc:sldMkLst>
        <pc:spChg chg="add mod">
          <ac:chgData name="মোঃ ওবায়দুর রহমান" userId="dd307b0c0afaca1f" providerId="LiveId" clId="{22611AD1-AD15-450B-AC79-D9495F82DCD8}" dt="2022-02-07T06:00:42.546" v="402" actId="164"/>
          <ac:spMkLst>
            <pc:docMk/>
            <pc:sldMk cId="1846617824" sldId="311"/>
            <ac:spMk id="2" creationId="{32DA45D5-A93F-41BB-876A-EDBAFC7534D5}"/>
          </ac:spMkLst>
        </pc:spChg>
        <pc:spChg chg="add mod">
          <ac:chgData name="মোঃ ওবায়দুর রহমান" userId="dd307b0c0afaca1f" providerId="LiveId" clId="{22611AD1-AD15-450B-AC79-D9495F82DCD8}" dt="2022-02-07T06:11:56.269" v="505" actId="1037"/>
          <ac:spMkLst>
            <pc:docMk/>
            <pc:sldMk cId="1846617824" sldId="311"/>
            <ac:spMk id="3" creationId="{A4CA0F25-BAE0-4E0D-9CF2-364FFC159AA4}"/>
          </ac:spMkLst>
        </pc:spChg>
        <pc:spChg chg="add del mod">
          <ac:chgData name="মোঃ ওবায়দুর রহমান" userId="dd307b0c0afaca1f" providerId="LiveId" clId="{22611AD1-AD15-450B-AC79-D9495F82DCD8}" dt="2022-02-07T06:09:39.091" v="476" actId="14100"/>
          <ac:spMkLst>
            <pc:docMk/>
            <pc:sldMk cId="1846617824" sldId="311"/>
            <ac:spMk id="11" creationId="{D78FC0EF-2BC7-492B-994C-CD1F34F172A5}"/>
          </ac:spMkLst>
        </pc:spChg>
        <pc:spChg chg="mod">
          <ac:chgData name="মোঃ ওবায়দুর রহমান" userId="dd307b0c0afaca1f" providerId="LiveId" clId="{22611AD1-AD15-450B-AC79-D9495F82DCD8}" dt="2022-02-07T06:34:00.493" v="798" actId="1076"/>
          <ac:spMkLst>
            <pc:docMk/>
            <pc:sldMk cId="1846617824" sldId="311"/>
            <ac:spMk id="14" creationId="{6A191B5F-BE10-4867-AE4E-B5C7419BD605}"/>
          </ac:spMkLst>
        </pc:spChg>
        <pc:spChg chg="mod">
          <ac:chgData name="মোঃ ওবায়দুর রহমান" userId="dd307b0c0afaca1f" providerId="LiveId" clId="{22611AD1-AD15-450B-AC79-D9495F82DCD8}" dt="2022-02-07T06:34:06.870" v="815" actId="1036"/>
          <ac:spMkLst>
            <pc:docMk/>
            <pc:sldMk cId="1846617824" sldId="311"/>
            <ac:spMk id="15" creationId="{6D1BDE5D-B501-4D39-BA0C-74E65B262C09}"/>
          </ac:spMkLst>
        </pc:spChg>
        <pc:spChg chg="mod">
          <ac:chgData name="মোঃ ওবায়দুর রহমান" userId="dd307b0c0afaca1f" providerId="LiveId" clId="{22611AD1-AD15-450B-AC79-D9495F82DCD8}" dt="2022-02-07T06:34:18.966" v="831" actId="1036"/>
          <ac:spMkLst>
            <pc:docMk/>
            <pc:sldMk cId="1846617824" sldId="311"/>
            <ac:spMk id="17" creationId="{BD853958-2485-4000-A441-ADDDAF059648}"/>
          </ac:spMkLst>
        </pc:spChg>
        <pc:spChg chg="mod">
          <ac:chgData name="মোঃ ওবায়দুর রহমান" userId="dd307b0c0afaca1f" providerId="LiveId" clId="{22611AD1-AD15-450B-AC79-D9495F82DCD8}" dt="2022-02-07T06:30:53.357" v="712"/>
          <ac:spMkLst>
            <pc:docMk/>
            <pc:sldMk cId="1846617824" sldId="311"/>
            <ac:spMk id="19" creationId="{1E2F39E2-66DA-405B-A98C-5C6C08E7B189}"/>
          </ac:spMkLst>
        </pc:spChg>
        <pc:spChg chg="mod">
          <ac:chgData name="মোঃ ওবায়দুর রহমান" userId="dd307b0c0afaca1f" providerId="LiveId" clId="{22611AD1-AD15-450B-AC79-D9495F82DCD8}" dt="2022-02-07T06:30:53.357" v="712"/>
          <ac:spMkLst>
            <pc:docMk/>
            <pc:sldMk cId="1846617824" sldId="311"/>
            <ac:spMk id="20" creationId="{357620DF-2E03-4C7D-9EC6-3A696C5B2701}"/>
          </ac:spMkLst>
        </pc:spChg>
        <pc:spChg chg="mod">
          <ac:chgData name="মোঃ ওবায়দুর রহমান" userId="dd307b0c0afaca1f" providerId="LiveId" clId="{22611AD1-AD15-450B-AC79-D9495F82DCD8}" dt="2022-02-07T06:30:53.357" v="712"/>
          <ac:spMkLst>
            <pc:docMk/>
            <pc:sldMk cId="1846617824" sldId="311"/>
            <ac:spMk id="22" creationId="{65C103D2-161E-47AC-85EF-7EE54803F901}"/>
          </ac:spMkLst>
        </pc:spChg>
        <pc:spChg chg="add mod">
          <ac:chgData name="মোঃ ওবায়দুর রহমান" userId="dd307b0c0afaca1f" providerId="LiveId" clId="{22611AD1-AD15-450B-AC79-D9495F82DCD8}" dt="2022-02-07T06:30:53.357" v="712"/>
          <ac:spMkLst>
            <pc:docMk/>
            <pc:sldMk cId="1846617824" sldId="311"/>
            <ac:spMk id="23" creationId="{3EC74BCB-40E1-4AE5-8262-514933A99F66}"/>
          </ac:spMkLst>
        </pc:spChg>
        <pc:spChg chg="mod">
          <ac:chgData name="মোঃ ওবায়দুর রহমান" userId="dd307b0c0afaca1f" providerId="LiveId" clId="{22611AD1-AD15-450B-AC79-D9495F82DCD8}" dt="2022-02-07T06:32:08.259" v="744" actId="207"/>
          <ac:spMkLst>
            <pc:docMk/>
            <pc:sldMk cId="1846617824" sldId="311"/>
            <ac:spMk id="25" creationId="{4FD1A412-28A1-4CA6-867D-FBF53ED21490}"/>
          </ac:spMkLst>
        </pc:spChg>
        <pc:spChg chg="mod">
          <ac:chgData name="মোঃ ওবায়দুর রহমান" userId="dd307b0c0afaca1f" providerId="LiveId" clId="{22611AD1-AD15-450B-AC79-D9495F82DCD8}" dt="2022-02-07T06:32:37.283" v="765" actId="1037"/>
          <ac:spMkLst>
            <pc:docMk/>
            <pc:sldMk cId="1846617824" sldId="311"/>
            <ac:spMk id="26" creationId="{7F213592-AC8E-454D-ABA1-03B86ECD322C}"/>
          </ac:spMkLst>
        </pc:spChg>
        <pc:spChg chg="mod">
          <ac:chgData name="মোঃ ওবায়দুর রহমান" userId="dd307b0c0afaca1f" providerId="LiveId" clId="{22611AD1-AD15-450B-AC79-D9495F82DCD8}" dt="2022-02-07T06:32:56.847" v="796" actId="1037"/>
          <ac:spMkLst>
            <pc:docMk/>
            <pc:sldMk cId="1846617824" sldId="311"/>
            <ac:spMk id="28" creationId="{C776959E-99B8-4AC3-94C5-2EC770807295}"/>
          </ac:spMkLst>
        </pc:spChg>
        <pc:spChg chg="mod">
          <ac:chgData name="মোঃ ওবায়দুর রহমান" userId="dd307b0c0afaca1f" providerId="LiveId" clId="{22611AD1-AD15-450B-AC79-D9495F82DCD8}" dt="2022-02-07T06:36:41.027" v="880" actId="207"/>
          <ac:spMkLst>
            <pc:docMk/>
            <pc:sldMk cId="1846617824" sldId="311"/>
            <ac:spMk id="30" creationId="{97EE4466-EC33-487B-BDF6-FCB9B2A4BD75}"/>
          </ac:spMkLst>
        </pc:spChg>
        <pc:spChg chg="mod">
          <ac:chgData name="মোঃ ওবায়দুর রহমান" userId="dd307b0c0afaca1f" providerId="LiveId" clId="{22611AD1-AD15-450B-AC79-D9495F82DCD8}" dt="2022-02-07T06:38:03.632" v="944" actId="1036"/>
          <ac:spMkLst>
            <pc:docMk/>
            <pc:sldMk cId="1846617824" sldId="311"/>
            <ac:spMk id="31" creationId="{BC4589F8-6A9E-489F-92EC-0A2CAB098D3D}"/>
          </ac:spMkLst>
        </pc:spChg>
        <pc:spChg chg="mod">
          <ac:chgData name="মোঃ ওবায়দুর রহমান" userId="dd307b0c0afaca1f" providerId="LiveId" clId="{22611AD1-AD15-450B-AC79-D9495F82DCD8}" dt="2022-02-07T06:45:04.588" v="1078" actId="1038"/>
          <ac:spMkLst>
            <pc:docMk/>
            <pc:sldMk cId="1846617824" sldId="311"/>
            <ac:spMk id="33" creationId="{57BD8104-918A-424C-A48F-BF65F007F509}"/>
          </ac:spMkLst>
        </pc:spChg>
        <pc:spChg chg="add del mod">
          <ac:chgData name="মোঃ ওবায়দুর রহমান" userId="dd307b0c0afaca1f" providerId="LiveId" clId="{22611AD1-AD15-450B-AC79-D9495F82DCD8}" dt="2022-02-07T06:41:31.794" v="969" actId="207"/>
          <ac:spMkLst>
            <pc:docMk/>
            <pc:sldMk cId="1846617824" sldId="311"/>
            <ac:spMk id="35" creationId="{8421D6AF-EF08-4B11-B97B-3FE79E34CAD0}"/>
          </ac:spMkLst>
        </pc:spChg>
        <pc:spChg chg="mod">
          <ac:chgData name="মোঃ ওবায়দুর রহমান" userId="dd307b0c0afaca1f" providerId="LiveId" clId="{22611AD1-AD15-450B-AC79-D9495F82DCD8}" dt="2022-02-07T06:42:44.191" v="1009" actId="1036"/>
          <ac:spMkLst>
            <pc:docMk/>
            <pc:sldMk cId="1846617824" sldId="311"/>
            <ac:spMk id="36" creationId="{DB8DC937-D846-4E03-9AEA-F97EEA2AACF5}"/>
          </ac:spMkLst>
        </pc:spChg>
        <pc:spChg chg="mod">
          <ac:chgData name="মোঃ ওবায়দুর রহমান" userId="dd307b0c0afaca1f" providerId="LiveId" clId="{22611AD1-AD15-450B-AC79-D9495F82DCD8}" dt="2022-02-07T06:43:10.182" v="1074" actId="1038"/>
          <ac:spMkLst>
            <pc:docMk/>
            <pc:sldMk cId="1846617824" sldId="311"/>
            <ac:spMk id="38" creationId="{DD1766F6-83E4-42C4-8BFA-2FFDB31F0C0C}"/>
          </ac:spMkLst>
        </pc:spChg>
        <pc:grpChg chg="add mod">
          <ac:chgData name="মোঃ ওবায়দুর রহমান" userId="dd307b0c0afaca1f" providerId="LiveId" clId="{22611AD1-AD15-450B-AC79-D9495F82DCD8}" dt="2022-02-07T06:19:19.612" v="517" actId="1076"/>
          <ac:grpSpMkLst>
            <pc:docMk/>
            <pc:sldMk cId="1846617824" sldId="311"/>
            <ac:grpSpMk id="12" creationId="{8865ACB9-5232-4D4A-9005-49FE95D42D87}"/>
          </ac:grpSpMkLst>
        </pc:grpChg>
        <pc:grpChg chg="add mod">
          <ac:chgData name="মোঃ ওবায়দুর রহমান" userId="dd307b0c0afaca1f" providerId="LiveId" clId="{22611AD1-AD15-450B-AC79-D9495F82DCD8}" dt="2022-02-07T06:19:30.173" v="518" actId="1076"/>
          <ac:grpSpMkLst>
            <pc:docMk/>
            <pc:sldMk cId="1846617824" sldId="311"/>
            <ac:grpSpMk id="13" creationId="{6419E128-C269-4958-98A3-3E701231E391}"/>
          </ac:grpSpMkLst>
        </pc:grpChg>
        <pc:grpChg chg="add mod">
          <ac:chgData name="মোঃ ওবায়দুর রহমান" userId="dd307b0c0afaca1f" providerId="LiveId" clId="{22611AD1-AD15-450B-AC79-D9495F82DCD8}" dt="2022-02-07T06:40:09.896" v="956" actId="1038"/>
          <ac:grpSpMkLst>
            <pc:docMk/>
            <pc:sldMk cId="1846617824" sldId="311"/>
            <ac:grpSpMk id="18" creationId="{48CA4DF6-A83A-4CC7-BCDB-14779C5DDD79}"/>
          </ac:grpSpMkLst>
        </pc:grpChg>
        <pc:grpChg chg="add mod">
          <ac:chgData name="মোঃ ওবায়দুর রহমান" userId="dd307b0c0afaca1f" providerId="LiveId" clId="{22611AD1-AD15-450B-AC79-D9495F82DCD8}" dt="2022-02-07T06:31:13.022" v="714" actId="1076"/>
          <ac:grpSpMkLst>
            <pc:docMk/>
            <pc:sldMk cId="1846617824" sldId="311"/>
            <ac:grpSpMk id="24" creationId="{2C952FE2-A049-4BD8-A956-91A2C34BF702}"/>
          </ac:grpSpMkLst>
        </pc:grpChg>
        <pc:grpChg chg="add mod">
          <ac:chgData name="মোঃ ওবায়দুর রহমান" userId="dd307b0c0afaca1f" providerId="LiveId" clId="{22611AD1-AD15-450B-AC79-D9495F82DCD8}" dt="2022-02-07T06:39:29.005" v="948" actId="1076"/>
          <ac:grpSpMkLst>
            <pc:docMk/>
            <pc:sldMk cId="1846617824" sldId="311"/>
            <ac:grpSpMk id="29" creationId="{1F938DA3-D434-4D54-A266-75BEB89A066E}"/>
          </ac:grpSpMkLst>
        </pc:grpChg>
        <pc:grpChg chg="add mod">
          <ac:chgData name="মোঃ ওবায়দুর রহমান" userId="dd307b0c0afaca1f" providerId="LiveId" clId="{22611AD1-AD15-450B-AC79-D9495F82DCD8}" dt="2022-02-07T06:40:41.813" v="958" actId="1076"/>
          <ac:grpSpMkLst>
            <pc:docMk/>
            <pc:sldMk cId="1846617824" sldId="311"/>
            <ac:grpSpMk id="34" creationId="{A02BC9DB-8B73-466C-9DB4-43443B2CA70E}"/>
          </ac:grpSpMkLst>
        </pc:grpChg>
        <pc:cxnChg chg="add mod">
          <ac:chgData name="মোঃ ওবায়দুর রহমান" userId="dd307b0c0afaca1f" providerId="LiveId" clId="{22611AD1-AD15-450B-AC79-D9495F82DCD8}" dt="2022-02-07T06:00:42.546" v="402" actId="164"/>
          <ac:cxnSpMkLst>
            <pc:docMk/>
            <pc:sldMk cId="1846617824" sldId="311"/>
            <ac:cxnSpMk id="5" creationId="{74B05176-5CAC-4C16-B408-C1933BAEC162}"/>
          </ac:cxnSpMkLst>
        </pc:cxnChg>
        <pc:cxnChg chg="mod">
          <ac:chgData name="মোঃ ওবায়দুর রহমান" userId="dd307b0c0afaca1f" providerId="LiveId" clId="{22611AD1-AD15-450B-AC79-D9495F82DCD8}" dt="2022-02-07T06:34:41.584" v="851" actId="1036"/>
          <ac:cxnSpMkLst>
            <pc:docMk/>
            <pc:sldMk cId="1846617824" sldId="311"/>
            <ac:cxnSpMk id="16" creationId="{FB3D0E09-5FE4-4B4C-843D-EC58ECF7CE2E}"/>
          </ac:cxnSpMkLst>
        </pc:cxnChg>
        <pc:cxnChg chg="mod">
          <ac:chgData name="মোঃ ওবায়দুর রহমান" userId="dd307b0c0afaca1f" providerId="LiveId" clId="{22611AD1-AD15-450B-AC79-D9495F82DCD8}" dt="2022-02-07T06:30:53.357" v="712"/>
          <ac:cxnSpMkLst>
            <pc:docMk/>
            <pc:sldMk cId="1846617824" sldId="311"/>
            <ac:cxnSpMk id="21" creationId="{1B6EC8D3-793A-4813-8BED-6F1147F121D1}"/>
          </ac:cxnSpMkLst>
        </pc:cxnChg>
        <pc:cxnChg chg="mod">
          <ac:chgData name="মোঃ ওবায়দুর রহমান" userId="dd307b0c0afaca1f" providerId="LiveId" clId="{22611AD1-AD15-450B-AC79-D9495F82DCD8}" dt="2022-02-07T06:32:50.363" v="782" actId="1037"/>
          <ac:cxnSpMkLst>
            <pc:docMk/>
            <pc:sldMk cId="1846617824" sldId="311"/>
            <ac:cxnSpMk id="27" creationId="{DE001920-4BB2-4D99-9FD2-B967759DA433}"/>
          </ac:cxnSpMkLst>
        </pc:cxnChg>
        <pc:cxnChg chg="mod">
          <ac:chgData name="মোঃ ওবায়দুর রহমান" userId="dd307b0c0afaca1f" providerId="LiveId" clId="{22611AD1-AD15-450B-AC79-D9495F82DCD8}" dt="2022-02-07T06:37:34.124" v="911" actId="1036"/>
          <ac:cxnSpMkLst>
            <pc:docMk/>
            <pc:sldMk cId="1846617824" sldId="311"/>
            <ac:cxnSpMk id="32" creationId="{3B2A4D4D-399F-4F32-A373-8A0A69AA48E1}"/>
          </ac:cxnSpMkLst>
        </pc:cxnChg>
        <pc:cxnChg chg="mod">
          <ac:chgData name="মোঃ ওবায়দুর রহমান" userId="dd307b0c0afaca1f" providerId="LiveId" clId="{22611AD1-AD15-450B-AC79-D9495F82DCD8}" dt="2022-02-07T06:42:55.769" v="1040" actId="1038"/>
          <ac:cxnSpMkLst>
            <pc:docMk/>
            <pc:sldMk cId="1846617824" sldId="311"/>
            <ac:cxnSpMk id="37" creationId="{C3D2392B-B646-4399-AD25-4FDA1AB34FCD}"/>
          </ac:cxnSpMkLst>
        </pc:cxnChg>
      </pc:sldChg>
      <pc:sldChg chg="addSp delSp modSp add del mod ord delAnim">
        <pc:chgData name="মোঃ ওবায়দুর রহমান" userId="dd307b0c0afaca1f" providerId="LiveId" clId="{22611AD1-AD15-450B-AC79-D9495F82DCD8}" dt="2022-02-10T11:08:18.291" v="4129"/>
        <pc:sldMkLst>
          <pc:docMk/>
          <pc:sldMk cId="1882264948" sldId="312"/>
        </pc:sldMkLst>
        <pc:spChg chg="mod">
          <ac:chgData name="মোঃ ওবায়দুর রহমান" userId="dd307b0c0afaca1f" providerId="LiveId" clId="{22611AD1-AD15-450B-AC79-D9495F82DCD8}" dt="2022-02-07T08:20:31.724" v="2091" actId="207"/>
          <ac:spMkLst>
            <pc:docMk/>
            <pc:sldMk cId="1882264948" sldId="312"/>
            <ac:spMk id="2" creationId="{32DA45D5-A93F-41BB-876A-EDBAFC7534D5}"/>
          </ac:spMkLst>
        </pc:spChg>
        <pc:spChg chg="mod">
          <ac:chgData name="মোঃ ওবায়দুর রহমান" userId="dd307b0c0afaca1f" providerId="LiveId" clId="{22611AD1-AD15-450B-AC79-D9495F82DCD8}" dt="2022-02-07T08:14:18.401" v="1498" actId="1035"/>
          <ac:spMkLst>
            <pc:docMk/>
            <pc:sldMk cId="1882264948" sldId="312"/>
            <ac:spMk id="3" creationId="{A4CA0F25-BAE0-4E0D-9CF2-364FFC159AA4}"/>
          </ac:spMkLst>
        </pc:spChg>
        <pc:spChg chg="mod">
          <ac:chgData name="মোঃ ওবায়দুর রহমান" userId="dd307b0c0afaca1f" providerId="LiveId" clId="{22611AD1-AD15-450B-AC79-D9495F82DCD8}" dt="2022-02-07T08:13:44.260" v="1451" actId="1037"/>
          <ac:spMkLst>
            <pc:docMk/>
            <pc:sldMk cId="1882264948" sldId="312"/>
            <ac:spMk id="11" creationId="{D78FC0EF-2BC7-492B-994C-CD1F34F172A5}"/>
          </ac:spMkLst>
        </pc:spChg>
        <pc:spChg chg="mod">
          <ac:chgData name="মোঃ ওবায়দুর রহমান" userId="dd307b0c0afaca1f" providerId="LiveId" clId="{22611AD1-AD15-450B-AC79-D9495F82DCD8}" dt="2022-02-07T08:09:55.666" v="1198" actId="404"/>
          <ac:spMkLst>
            <pc:docMk/>
            <pc:sldMk cId="1882264948" sldId="312"/>
            <ac:spMk id="14" creationId="{6A191B5F-BE10-4867-AE4E-B5C7419BD605}"/>
          </ac:spMkLst>
        </pc:spChg>
        <pc:spChg chg="mod">
          <ac:chgData name="মোঃ ওবায়দুর রহমান" userId="dd307b0c0afaca1f" providerId="LiveId" clId="{22611AD1-AD15-450B-AC79-D9495F82DCD8}" dt="2022-02-07T08:15:19.267" v="1670" actId="1036"/>
          <ac:spMkLst>
            <pc:docMk/>
            <pc:sldMk cId="1882264948" sldId="312"/>
            <ac:spMk id="15" creationId="{6D1BDE5D-B501-4D39-BA0C-74E65B262C09}"/>
          </ac:spMkLst>
        </pc:spChg>
        <pc:spChg chg="mod">
          <ac:chgData name="মোঃ ওবায়দুর রহমান" userId="dd307b0c0afaca1f" providerId="LiveId" clId="{22611AD1-AD15-450B-AC79-D9495F82DCD8}" dt="2022-02-07T08:15:37.417" v="1748" actId="1036"/>
          <ac:spMkLst>
            <pc:docMk/>
            <pc:sldMk cId="1882264948" sldId="312"/>
            <ac:spMk id="17" creationId="{BD853958-2485-4000-A441-ADDDAF059648}"/>
          </ac:spMkLst>
        </pc:spChg>
        <pc:spChg chg="mod">
          <ac:chgData name="মোঃ ওবায়দুর রহমান" userId="dd307b0c0afaca1f" providerId="LiveId" clId="{22611AD1-AD15-450B-AC79-D9495F82DCD8}" dt="2022-02-07T08:10:08.293" v="1205" actId="403"/>
          <ac:spMkLst>
            <pc:docMk/>
            <pc:sldMk cId="1882264948" sldId="312"/>
            <ac:spMk id="19" creationId="{1E2F39E2-66DA-405B-A98C-5C6C08E7B189}"/>
          </ac:spMkLst>
        </pc:spChg>
        <pc:spChg chg="mod">
          <ac:chgData name="মোঃ ওবায়দুর রহমান" userId="dd307b0c0afaca1f" providerId="LiveId" clId="{22611AD1-AD15-450B-AC79-D9495F82DCD8}" dt="2022-02-07T08:16:32.164" v="1787" actId="1036"/>
          <ac:spMkLst>
            <pc:docMk/>
            <pc:sldMk cId="1882264948" sldId="312"/>
            <ac:spMk id="20" creationId="{357620DF-2E03-4C7D-9EC6-3A696C5B2701}"/>
          </ac:spMkLst>
        </pc:spChg>
        <pc:spChg chg="mod">
          <ac:chgData name="মোঃ ওবায়দুর রহমান" userId="dd307b0c0afaca1f" providerId="LiveId" clId="{22611AD1-AD15-450B-AC79-D9495F82DCD8}" dt="2022-02-07T08:16:59.487" v="1847" actId="1036"/>
          <ac:spMkLst>
            <pc:docMk/>
            <pc:sldMk cId="1882264948" sldId="312"/>
            <ac:spMk id="22" creationId="{65C103D2-161E-47AC-85EF-7EE54803F901}"/>
          </ac:spMkLst>
        </pc:spChg>
        <pc:spChg chg="mod">
          <ac:chgData name="মোঃ ওবায়দুর রহমান" userId="dd307b0c0afaca1f" providerId="LiveId" clId="{22611AD1-AD15-450B-AC79-D9495F82DCD8}" dt="2022-02-07T08:10:36.786" v="1220" actId="403"/>
          <ac:spMkLst>
            <pc:docMk/>
            <pc:sldMk cId="1882264948" sldId="312"/>
            <ac:spMk id="25" creationId="{4FD1A412-28A1-4CA6-867D-FBF53ED21490}"/>
          </ac:spMkLst>
        </pc:spChg>
        <pc:spChg chg="mod">
          <ac:chgData name="মোঃ ওবায়দুর রহমান" userId="dd307b0c0afaca1f" providerId="LiveId" clId="{22611AD1-AD15-450B-AC79-D9495F82DCD8}" dt="2022-02-07T08:17:40.788" v="1965" actId="1037"/>
          <ac:spMkLst>
            <pc:docMk/>
            <pc:sldMk cId="1882264948" sldId="312"/>
            <ac:spMk id="26" creationId="{7F213592-AC8E-454D-ABA1-03B86ECD322C}"/>
          </ac:spMkLst>
        </pc:spChg>
        <pc:spChg chg="mod">
          <ac:chgData name="মোঃ ওবায়দুর রহমান" userId="dd307b0c0afaca1f" providerId="LiveId" clId="{22611AD1-AD15-450B-AC79-D9495F82DCD8}" dt="2022-02-07T08:18:18.540" v="2078" actId="1036"/>
          <ac:spMkLst>
            <pc:docMk/>
            <pc:sldMk cId="1882264948" sldId="312"/>
            <ac:spMk id="28" creationId="{C776959E-99B8-4AC3-94C5-2EC770807295}"/>
          </ac:spMkLst>
        </pc:spChg>
        <pc:grpChg chg="mod">
          <ac:chgData name="মোঃ ওবায়দুর রহমান" userId="dd307b0c0afaca1f" providerId="LiveId" clId="{22611AD1-AD15-450B-AC79-D9495F82DCD8}" dt="2022-02-07T08:11:46.733" v="1309" actId="1036"/>
          <ac:grpSpMkLst>
            <pc:docMk/>
            <pc:sldMk cId="1882264948" sldId="312"/>
            <ac:grpSpMk id="12" creationId="{8865ACB9-5232-4D4A-9005-49FE95D42D87}"/>
          </ac:grpSpMkLst>
        </pc:grpChg>
        <pc:grpChg chg="mod">
          <ac:chgData name="মোঃ ওবায়দুর রহমান" userId="dd307b0c0afaca1f" providerId="LiveId" clId="{22611AD1-AD15-450B-AC79-D9495F82DCD8}" dt="2022-02-07T08:12:01.290" v="1344" actId="1035"/>
          <ac:grpSpMkLst>
            <pc:docMk/>
            <pc:sldMk cId="1882264948" sldId="312"/>
            <ac:grpSpMk id="13" creationId="{6419E128-C269-4958-98A3-3E701231E391}"/>
          </ac:grpSpMkLst>
        </pc:grpChg>
        <pc:grpChg chg="mod">
          <ac:chgData name="মোঃ ওবায়দুর রহমান" userId="dd307b0c0afaca1f" providerId="LiveId" clId="{22611AD1-AD15-450B-AC79-D9495F82DCD8}" dt="2022-02-07T08:12:14.877" v="1378" actId="1035"/>
          <ac:grpSpMkLst>
            <pc:docMk/>
            <pc:sldMk cId="1882264948" sldId="312"/>
            <ac:grpSpMk id="18" creationId="{48CA4DF6-A83A-4CC7-BCDB-14779C5DDD79}"/>
          </ac:grpSpMkLst>
        </pc:grpChg>
        <pc:grpChg chg="mod">
          <ac:chgData name="মোঃ ওবায়দুর রহমান" userId="dd307b0c0afaca1f" providerId="LiveId" clId="{22611AD1-AD15-450B-AC79-D9495F82DCD8}" dt="2022-02-07T08:12:22.987" v="1391" actId="1035"/>
          <ac:grpSpMkLst>
            <pc:docMk/>
            <pc:sldMk cId="1882264948" sldId="312"/>
            <ac:grpSpMk id="24" creationId="{2C952FE2-A049-4BD8-A956-91A2C34BF702}"/>
          </ac:grpSpMkLst>
        </pc:grpChg>
        <pc:grpChg chg="del">
          <ac:chgData name="মোঃ ওবায়দুর রহমান" userId="dd307b0c0afaca1f" providerId="LiveId" clId="{22611AD1-AD15-450B-AC79-D9495F82DCD8}" dt="2022-02-07T08:07:39.627" v="1162" actId="21"/>
          <ac:grpSpMkLst>
            <pc:docMk/>
            <pc:sldMk cId="1882264948" sldId="312"/>
            <ac:grpSpMk id="29" creationId="{1F938DA3-D434-4D54-A266-75BEB89A066E}"/>
          </ac:grpSpMkLst>
        </pc:grpChg>
        <pc:grpChg chg="del">
          <ac:chgData name="মোঃ ওবায়দুর রহমান" userId="dd307b0c0afaca1f" providerId="LiveId" clId="{22611AD1-AD15-450B-AC79-D9495F82DCD8}" dt="2022-02-07T08:07:31.208" v="1161" actId="21"/>
          <ac:grpSpMkLst>
            <pc:docMk/>
            <pc:sldMk cId="1882264948" sldId="312"/>
            <ac:grpSpMk id="34" creationId="{A02BC9DB-8B73-466C-9DB4-43443B2CA70E}"/>
          </ac:grpSpMkLst>
        </pc:grpChg>
        <pc:picChg chg="add del mod ord">
          <ac:chgData name="মোঃ ওবায়দুর রহমান" userId="dd307b0c0afaca1f" providerId="LiveId" clId="{22611AD1-AD15-450B-AC79-D9495F82DCD8}" dt="2022-02-07T07:59:30.129" v="1104"/>
          <ac:picMkLst>
            <pc:docMk/>
            <pc:sldMk cId="1882264948" sldId="312"/>
            <ac:picMk id="6" creationId="{D0EBB99E-4DFE-4935-B50D-17AFC01BFFC7}"/>
          </ac:picMkLst>
        </pc:picChg>
        <pc:picChg chg="add del mod ord">
          <ac:chgData name="মোঃ ওবায়দুর রহমান" userId="dd307b0c0afaca1f" providerId="LiveId" clId="{22611AD1-AD15-450B-AC79-D9495F82DCD8}" dt="2022-02-07T08:00:33.035" v="1128"/>
          <ac:picMkLst>
            <pc:docMk/>
            <pc:sldMk cId="1882264948" sldId="312"/>
            <ac:picMk id="8" creationId="{481E5F48-CA1B-42F8-A9C6-219961DF5163}"/>
          </ac:picMkLst>
        </pc:picChg>
        <pc:picChg chg="add mod ord">
          <ac:chgData name="মোঃ ওবায়দুর রহমান" userId="dd307b0c0afaca1f" providerId="LiveId" clId="{22611AD1-AD15-450B-AC79-D9495F82DCD8}" dt="2022-02-07T08:20:05.046" v="2090" actId="171"/>
          <ac:picMkLst>
            <pc:docMk/>
            <pc:sldMk cId="1882264948" sldId="312"/>
            <ac:picMk id="10" creationId="{EE27A28B-AD63-4FB6-86A1-702D59ACCAC1}"/>
          </ac:picMkLst>
        </pc:picChg>
        <pc:picChg chg="add del mod">
          <ac:chgData name="মোঃ ওবায়দুর রহমান" userId="dd307b0c0afaca1f" providerId="LiveId" clId="{22611AD1-AD15-450B-AC79-D9495F82DCD8}" dt="2022-02-07T08:01:57.555" v="1146"/>
          <ac:picMkLst>
            <pc:docMk/>
            <pc:sldMk cId="1882264948" sldId="312"/>
            <ac:picMk id="1026" creationId="{5ECA32F2-1A88-40B6-9980-3B5ACF8BC0CA}"/>
          </ac:picMkLst>
        </pc:picChg>
        <pc:picChg chg="add del mod">
          <ac:chgData name="মোঃ ওবায়দুর রহমান" userId="dd307b0c0afaca1f" providerId="LiveId" clId="{22611AD1-AD15-450B-AC79-D9495F82DCD8}" dt="2022-02-07T08:18:58.972" v="2079" actId="478"/>
          <ac:picMkLst>
            <pc:docMk/>
            <pc:sldMk cId="1882264948" sldId="312"/>
            <ac:picMk id="1028" creationId="{0359C31E-E444-411C-8074-E7909D391AAD}"/>
          </ac:picMkLst>
        </pc:picChg>
        <pc:cxnChg chg="mod">
          <ac:chgData name="মোঃ ওবায়দুর রহমান" userId="dd307b0c0afaca1f" providerId="LiveId" clId="{22611AD1-AD15-450B-AC79-D9495F82DCD8}" dt="2022-02-07T08:14:28.052" v="1530" actId="1038"/>
          <ac:cxnSpMkLst>
            <pc:docMk/>
            <pc:sldMk cId="1882264948" sldId="312"/>
            <ac:cxnSpMk id="5" creationId="{74B05176-5CAC-4C16-B408-C1933BAEC162}"/>
          </ac:cxnSpMkLst>
        </pc:cxnChg>
        <pc:cxnChg chg="mod">
          <ac:chgData name="মোঃ ওবায়দুর রহমান" userId="dd307b0c0afaca1f" providerId="LiveId" clId="{22611AD1-AD15-450B-AC79-D9495F82DCD8}" dt="2022-02-07T08:16:01.669" v="1763" actId="1035"/>
          <ac:cxnSpMkLst>
            <pc:docMk/>
            <pc:sldMk cId="1882264948" sldId="312"/>
            <ac:cxnSpMk id="16" creationId="{FB3D0E09-5FE4-4B4C-843D-EC58ECF7CE2E}"/>
          </ac:cxnSpMkLst>
        </pc:cxnChg>
        <pc:cxnChg chg="mod">
          <ac:chgData name="মোঃ ওবায়দুর রহমান" userId="dd307b0c0afaca1f" providerId="LiveId" clId="{22611AD1-AD15-450B-AC79-D9495F82DCD8}" dt="2022-02-07T08:16:47.018" v="1821" actId="1038"/>
          <ac:cxnSpMkLst>
            <pc:docMk/>
            <pc:sldMk cId="1882264948" sldId="312"/>
            <ac:cxnSpMk id="21" creationId="{1B6EC8D3-793A-4813-8BED-6F1147F121D1}"/>
          </ac:cxnSpMkLst>
        </pc:cxnChg>
        <pc:cxnChg chg="mod">
          <ac:chgData name="মোঃ ওবায়দুর রহমান" userId="dd307b0c0afaca1f" providerId="LiveId" clId="{22611AD1-AD15-450B-AC79-D9495F82DCD8}" dt="2022-02-07T08:17:49.342" v="2001" actId="1036"/>
          <ac:cxnSpMkLst>
            <pc:docMk/>
            <pc:sldMk cId="1882264948" sldId="312"/>
            <ac:cxnSpMk id="27" creationId="{DE001920-4BB2-4D99-9FD2-B967759DA433}"/>
          </ac:cxnSpMkLst>
        </pc:cxnChg>
      </pc:sldChg>
      <pc:sldChg chg="add ord">
        <pc:chgData name="মোঃ ওবায়দুর রহমান" userId="dd307b0c0afaca1f" providerId="LiveId" clId="{22611AD1-AD15-450B-AC79-D9495F82DCD8}" dt="2022-02-07T08:21:30.797" v="2093"/>
        <pc:sldMkLst>
          <pc:docMk/>
          <pc:sldMk cId="1148555537" sldId="313"/>
        </pc:sldMkLst>
      </pc:sldChg>
      <pc:sldChg chg="add del">
        <pc:chgData name="মোঃ ওবায়দুর রহমান" userId="dd307b0c0afaca1f" providerId="LiveId" clId="{22611AD1-AD15-450B-AC79-D9495F82DCD8}" dt="2022-02-10T11:22:50.822" v="4603" actId="2696"/>
        <pc:sldMkLst>
          <pc:docMk/>
          <pc:sldMk cId="2428995383" sldId="314"/>
        </pc:sldMkLst>
      </pc:sldChg>
      <pc:sldChg chg="add del">
        <pc:chgData name="মোঃ ওবায়দুর রহমান" userId="dd307b0c0afaca1f" providerId="LiveId" clId="{22611AD1-AD15-450B-AC79-D9495F82DCD8}" dt="2022-02-10T11:22:50.822" v="4603" actId="2696"/>
        <pc:sldMkLst>
          <pc:docMk/>
          <pc:sldMk cId="3527221353" sldId="315"/>
        </pc:sldMkLst>
      </pc:sldChg>
      <pc:sldChg chg="add del">
        <pc:chgData name="মোঃ ওবায়দুর রহমান" userId="dd307b0c0afaca1f" providerId="LiveId" clId="{22611AD1-AD15-450B-AC79-D9495F82DCD8}" dt="2022-02-10T11:22:50.822" v="4603" actId="2696"/>
        <pc:sldMkLst>
          <pc:docMk/>
          <pc:sldMk cId="4140788332" sldId="316"/>
        </pc:sldMkLst>
      </pc:sldChg>
      <pc:sldChg chg="addSp delSp modSp add mod ord modTransition delAnim modAnim">
        <pc:chgData name="মোঃ ওবায়দুর রহমান" userId="dd307b0c0afaca1f" providerId="LiveId" clId="{22611AD1-AD15-450B-AC79-D9495F82DCD8}" dt="2022-02-09T09:58:11.434" v="3728" actId="21"/>
        <pc:sldMkLst>
          <pc:docMk/>
          <pc:sldMk cId="3101845251" sldId="317"/>
        </pc:sldMkLst>
        <pc:spChg chg="add del mod">
          <ac:chgData name="মোঃ ওবায়দুর রহমান" userId="dd307b0c0afaca1f" providerId="LiveId" clId="{22611AD1-AD15-450B-AC79-D9495F82DCD8}" dt="2022-02-09T09:36:15.887" v="3391" actId="21"/>
          <ac:spMkLst>
            <pc:docMk/>
            <pc:sldMk cId="3101845251" sldId="317"/>
            <ac:spMk id="4" creationId="{655DCC5C-75E4-46E7-AFBC-84BEAA1A86E7}"/>
          </ac:spMkLst>
        </pc:spChg>
        <pc:spChg chg="add mod">
          <ac:chgData name="মোঃ ওবায়দুর রহমান" userId="dd307b0c0afaca1f" providerId="LiveId" clId="{22611AD1-AD15-450B-AC79-D9495F82DCD8}" dt="2022-02-09T09:38:11.305" v="3409" actId="1076"/>
          <ac:spMkLst>
            <pc:docMk/>
            <pc:sldMk cId="3101845251" sldId="317"/>
            <ac:spMk id="5" creationId="{2AC40C34-8961-46FE-8124-F848E58EBDE9}"/>
          </ac:spMkLst>
        </pc:spChg>
        <pc:spChg chg="mod">
          <ac:chgData name="মোঃ ওবায়দুর রহমান" userId="dd307b0c0afaca1f" providerId="LiveId" clId="{22611AD1-AD15-450B-AC79-D9495F82DCD8}" dt="2022-02-09T06:11:07.998" v="2157" actId="1076"/>
          <ac:spMkLst>
            <pc:docMk/>
            <pc:sldMk cId="3101845251" sldId="317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09T06:11:07.998" v="2157" actId="1076"/>
          <ac:spMkLst>
            <pc:docMk/>
            <pc:sldMk cId="3101845251" sldId="317"/>
            <ac:spMk id="7" creationId="{B412BB94-2D24-4FB1-8B57-D59C8531E85B}"/>
          </ac:spMkLst>
        </pc:spChg>
        <pc:spChg chg="add mod">
          <ac:chgData name="মোঃ ওবায়দুর রহমান" userId="dd307b0c0afaca1f" providerId="LiveId" clId="{22611AD1-AD15-450B-AC79-D9495F82DCD8}" dt="2022-02-09T09:38:47.318" v="3419" actId="1076"/>
          <ac:spMkLst>
            <pc:docMk/>
            <pc:sldMk cId="3101845251" sldId="317"/>
            <ac:spMk id="17" creationId="{0E98B146-A13C-4B24-9A9F-65A6C7B849AB}"/>
          </ac:spMkLst>
        </pc:spChg>
        <pc:spChg chg="add mod">
          <ac:chgData name="মোঃ ওবায়দুর রহমান" userId="dd307b0c0afaca1f" providerId="LiveId" clId="{22611AD1-AD15-450B-AC79-D9495F82DCD8}" dt="2022-02-09T09:40:04.272" v="3427" actId="20577"/>
          <ac:spMkLst>
            <pc:docMk/>
            <pc:sldMk cId="3101845251" sldId="317"/>
            <ac:spMk id="18" creationId="{015FF5A6-80B7-4A65-9B69-4BB98AC41ED5}"/>
          </ac:spMkLst>
        </pc:spChg>
        <pc:spChg chg="add del mod">
          <ac:chgData name="মোঃ ওবায়দুর রহমান" userId="dd307b0c0afaca1f" providerId="LiveId" clId="{22611AD1-AD15-450B-AC79-D9495F82DCD8}" dt="2022-02-09T09:41:06.921" v="3452" actId="1076"/>
          <ac:spMkLst>
            <pc:docMk/>
            <pc:sldMk cId="3101845251" sldId="317"/>
            <ac:spMk id="19" creationId="{5A0587C7-1362-4F03-9658-0DB49548EEA4}"/>
          </ac:spMkLst>
        </pc:spChg>
        <pc:spChg chg="add mod">
          <ac:chgData name="মোঃ ওবায়দুর রহমান" userId="dd307b0c0afaca1f" providerId="LiveId" clId="{22611AD1-AD15-450B-AC79-D9495F82DCD8}" dt="2022-02-09T09:40:39.010" v="3447" actId="20577"/>
          <ac:spMkLst>
            <pc:docMk/>
            <pc:sldMk cId="3101845251" sldId="317"/>
            <ac:spMk id="20" creationId="{8C4FCEC8-8CE5-46CE-B853-696AE6C7AEA1}"/>
          </ac:spMkLst>
        </pc:spChg>
        <pc:spChg chg="add mod">
          <ac:chgData name="মোঃ ওবায়দুর রহমান" userId="dd307b0c0afaca1f" providerId="LiveId" clId="{22611AD1-AD15-450B-AC79-D9495F82DCD8}" dt="2022-02-09T09:43:22.093" v="3518" actId="20577"/>
          <ac:spMkLst>
            <pc:docMk/>
            <pc:sldMk cId="3101845251" sldId="317"/>
            <ac:spMk id="21" creationId="{E7D42EE4-0F79-4605-8492-D5E35C4CA41F}"/>
          </ac:spMkLst>
        </pc:spChg>
        <pc:spChg chg="add mod">
          <ac:chgData name="মোঃ ওবায়দুর রহমান" userId="dd307b0c0afaca1f" providerId="LiveId" clId="{22611AD1-AD15-450B-AC79-D9495F82DCD8}" dt="2022-02-09T09:55:40.251" v="3720"/>
          <ac:spMkLst>
            <pc:docMk/>
            <pc:sldMk cId="3101845251" sldId="317"/>
            <ac:spMk id="22" creationId="{9613168E-691D-4BE7-A04C-EBB011A5C00F}"/>
          </ac:spMkLst>
        </pc:spChg>
        <pc:spChg chg="add del mod">
          <ac:chgData name="মোঃ ওবায়দুর রহমান" userId="dd307b0c0afaca1f" providerId="LiveId" clId="{22611AD1-AD15-450B-AC79-D9495F82DCD8}" dt="2022-02-09T09:58:11.434" v="3728" actId="21"/>
          <ac:spMkLst>
            <pc:docMk/>
            <pc:sldMk cId="3101845251" sldId="317"/>
            <ac:spMk id="23" creationId="{84F11917-5CC8-484A-A6F3-7BAC7086E39F}"/>
          </ac:spMkLst>
        </pc:spChg>
        <pc:grpChg chg="mod">
          <ac:chgData name="মোঃ ওবায়দুর রহমান" userId="dd307b0c0afaca1f" providerId="LiveId" clId="{22611AD1-AD15-450B-AC79-D9495F82DCD8}" dt="2022-02-09T06:11:07.998" v="2157" actId="1076"/>
          <ac:grpSpMkLst>
            <pc:docMk/>
            <pc:sldMk cId="3101845251" sldId="317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09T06:11:07.998" v="2157" actId="1076"/>
          <ac:grpSpMkLst>
            <pc:docMk/>
            <pc:sldMk cId="3101845251" sldId="317"/>
            <ac:grpSpMk id="11" creationId="{0376A827-AC4C-4C2B-AC5F-D435DF7CDAC1}"/>
          </ac:grpSpMkLst>
        </pc:grpChg>
        <pc:picChg chg="add mod">
          <ac:chgData name="মোঃ ওবায়দুর রহমান" userId="dd307b0c0afaca1f" providerId="LiveId" clId="{22611AD1-AD15-450B-AC79-D9495F82DCD8}" dt="2022-02-09T09:36:39.250" v="3395" actId="1076"/>
          <ac:picMkLst>
            <pc:docMk/>
            <pc:sldMk cId="3101845251" sldId="317"/>
            <ac:picMk id="3" creationId="{2055AB66-AAD3-47AD-928E-8FB7A8ABCE53}"/>
          </ac:picMkLst>
        </pc:picChg>
        <pc:picChg chg="mod">
          <ac:chgData name="মোঃ ওবায়দুর রহমান" userId="dd307b0c0afaca1f" providerId="LiveId" clId="{22611AD1-AD15-450B-AC79-D9495F82DCD8}" dt="2022-02-09T06:11:07.998" v="2157" actId="1076"/>
          <ac:picMkLst>
            <pc:docMk/>
            <pc:sldMk cId="3101845251" sldId="317"/>
            <ac:picMk id="9" creationId="{8D2ECD13-E7D7-4C22-8189-D3A6824C8D39}"/>
          </ac:picMkLst>
        </pc:picChg>
        <pc:picChg chg="mod">
          <ac:chgData name="মোঃ ওবায়দুর রহমান" userId="dd307b0c0afaca1f" providerId="LiveId" clId="{22611AD1-AD15-450B-AC79-D9495F82DCD8}" dt="2022-02-09T06:11:07.998" v="2157" actId="1076"/>
          <ac:picMkLst>
            <pc:docMk/>
            <pc:sldMk cId="3101845251" sldId="317"/>
            <ac:picMk id="1026" creationId="{844D6AEA-8808-4A1D-8BC4-8409CF51A27A}"/>
          </ac:picMkLst>
        </pc:picChg>
        <pc:picChg chg="add mod">
          <ac:chgData name="মোঃ ওবায়দুর রহমান" userId="dd307b0c0afaca1f" providerId="LiveId" clId="{22611AD1-AD15-450B-AC79-D9495F82DCD8}" dt="2022-02-09T09:31:10.979" v="3371" actId="1076"/>
          <ac:picMkLst>
            <pc:docMk/>
            <pc:sldMk cId="3101845251" sldId="317"/>
            <ac:picMk id="5122" creationId="{28EE283E-DAD6-41D4-B943-63BF6F03B397}"/>
          </ac:picMkLst>
        </pc:picChg>
        <pc:picChg chg="add mod">
          <ac:chgData name="মোঃ ওবায়দুর রহমান" userId="dd307b0c0afaca1f" providerId="LiveId" clId="{22611AD1-AD15-450B-AC79-D9495F82DCD8}" dt="2022-02-09T09:34:16.438" v="3378" actId="1076"/>
          <ac:picMkLst>
            <pc:docMk/>
            <pc:sldMk cId="3101845251" sldId="317"/>
            <ac:picMk id="5124" creationId="{8B81C633-51DD-4529-92C3-8E0B3FF1756C}"/>
          </ac:picMkLst>
        </pc:picChg>
        <pc:picChg chg="add mod">
          <ac:chgData name="মোঃ ওবায়দুর রহমান" userId="dd307b0c0afaca1f" providerId="LiveId" clId="{22611AD1-AD15-450B-AC79-D9495F82DCD8}" dt="2022-02-09T09:34:37.778" v="3383" actId="1076"/>
          <ac:picMkLst>
            <pc:docMk/>
            <pc:sldMk cId="3101845251" sldId="317"/>
            <ac:picMk id="5126" creationId="{C9DAF8B6-B0D7-4510-8779-A2A8A8EDB95F}"/>
          </ac:picMkLst>
        </pc:picChg>
        <pc:picChg chg="add mod">
          <ac:chgData name="মোঃ ওবায়দুর রহমান" userId="dd307b0c0afaca1f" providerId="LiveId" clId="{22611AD1-AD15-450B-AC79-D9495F82DCD8}" dt="2022-02-09T09:34:45.966" v="3385" actId="1076"/>
          <ac:picMkLst>
            <pc:docMk/>
            <pc:sldMk cId="3101845251" sldId="317"/>
            <ac:picMk id="5128" creationId="{74B171F1-50C8-4CFA-9E5F-41A1113934CE}"/>
          </ac:picMkLst>
        </pc:picChg>
        <pc:picChg chg="add mod">
          <ac:chgData name="মোঃ ওবায়দুর রহমান" userId="dd307b0c0afaca1f" providerId="LiveId" clId="{22611AD1-AD15-450B-AC79-D9495F82DCD8}" dt="2022-02-09T09:36:27.239" v="3394" actId="14100"/>
          <ac:picMkLst>
            <pc:docMk/>
            <pc:sldMk cId="3101845251" sldId="317"/>
            <ac:picMk id="5130" creationId="{DF85A640-C9D2-462D-99FE-26C804176A74}"/>
          </ac:picMkLst>
        </pc:picChg>
      </pc:sldChg>
      <pc:sldChg chg="addSp modSp add mod ord modTransition modAnim">
        <pc:chgData name="মোঃ ওবায়দুর রহমান" userId="dd307b0c0afaca1f" providerId="LiveId" clId="{22611AD1-AD15-450B-AC79-D9495F82DCD8}" dt="2022-02-10T15:30:17.171" v="5488" actId="1076"/>
        <pc:sldMkLst>
          <pc:docMk/>
          <pc:sldMk cId="900832896" sldId="318"/>
        </pc:sldMkLst>
        <pc:spChg chg="add mod">
          <ac:chgData name="মোঃ ওবায়দুর রহমান" userId="dd307b0c0afaca1f" providerId="LiveId" clId="{22611AD1-AD15-450B-AC79-D9495F82DCD8}" dt="2022-02-10T15:30:17.171" v="5488" actId="1076"/>
          <ac:spMkLst>
            <pc:docMk/>
            <pc:sldMk cId="900832896" sldId="318"/>
            <ac:spMk id="2" creationId="{8842EE84-4BC1-4AAE-BD82-D876C6DF8932}"/>
          </ac:spMkLst>
        </pc:spChg>
        <pc:spChg chg="add mod">
          <ac:chgData name="মোঃ ওবায়দুর রহমান" userId="dd307b0c0afaca1f" providerId="LiveId" clId="{22611AD1-AD15-450B-AC79-D9495F82DCD8}" dt="2022-02-10T15:29:44.610" v="5485" actId="207"/>
          <ac:spMkLst>
            <pc:docMk/>
            <pc:sldMk cId="900832896" sldId="318"/>
            <ac:spMk id="12" creationId="{515D7873-F734-4294-97DF-584206FBCA7D}"/>
          </ac:spMkLst>
        </pc:spChg>
        <pc:grpChg chg="mod">
          <ac:chgData name="মোঃ ওবায়দুর রহমান" userId="dd307b0c0afaca1f" providerId="LiveId" clId="{22611AD1-AD15-450B-AC79-D9495F82DCD8}" dt="2022-02-10T15:29:27.609" v="5481" actId="207"/>
          <ac:grpSpMkLst>
            <pc:docMk/>
            <pc:sldMk cId="900832896" sldId="318"/>
            <ac:grpSpMk id="11" creationId="{0376A827-AC4C-4C2B-AC5F-D435DF7CDAC1}"/>
          </ac:grpSpMkLst>
        </pc:grpChg>
        <pc:picChg chg="add mod">
          <ac:chgData name="মোঃ ওবায়দুর রহমান" userId="dd307b0c0afaca1f" providerId="LiveId" clId="{22611AD1-AD15-450B-AC79-D9495F82DCD8}" dt="2022-02-10T15:23:40.043" v="5328" actId="1076"/>
          <ac:picMkLst>
            <pc:docMk/>
            <pc:sldMk cId="900832896" sldId="318"/>
            <ac:picMk id="3" creationId="{13539276-DAE5-4D3A-8A28-A868A151DBF3}"/>
          </ac:picMkLst>
        </pc:picChg>
      </pc:sldChg>
      <pc:sldChg chg="addSp delSp modSp add mod ord modTransition modAnim">
        <pc:chgData name="মোঃ ওবায়দুর রহমান" userId="dd307b0c0afaca1f" providerId="LiveId" clId="{22611AD1-AD15-450B-AC79-D9495F82DCD8}" dt="2022-02-10T15:22:16.404" v="5321" actId="1076"/>
        <pc:sldMkLst>
          <pc:docMk/>
          <pc:sldMk cId="1595129806" sldId="319"/>
        </pc:sldMkLst>
        <pc:spChg chg="add mod">
          <ac:chgData name="মোঃ ওবায়দুর রহমান" userId="dd307b0c0afaca1f" providerId="LiveId" clId="{22611AD1-AD15-450B-AC79-D9495F82DCD8}" dt="2022-02-10T15:18:12.195" v="5277" actId="403"/>
          <ac:spMkLst>
            <pc:docMk/>
            <pc:sldMk cId="1595129806" sldId="319"/>
            <ac:spMk id="2" creationId="{EA5A42D4-D411-4961-AFF5-888E9F40D806}"/>
          </ac:spMkLst>
        </pc:spChg>
        <pc:spChg chg="mod">
          <ac:chgData name="মোঃ ওবায়দুর রহমান" userId="dd307b0c0afaca1f" providerId="LiveId" clId="{22611AD1-AD15-450B-AC79-D9495F82DCD8}" dt="2022-02-10T15:18:19.504" v="5279" actId="1076"/>
          <ac:spMkLst>
            <pc:docMk/>
            <pc:sldMk cId="1595129806" sldId="319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10T15:18:19.504" v="5279" actId="1076"/>
          <ac:spMkLst>
            <pc:docMk/>
            <pc:sldMk cId="1595129806" sldId="319"/>
            <ac:spMk id="7" creationId="{B412BB94-2D24-4FB1-8B57-D59C8531E85B}"/>
          </ac:spMkLst>
        </pc:spChg>
        <pc:spChg chg="add del mod">
          <ac:chgData name="মোঃ ওবায়দুর রহমান" userId="dd307b0c0afaca1f" providerId="LiveId" clId="{22611AD1-AD15-450B-AC79-D9495F82DCD8}" dt="2022-02-10T15:19:28.049" v="5283" actId="21"/>
          <ac:spMkLst>
            <pc:docMk/>
            <pc:sldMk cId="1595129806" sldId="319"/>
            <ac:spMk id="12" creationId="{33E8ECD8-601F-4519-8CBD-B65FBA08461D}"/>
          </ac:spMkLst>
        </pc:spChg>
        <pc:spChg chg="add mod">
          <ac:chgData name="মোঃ ওবায়দুর রহমান" userId="dd307b0c0afaca1f" providerId="LiveId" clId="{22611AD1-AD15-450B-AC79-D9495F82DCD8}" dt="2022-02-10T15:21:37.246" v="5318" actId="207"/>
          <ac:spMkLst>
            <pc:docMk/>
            <pc:sldMk cId="1595129806" sldId="319"/>
            <ac:spMk id="13" creationId="{CB1B92F6-9FB8-448E-8116-05CA919158BE}"/>
          </ac:spMkLst>
        </pc:spChg>
        <pc:spChg chg="add del mod">
          <ac:chgData name="মোঃ ওবায়দুর রহমান" userId="dd307b0c0afaca1f" providerId="LiveId" clId="{22611AD1-AD15-450B-AC79-D9495F82DCD8}" dt="2022-02-10T15:20:17.203" v="5289" actId="21"/>
          <ac:spMkLst>
            <pc:docMk/>
            <pc:sldMk cId="1595129806" sldId="319"/>
            <ac:spMk id="14" creationId="{18FF461F-F0FB-4982-9C07-502044097C96}"/>
          </ac:spMkLst>
        </pc:spChg>
        <pc:spChg chg="add del mod">
          <ac:chgData name="মোঃ ওবায়দুর রহমান" userId="dd307b0c0afaca1f" providerId="LiveId" clId="{22611AD1-AD15-450B-AC79-D9495F82DCD8}" dt="2022-02-10T15:19:57.393" v="5286"/>
          <ac:spMkLst>
            <pc:docMk/>
            <pc:sldMk cId="1595129806" sldId="319"/>
            <ac:spMk id="15" creationId="{190F7BD1-9CFC-4B6F-8369-CE2B2D766995}"/>
          </ac:spMkLst>
        </pc:spChg>
        <pc:grpChg chg="mod">
          <ac:chgData name="মোঃ ওবায়দুর রহমান" userId="dd307b0c0afaca1f" providerId="LiveId" clId="{22611AD1-AD15-450B-AC79-D9495F82DCD8}" dt="2022-02-10T15:18:19.504" v="5279" actId="1076"/>
          <ac:grpSpMkLst>
            <pc:docMk/>
            <pc:sldMk cId="1595129806" sldId="319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10T15:18:19.504" v="5279" actId="1076"/>
          <ac:grpSpMkLst>
            <pc:docMk/>
            <pc:sldMk cId="1595129806" sldId="319"/>
            <ac:grpSpMk id="11" creationId="{0376A827-AC4C-4C2B-AC5F-D435DF7CDAC1}"/>
          </ac:grpSpMkLst>
        </pc:grpChg>
        <pc:picChg chg="mod">
          <ac:chgData name="মোঃ ওবায়দুর রহমান" userId="dd307b0c0afaca1f" providerId="LiveId" clId="{22611AD1-AD15-450B-AC79-D9495F82DCD8}" dt="2022-02-10T15:18:19.504" v="5279" actId="1076"/>
          <ac:picMkLst>
            <pc:docMk/>
            <pc:sldMk cId="1595129806" sldId="319"/>
            <ac:picMk id="9" creationId="{8D2ECD13-E7D7-4C22-8189-D3A6824C8D39}"/>
          </ac:picMkLst>
        </pc:picChg>
        <pc:picChg chg="mod">
          <ac:chgData name="মোঃ ওবায়দুর রহমান" userId="dd307b0c0afaca1f" providerId="LiveId" clId="{22611AD1-AD15-450B-AC79-D9495F82DCD8}" dt="2022-02-10T15:18:19.504" v="5279" actId="1076"/>
          <ac:picMkLst>
            <pc:docMk/>
            <pc:sldMk cId="1595129806" sldId="319"/>
            <ac:picMk id="1026" creationId="{844D6AEA-8808-4A1D-8BC4-8409CF51A27A}"/>
          </ac:picMkLst>
        </pc:picChg>
        <pc:picChg chg="add mod">
          <ac:chgData name="মোঃ ওবায়দুর রহমান" userId="dd307b0c0afaca1f" providerId="LiveId" clId="{22611AD1-AD15-450B-AC79-D9495F82DCD8}" dt="2022-02-10T15:22:16.404" v="5321" actId="1076"/>
          <ac:picMkLst>
            <pc:docMk/>
            <pc:sldMk cId="1595129806" sldId="319"/>
            <ac:picMk id="4098" creationId="{C46934F0-577A-4AD4-B8C0-F674B3D7BEA5}"/>
          </ac:picMkLst>
        </pc:picChg>
      </pc:sldChg>
      <pc:sldChg chg="addSp modSp add mod ord modTransition setBg modAnim">
        <pc:chgData name="মোঃ ওবায়দুর রহমান" userId="dd307b0c0afaca1f" providerId="LiveId" clId="{22611AD1-AD15-450B-AC79-D9495F82DCD8}" dt="2022-02-10T15:22:59.722" v="5326" actId="207"/>
        <pc:sldMkLst>
          <pc:docMk/>
          <pc:sldMk cId="1865818752" sldId="320"/>
        </pc:sldMkLst>
        <pc:spChg chg="add mod">
          <ac:chgData name="মোঃ ওবায়দুর রহমান" userId="dd307b0c0afaca1f" providerId="LiveId" clId="{22611AD1-AD15-450B-AC79-D9495F82DCD8}" dt="2022-02-10T15:15:50.119" v="5217" actId="207"/>
          <ac:spMkLst>
            <pc:docMk/>
            <pc:sldMk cId="1865818752" sldId="320"/>
            <ac:spMk id="2" creationId="{2F2EBD95-BF5C-41D7-A535-D5EC55073470}"/>
          </ac:spMkLst>
        </pc:spChg>
        <pc:spChg chg="mod">
          <ac:chgData name="মোঃ ওবায়দুর রহমান" userId="dd307b0c0afaca1f" providerId="LiveId" clId="{22611AD1-AD15-450B-AC79-D9495F82DCD8}" dt="2022-02-10T15:10:28.346" v="5154" actId="1076"/>
          <ac:spMkLst>
            <pc:docMk/>
            <pc:sldMk cId="1865818752" sldId="320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10T15:10:28.346" v="5154" actId="1076"/>
          <ac:spMkLst>
            <pc:docMk/>
            <pc:sldMk cId="1865818752" sldId="320"/>
            <ac:spMk id="7" creationId="{B412BB94-2D24-4FB1-8B57-D59C8531E85B}"/>
          </ac:spMkLst>
        </pc:spChg>
        <pc:spChg chg="add mod">
          <ac:chgData name="মোঃ ওবায়দুর রহমান" userId="dd307b0c0afaca1f" providerId="LiveId" clId="{22611AD1-AD15-450B-AC79-D9495F82DCD8}" dt="2022-02-10T15:22:59.722" v="5326" actId="207"/>
          <ac:spMkLst>
            <pc:docMk/>
            <pc:sldMk cId="1865818752" sldId="320"/>
            <ac:spMk id="12" creationId="{B21A93F9-F6BC-4338-B719-CCE518931262}"/>
          </ac:spMkLst>
        </pc:spChg>
        <pc:grpChg chg="mod">
          <ac:chgData name="মোঃ ওবায়দুর রহমান" userId="dd307b0c0afaca1f" providerId="LiveId" clId="{22611AD1-AD15-450B-AC79-D9495F82DCD8}" dt="2022-02-10T15:10:28.346" v="5154" actId="1076"/>
          <ac:grpSpMkLst>
            <pc:docMk/>
            <pc:sldMk cId="1865818752" sldId="320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10T15:10:28.346" v="5154" actId="1076"/>
          <ac:grpSpMkLst>
            <pc:docMk/>
            <pc:sldMk cId="1865818752" sldId="320"/>
            <ac:grpSpMk id="11" creationId="{0376A827-AC4C-4C2B-AC5F-D435DF7CDAC1}"/>
          </ac:grpSpMkLst>
        </pc:grpChg>
        <pc:picChg chg="mod">
          <ac:chgData name="মোঃ ওবায়দুর রহমান" userId="dd307b0c0afaca1f" providerId="LiveId" clId="{22611AD1-AD15-450B-AC79-D9495F82DCD8}" dt="2022-02-10T15:10:28.346" v="5154" actId="1076"/>
          <ac:picMkLst>
            <pc:docMk/>
            <pc:sldMk cId="1865818752" sldId="320"/>
            <ac:picMk id="9" creationId="{8D2ECD13-E7D7-4C22-8189-D3A6824C8D39}"/>
          </ac:picMkLst>
        </pc:picChg>
        <pc:picChg chg="mod">
          <ac:chgData name="মোঃ ওবায়দুর রহমান" userId="dd307b0c0afaca1f" providerId="LiveId" clId="{22611AD1-AD15-450B-AC79-D9495F82DCD8}" dt="2022-02-10T15:10:28.346" v="5154" actId="1076"/>
          <ac:picMkLst>
            <pc:docMk/>
            <pc:sldMk cId="1865818752" sldId="320"/>
            <ac:picMk id="1026" creationId="{844D6AEA-8808-4A1D-8BC4-8409CF51A27A}"/>
          </ac:picMkLst>
        </pc:picChg>
        <pc:picChg chg="add mod">
          <ac:chgData name="মোঃ ওবায়দুর রহমান" userId="dd307b0c0afaca1f" providerId="LiveId" clId="{22611AD1-AD15-450B-AC79-D9495F82DCD8}" dt="2022-02-10T15:09:48.212" v="5134" actId="1076"/>
          <ac:picMkLst>
            <pc:docMk/>
            <pc:sldMk cId="1865818752" sldId="320"/>
            <ac:picMk id="3074" creationId="{A7982F21-1F88-4A67-8DE3-4502121ADC4B}"/>
          </ac:picMkLst>
        </pc:picChg>
      </pc:sldChg>
      <pc:sldChg chg="addSp modSp add mod ord modTransition modAnim">
        <pc:chgData name="মোঃ ওবায়দুর রহমান" userId="dd307b0c0afaca1f" providerId="LiveId" clId="{22611AD1-AD15-450B-AC79-D9495F82DCD8}" dt="2022-02-10T15:08:53.471" v="5131" actId="207"/>
        <pc:sldMkLst>
          <pc:docMk/>
          <pc:sldMk cId="2684574595" sldId="321"/>
        </pc:sldMkLst>
        <pc:spChg chg="add mod">
          <ac:chgData name="মোঃ ওবায়দুর রহমান" userId="dd307b0c0afaca1f" providerId="LiveId" clId="{22611AD1-AD15-450B-AC79-D9495F82DCD8}" dt="2022-02-10T15:04:09.570" v="5033" actId="403"/>
          <ac:spMkLst>
            <pc:docMk/>
            <pc:sldMk cId="2684574595" sldId="321"/>
            <ac:spMk id="2" creationId="{91258A27-2065-4307-8614-1E46B0A4467A}"/>
          </ac:spMkLst>
        </pc:spChg>
        <pc:spChg chg="mod">
          <ac:chgData name="মোঃ ওবায়দুর রহমান" userId="dd307b0c0afaca1f" providerId="LiveId" clId="{22611AD1-AD15-450B-AC79-D9495F82DCD8}" dt="2022-02-09T05:58:34.655" v="2127" actId="14100"/>
          <ac:spMkLst>
            <pc:docMk/>
            <pc:sldMk cId="2684574595" sldId="321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09T05:58:34.655" v="2127" actId="14100"/>
          <ac:spMkLst>
            <pc:docMk/>
            <pc:sldMk cId="2684574595" sldId="321"/>
            <ac:spMk id="7" creationId="{B412BB94-2D24-4FB1-8B57-D59C8531E85B}"/>
          </ac:spMkLst>
        </pc:spChg>
        <pc:spChg chg="add mod">
          <ac:chgData name="মোঃ ওবায়দুর রহমান" userId="dd307b0c0afaca1f" providerId="LiveId" clId="{22611AD1-AD15-450B-AC79-D9495F82DCD8}" dt="2022-02-10T15:08:53.471" v="5131" actId="207"/>
          <ac:spMkLst>
            <pc:docMk/>
            <pc:sldMk cId="2684574595" sldId="321"/>
            <ac:spMk id="12" creationId="{E12DCA35-2C58-4E35-B7A1-A3D3402441E0}"/>
          </ac:spMkLst>
        </pc:spChg>
        <pc:grpChg chg="mod">
          <ac:chgData name="মোঃ ওবায়দুর রহমান" userId="dd307b0c0afaca1f" providerId="LiveId" clId="{22611AD1-AD15-450B-AC79-D9495F82DCD8}" dt="2022-02-09T05:58:34.655" v="2127" actId="14100"/>
          <ac:grpSpMkLst>
            <pc:docMk/>
            <pc:sldMk cId="2684574595" sldId="321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09T05:58:34.655" v="2127" actId="14100"/>
          <ac:grpSpMkLst>
            <pc:docMk/>
            <pc:sldMk cId="2684574595" sldId="321"/>
            <ac:grpSpMk id="11" creationId="{0376A827-AC4C-4C2B-AC5F-D435DF7CDAC1}"/>
          </ac:grpSpMkLst>
        </pc:grpChg>
        <pc:picChg chg="mod">
          <ac:chgData name="মোঃ ওবায়দুর রহমান" userId="dd307b0c0afaca1f" providerId="LiveId" clId="{22611AD1-AD15-450B-AC79-D9495F82DCD8}" dt="2022-02-09T05:58:34.655" v="2127" actId="14100"/>
          <ac:picMkLst>
            <pc:docMk/>
            <pc:sldMk cId="2684574595" sldId="321"/>
            <ac:picMk id="9" creationId="{8D2ECD13-E7D7-4C22-8189-D3A6824C8D39}"/>
          </ac:picMkLst>
        </pc:picChg>
        <pc:picChg chg="mod">
          <ac:chgData name="মোঃ ওবায়দুর রহমান" userId="dd307b0c0afaca1f" providerId="LiveId" clId="{22611AD1-AD15-450B-AC79-D9495F82DCD8}" dt="2022-02-09T05:58:34.655" v="2127" actId="14100"/>
          <ac:picMkLst>
            <pc:docMk/>
            <pc:sldMk cId="2684574595" sldId="321"/>
            <ac:picMk id="1026" creationId="{844D6AEA-8808-4A1D-8BC4-8409CF51A27A}"/>
          </ac:picMkLst>
        </pc:picChg>
        <pc:picChg chg="add mod">
          <ac:chgData name="মোঃ ওবায়দুর রহমান" userId="dd307b0c0afaca1f" providerId="LiveId" clId="{22611AD1-AD15-450B-AC79-D9495F82DCD8}" dt="2022-02-10T15:03:11.094" v="5008" actId="1076"/>
          <ac:picMkLst>
            <pc:docMk/>
            <pc:sldMk cId="2684574595" sldId="321"/>
            <ac:picMk id="2050" creationId="{3B3AEB55-9A4D-4BB0-8BC7-C68153D89EEA}"/>
          </ac:picMkLst>
        </pc:picChg>
      </pc:sldChg>
      <pc:sldChg chg="addSp delSp modSp add mod ord modTransition delAnim modAnim">
        <pc:chgData name="মোঃ ওবায়দুর রহমান" userId="dd307b0c0afaca1f" providerId="LiveId" clId="{22611AD1-AD15-450B-AC79-D9495F82DCD8}" dt="2022-02-10T15:08:42.191" v="5123" actId="207"/>
        <pc:sldMkLst>
          <pc:docMk/>
          <pc:sldMk cId="1505381868" sldId="322"/>
        </pc:sldMkLst>
        <pc:spChg chg="add mod">
          <ac:chgData name="মোঃ ওবায়দুর রহমান" userId="dd307b0c0afaca1f" providerId="LiveId" clId="{22611AD1-AD15-450B-AC79-D9495F82DCD8}" dt="2022-02-10T14:47:52.167" v="4940" actId="1076"/>
          <ac:spMkLst>
            <pc:docMk/>
            <pc:sldMk cId="1505381868" sldId="322"/>
            <ac:spMk id="2" creationId="{E4AB8165-B2CA-4115-82FF-B264DC195519}"/>
          </ac:spMkLst>
        </pc:spChg>
        <pc:spChg chg="add del mod">
          <ac:chgData name="মোঃ ওবায়দুর রহমান" userId="dd307b0c0afaca1f" providerId="LiveId" clId="{22611AD1-AD15-450B-AC79-D9495F82DCD8}" dt="2022-02-10T11:33:49.083" v="4606" actId="21"/>
          <ac:spMkLst>
            <pc:docMk/>
            <pc:sldMk cId="1505381868" sldId="322"/>
            <ac:spMk id="4" creationId="{C69327FF-52B2-4E41-8227-CE4306BCFFB5}"/>
          </ac:spMkLst>
        </pc:spChg>
        <pc:spChg chg="add del mod">
          <ac:chgData name="মোঃ ওবায়দুর রহমান" userId="dd307b0c0afaca1f" providerId="LiveId" clId="{22611AD1-AD15-450B-AC79-D9495F82DCD8}" dt="2022-02-10T14:55:13.217" v="4978" actId="21"/>
          <ac:spMkLst>
            <pc:docMk/>
            <pc:sldMk cId="1505381868" sldId="322"/>
            <ac:spMk id="12" creationId="{B37CE41E-0BBE-415F-82B0-011B0FD8865C}"/>
          </ac:spMkLst>
        </pc:spChg>
        <pc:spChg chg="add mod">
          <ac:chgData name="মোঃ ওবায়দুর রহমান" userId="dd307b0c0afaca1f" providerId="LiveId" clId="{22611AD1-AD15-450B-AC79-D9495F82DCD8}" dt="2022-02-10T15:08:42.191" v="5123" actId="207"/>
          <ac:spMkLst>
            <pc:docMk/>
            <pc:sldMk cId="1505381868" sldId="322"/>
            <ac:spMk id="13" creationId="{58C67AB0-0648-4CED-9BC1-583220C3A0BA}"/>
          </ac:spMkLst>
        </pc:spChg>
        <pc:picChg chg="add mod">
          <ac:chgData name="মোঃ ওবায়দুর রহমান" userId="dd307b0c0afaca1f" providerId="LiveId" clId="{22611AD1-AD15-450B-AC79-D9495F82DCD8}" dt="2022-02-10T14:47:11.626" v="4925" actId="1076"/>
          <ac:picMkLst>
            <pc:docMk/>
            <pc:sldMk cId="1505381868" sldId="322"/>
            <ac:picMk id="3" creationId="{0248F312-56DD-4202-B3F1-8F38E245CFB3}"/>
          </ac:picMkLst>
        </pc:picChg>
      </pc:sldChg>
      <pc:sldChg chg="add del">
        <pc:chgData name="মোঃ ওবায়দুর রহমান" userId="dd307b0c0afaca1f" providerId="LiveId" clId="{22611AD1-AD15-450B-AC79-D9495F82DCD8}" dt="2022-02-10T11:22:50.822" v="4603" actId="2696"/>
        <pc:sldMkLst>
          <pc:docMk/>
          <pc:sldMk cId="4092041261" sldId="323"/>
        </pc:sldMkLst>
      </pc:sldChg>
      <pc:sldChg chg="add del">
        <pc:chgData name="মোঃ ওবায়দুর রহমান" userId="dd307b0c0afaca1f" providerId="LiveId" clId="{22611AD1-AD15-450B-AC79-D9495F82DCD8}" dt="2022-02-10T15:31:45.477" v="5490" actId="2696"/>
        <pc:sldMkLst>
          <pc:docMk/>
          <pc:sldMk cId="3301347453" sldId="324"/>
        </pc:sldMkLst>
      </pc:sldChg>
      <pc:sldChg chg="addSp modSp add mod ord modTransition modAnim">
        <pc:chgData name="মোঃ ওবায়দুর রহমান" userId="dd307b0c0afaca1f" providerId="LiveId" clId="{22611AD1-AD15-450B-AC79-D9495F82DCD8}" dt="2022-02-09T09:04:50.573" v="3038"/>
        <pc:sldMkLst>
          <pc:docMk/>
          <pc:sldMk cId="3040173499" sldId="325"/>
        </pc:sldMkLst>
        <pc:spChg chg="mod">
          <ac:chgData name="মোঃ ওবায়দুর রহমান" userId="dd307b0c0afaca1f" providerId="LiveId" clId="{22611AD1-AD15-450B-AC79-D9495F82DCD8}" dt="2022-02-09T08:56:41.682" v="2837" actId="1076"/>
          <ac:spMkLst>
            <pc:docMk/>
            <pc:sldMk cId="3040173499" sldId="325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09T08:56:41.682" v="2837" actId="1076"/>
          <ac:spMkLst>
            <pc:docMk/>
            <pc:sldMk cId="3040173499" sldId="325"/>
            <ac:spMk id="7" creationId="{B412BB94-2D24-4FB1-8B57-D59C8531E85B}"/>
          </ac:spMkLst>
        </pc:spChg>
        <pc:spChg chg="add mod">
          <ac:chgData name="মোঃ ওবায়দুর রহমান" userId="dd307b0c0afaca1f" providerId="LiveId" clId="{22611AD1-AD15-450B-AC79-D9495F82DCD8}" dt="2022-02-09T08:59:59.525" v="2987" actId="20577"/>
          <ac:spMkLst>
            <pc:docMk/>
            <pc:sldMk cId="3040173499" sldId="325"/>
            <ac:spMk id="12" creationId="{A3455569-AE33-4806-ABEF-E7F59F2FDFE2}"/>
          </ac:spMkLst>
        </pc:spChg>
        <pc:spChg chg="add mod">
          <ac:chgData name="মোঃ ওবায়দুর রহমান" userId="dd307b0c0afaca1f" providerId="LiveId" clId="{22611AD1-AD15-450B-AC79-D9495F82DCD8}" dt="2022-02-09T09:03:19.529" v="3032" actId="207"/>
          <ac:spMkLst>
            <pc:docMk/>
            <pc:sldMk cId="3040173499" sldId="325"/>
            <ac:spMk id="13" creationId="{F4BC42F8-2F0F-465B-9B2D-CF9131B6DA15}"/>
          </ac:spMkLst>
        </pc:spChg>
        <pc:grpChg chg="mod">
          <ac:chgData name="মোঃ ওবায়দুর রহমান" userId="dd307b0c0afaca1f" providerId="LiveId" clId="{22611AD1-AD15-450B-AC79-D9495F82DCD8}" dt="2022-02-09T08:56:41.682" v="2837" actId="1076"/>
          <ac:grpSpMkLst>
            <pc:docMk/>
            <pc:sldMk cId="3040173499" sldId="325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09T08:56:41.682" v="2837" actId="1076"/>
          <ac:grpSpMkLst>
            <pc:docMk/>
            <pc:sldMk cId="3040173499" sldId="325"/>
            <ac:grpSpMk id="11" creationId="{0376A827-AC4C-4C2B-AC5F-D435DF7CDAC1}"/>
          </ac:grpSpMkLst>
        </pc:grpChg>
        <pc:picChg chg="add mod">
          <ac:chgData name="মোঃ ওবায়দুর রহমান" userId="dd307b0c0afaca1f" providerId="LiveId" clId="{22611AD1-AD15-450B-AC79-D9495F82DCD8}" dt="2022-02-09T08:59:02.700" v="2969" actId="1076"/>
          <ac:picMkLst>
            <pc:docMk/>
            <pc:sldMk cId="3040173499" sldId="325"/>
            <ac:picMk id="3" creationId="{26EAF29E-8B84-47AD-AA0E-F7171AF9F04F}"/>
          </ac:picMkLst>
        </pc:picChg>
        <pc:picChg chg="mod">
          <ac:chgData name="মোঃ ওবায়দুর রহমান" userId="dd307b0c0afaca1f" providerId="LiveId" clId="{22611AD1-AD15-450B-AC79-D9495F82DCD8}" dt="2022-02-09T08:56:41.682" v="2837" actId="1076"/>
          <ac:picMkLst>
            <pc:docMk/>
            <pc:sldMk cId="3040173499" sldId="325"/>
            <ac:picMk id="9" creationId="{8D2ECD13-E7D7-4C22-8189-D3A6824C8D39}"/>
          </ac:picMkLst>
        </pc:picChg>
        <pc:picChg chg="mod">
          <ac:chgData name="মোঃ ওবায়দুর রহমান" userId="dd307b0c0afaca1f" providerId="LiveId" clId="{22611AD1-AD15-450B-AC79-D9495F82DCD8}" dt="2022-02-09T08:56:41.682" v="2837" actId="1076"/>
          <ac:picMkLst>
            <pc:docMk/>
            <pc:sldMk cId="3040173499" sldId="325"/>
            <ac:picMk id="1026" creationId="{844D6AEA-8808-4A1D-8BC4-8409CF51A27A}"/>
          </ac:picMkLst>
        </pc:picChg>
      </pc:sldChg>
      <pc:sldChg chg="addSp modSp add mod ord modTransition modAnim">
        <pc:chgData name="মোঃ ওবায়দুর রহমান" userId="dd307b0c0afaca1f" providerId="LiveId" clId="{22611AD1-AD15-450B-AC79-D9495F82DCD8}" dt="2022-02-10T11:44:46.225" v="4623"/>
        <pc:sldMkLst>
          <pc:docMk/>
          <pc:sldMk cId="1872105193" sldId="326"/>
        </pc:sldMkLst>
        <pc:spChg chg="add mod">
          <ac:chgData name="মোঃ ওবায়দুর রহমান" userId="dd307b0c0afaca1f" providerId="LiveId" clId="{22611AD1-AD15-450B-AC79-D9495F82DCD8}" dt="2022-02-09T09:11:04.987" v="3282" actId="1076"/>
          <ac:spMkLst>
            <pc:docMk/>
            <pc:sldMk cId="1872105193" sldId="326"/>
            <ac:spMk id="2" creationId="{FA356DB4-6719-4B3C-933C-5A098DC80349}"/>
          </ac:spMkLst>
        </pc:spChg>
        <pc:spChg chg="mod">
          <ac:chgData name="মোঃ ওবায়দুর রহমান" userId="dd307b0c0afaca1f" providerId="LiveId" clId="{22611AD1-AD15-450B-AC79-D9495F82DCD8}" dt="2022-02-09T09:07:27.584" v="3074" actId="1076"/>
          <ac:spMkLst>
            <pc:docMk/>
            <pc:sldMk cId="1872105193" sldId="326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09T09:07:27.584" v="3074" actId="1076"/>
          <ac:spMkLst>
            <pc:docMk/>
            <pc:sldMk cId="1872105193" sldId="326"/>
            <ac:spMk id="7" creationId="{B412BB94-2D24-4FB1-8B57-D59C8531E85B}"/>
          </ac:spMkLst>
        </pc:spChg>
        <pc:grpChg chg="mod">
          <ac:chgData name="মোঃ ওবায়দুর রহমান" userId="dd307b0c0afaca1f" providerId="LiveId" clId="{22611AD1-AD15-450B-AC79-D9495F82DCD8}" dt="2022-02-09T09:07:27.584" v="3074" actId="1076"/>
          <ac:grpSpMkLst>
            <pc:docMk/>
            <pc:sldMk cId="1872105193" sldId="326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09T09:07:27.584" v="3074" actId="1076"/>
          <ac:grpSpMkLst>
            <pc:docMk/>
            <pc:sldMk cId="1872105193" sldId="326"/>
            <ac:grpSpMk id="11" creationId="{0376A827-AC4C-4C2B-AC5F-D435DF7CDAC1}"/>
          </ac:grpSpMkLst>
        </pc:grpChg>
        <pc:picChg chg="add mod">
          <ac:chgData name="মোঃ ওবায়দুর রহমান" userId="dd307b0c0afaca1f" providerId="LiveId" clId="{22611AD1-AD15-450B-AC79-D9495F82DCD8}" dt="2022-02-09T09:11:06.886" v="3283" actId="1076"/>
          <ac:picMkLst>
            <pc:docMk/>
            <pc:sldMk cId="1872105193" sldId="326"/>
            <ac:picMk id="3" creationId="{F5996072-1466-4646-816C-4D697FE102EF}"/>
          </ac:picMkLst>
        </pc:picChg>
        <pc:picChg chg="mod">
          <ac:chgData name="মোঃ ওবায়দুর রহমান" userId="dd307b0c0afaca1f" providerId="LiveId" clId="{22611AD1-AD15-450B-AC79-D9495F82DCD8}" dt="2022-02-09T09:07:27.584" v="3074" actId="1076"/>
          <ac:picMkLst>
            <pc:docMk/>
            <pc:sldMk cId="1872105193" sldId="326"/>
            <ac:picMk id="9" creationId="{8D2ECD13-E7D7-4C22-8189-D3A6824C8D39}"/>
          </ac:picMkLst>
        </pc:picChg>
        <pc:picChg chg="mod">
          <ac:chgData name="মোঃ ওবায়দুর রহমান" userId="dd307b0c0afaca1f" providerId="LiveId" clId="{22611AD1-AD15-450B-AC79-D9495F82DCD8}" dt="2022-02-09T09:07:27.584" v="3074" actId="1076"/>
          <ac:picMkLst>
            <pc:docMk/>
            <pc:sldMk cId="1872105193" sldId="326"/>
            <ac:picMk id="1026" creationId="{844D6AEA-8808-4A1D-8BC4-8409CF51A27A}"/>
          </ac:picMkLst>
        </pc:picChg>
      </pc:sldChg>
      <pc:sldChg chg="add del">
        <pc:chgData name="মোঃ ওবায়দুর রহমান" userId="dd307b0c0afaca1f" providerId="LiveId" clId="{22611AD1-AD15-450B-AC79-D9495F82DCD8}" dt="2022-02-10T15:31:42.963" v="5489" actId="2696"/>
        <pc:sldMkLst>
          <pc:docMk/>
          <pc:sldMk cId="108259308" sldId="327"/>
        </pc:sldMkLst>
      </pc:sldChg>
      <pc:sldChg chg="addSp delSp modSp add mod modTransition modAnim">
        <pc:chgData name="মোঃ ওবায়দুর রহমান" userId="dd307b0c0afaca1f" providerId="LiveId" clId="{22611AD1-AD15-450B-AC79-D9495F82DCD8}" dt="2022-02-10T11:40:36.848" v="4619"/>
        <pc:sldMkLst>
          <pc:docMk/>
          <pc:sldMk cId="2826744385" sldId="328"/>
        </pc:sldMkLst>
        <pc:spChg chg="mod">
          <ac:chgData name="মোঃ ওবায়দুর রহমান" userId="dd307b0c0afaca1f" providerId="LiveId" clId="{22611AD1-AD15-450B-AC79-D9495F82DCD8}" dt="2022-02-09T10:06:08.616" v="3753" actId="1076"/>
          <ac:spMkLst>
            <pc:docMk/>
            <pc:sldMk cId="2826744385" sldId="328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09T10:06:08.616" v="3753" actId="1076"/>
          <ac:spMkLst>
            <pc:docMk/>
            <pc:sldMk cId="2826744385" sldId="328"/>
            <ac:spMk id="7" creationId="{B412BB94-2D24-4FB1-8B57-D59C8531E85B}"/>
          </ac:spMkLst>
        </pc:spChg>
        <pc:spChg chg="add mod">
          <ac:chgData name="মোঃ ওবায়দুর রহমান" userId="dd307b0c0afaca1f" providerId="LiveId" clId="{22611AD1-AD15-450B-AC79-D9495F82DCD8}" dt="2022-02-09T10:01:07.819" v="3744" actId="20577"/>
          <ac:spMkLst>
            <pc:docMk/>
            <pc:sldMk cId="2826744385" sldId="328"/>
            <ac:spMk id="8" creationId="{E7BB9EDF-273A-4D07-A6AF-46199E034C09}"/>
          </ac:spMkLst>
        </pc:spChg>
        <pc:grpChg chg="mod">
          <ac:chgData name="মোঃ ওবায়দুর রহমান" userId="dd307b0c0afaca1f" providerId="LiveId" clId="{22611AD1-AD15-450B-AC79-D9495F82DCD8}" dt="2022-02-09T10:06:08.616" v="3753" actId="1076"/>
          <ac:grpSpMkLst>
            <pc:docMk/>
            <pc:sldMk cId="2826744385" sldId="328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09T10:06:08.616" v="3753" actId="1076"/>
          <ac:grpSpMkLst>
            <pc:docMk/>
            <pc:sldMk cId="2826744385" sldId="328"/>
            <ac:grpSpMk id="11" creationId="{0376A827-AC4C-4C2B-AC5F-D435DF7CDAC1}"/>
          </ac:grpSpMkLst>
        </pc:grpChg>
        <pc:picChg chg="add del mod">
          <ac:chgData name="মোঃ ওবায়দুর রহমান" userId="dd307b0c0afaca1f" providerId="LiveId" clId="{22611AD1-AD15-450B-AC79-D9495F82DCD8}" dt="2022-02-09T10:07:52.076" v="3765" actId="21"/>
          <ac:picMkLst>
            <pc:docMk/>
            <pc:sldMk cId="2826744385" sldId="328"/>
            <ac:picMk id="2" creationId="{23982D27-D3B1-457D-B7A4-79CAECFBA1BD}"/>
          </ac:picMkLst>
        </pc:picChg>
        <pc:picChg chg="add del mod">
          <ac:chgData name="মোঃ ওবায়দুর রহমান" userId="dd307b0c0afaca1f" providerId="LiveId" clId="{22611AD1-AD15-450B-AC79-D9495F82DCD8}" dt="2022-02-09T10:07:51.559" v="3764" actId="931"/>
          <ac:picMkLst>
            <pc:docMk/>
            <pc:sldMk cId="2826744385" sldId="328"/>
            <ac:picMk id="4" creationId="{546A7114-CD46-4452-88EC-BE8CB0068D4A}"/>
          </ac:picMkLst>
        </pc:picChg>
        <pc:picChg chg="mod">
          <ac:chgData name="মোঃ ওবায়দুর রহমান" userId="dd307b0c0afaca1f" providerId="LiveId" clId="{22611AD1-AD15-450B-AC79-D9495F82DCD8}" dt="2022-02-09T10:06:08.616" v="3753" actId="1076"/>
          <ac:picMkLst>
            <pc:docMk/>
            <pc:sldMk cId="2826744385" sldId="328"/>
            <ac:picMk id="9" creationId="{8D2ECD13-E7D7-4C22-8189-D3A6824C8D39}"/>
          </ac:picMkLst>
        </pc:picChg>
        <pc:picChg chg="mod">
          <ac:chgData name="মোঃ ওবায়দুর রহমান" userId="dd307b0c0afaca1f" providerId="LiveId" clId="{22611AD1-AD15-450B-AC79-D9495F82DCD8}" dt="2022-02-09T10:06:08.616" v="3753" actId="1076"/>
          <ac:picMkLst>
            <pc:docMk/>
            <pc:sldMk cId="2826744385" sldId="328"/>
            <ac:picMk id="1026" creationId="{844D6AEA-8808-4A1D-8BC4-8409CF51A27A}"/>
          </ac:picMkLst>
        </pc:picChg>
      </pc:sldChg>
      <pc:sldChg chg="addSp delSp modSp add mod ord modTransition modAnim">
        <pc:chgData name="মোঃ ওবায়দুর রহমান" userId="dd307b0c0afaca1f" providerId="LiveId" clId="{22611AD1-AD15-450B-AC79-D9495F82DCD8}" dt="2022-02-09T09:04:38.429" v="3037" actId="207"/>
        <pc:sldMkLst>
          <pc:docMk/>
          <pc:sldMk cId="2265122403" sldId="329"/>
        </pc:sldMkLst>
        <pc:spChg chg="add del mod">
          <ac:chgData name="মোঃ ওবায়দুর রহমান" userId="dd307b0c0afaca1f" providerId="LiveId" clId="{22611AD1-AD15-450B-AC79-D9495F82DCD8}" dt="2022-02-09T06:37:20.930" v="2357" actId="478"/>
          <ac:spMkLst>
            <pc:docMk/>
            <pc:sldMk cId="2265122403" sldId="329"/>
            <ac:spMk id="2" creationId="{ACB0159B-5816-4968-B864-0B51A90BD50D}"/>
          </ac:spMkLst>
        </pc:spChg>
        <pc:spChg chg="add mod">
          <ac:chgData name="মোঃ ওবায়দুর রহমান" userId="dd307b0c0afaca1f" providerId="LiveId" clId="{22611AD1-AD15-450B-AC79-D9495F82DCD8}" dt="2022-02-09T09:04:29.259" v="3036" actId="207"/>
          <ac:spMkLst>
            <pc:docMk/>
            <pc:sldMk cId="2265122403" sldId="329"/>
            <ac:spMk id="12" creationId="{E24C4D7F-9681-49F9-9406-A5A69B59700B}"/>
          </ac:spMkLst>
        </pc:spChg>
        <pc:spChg chg="add mod">
          <ac:chgData name="মোঃ ওবায়দুর রহমান" userId="dd307b0c0afaca1f" providerId="LiveId" clId="{22611AD1-AD15-450B-AC79-D9495F82DCD8}" dt="2022-02-09T06:42:28.750" v="2495" actId="20577"/>
          <ac:spMkLst>
            <pc:docMk/>
            <pc:sldMk cId="2265122403" sldId="329"/>
            <ac:spMk id="13" creationId="{EFDC3C29-E158-4FC6-8387-937CC7A2DBE8}"/>
          </ac:spMkLst>
        </pc:spChg>
        <pc:spChg chg="add mod">
          <ac:chgData name="মোঃ ওবায়দুর রহমান" userId="dd307b0c0afaca1f" providerId="LiveId" clId="{22611AD1-AD15-450B-AC79-D9495F82DCD8}" dt="2022-02-09T09:04:38.429" v="3037" actId="207"/>
          <ac:spMkLst>
            <pc:docMk/>
            <pc:sldMk cId="2265122403" sldId="329"/>
            <ac:spMk id="14" creationId="{CE186B83-FF82-44DE-AAF1-4B1DC7B091FF}"/>
          </ac:spMkLst>
        </pc:spChg>
        <pc:picChg chg="add mod">
          <ac:chgData name="মোঃ ওবায়দুর রহমান" userId="dd307b0c0afaca1f" providerId="LiveId" clId="{22611AD1-AD15-450B-AC79-D9495F82DCD8}" dt="2022-02-09T06:41:11.799" v="2444" actId="1076"/>
          <ac:picMkLst>
            <pc:docMk/>
            <pc:sldMk cId="2265122403" sldId="329"/>
            <ac:picMk id="6146" creationId="{D79A0A14-B74B-41C5-8187-DB486229881C}"/>
          </ac:picMkLst>
        </pc:picChg>
      </pc:sldChg>
      <pc:sldChg chg="addSp delSp modSp add mod modTransition delAnim modAnim">
        <pc:chgData name="মোঃ ওবায়দুর রহমান" userId="dd307b0c0afaca1f" providerId="LiveId" clId="{22611AD1-AD15-450B-AC79-D9495F82DCD8}" dt="2022-02-09T09:04:15.991" v="3035" actId="207"/>
        <pc:sldMkLst>
          <pc:docMk/>
          <pc:sldMk cId="633638449" sldId="330"/>
        </pc:sldMkLst>
        <pc:spChg chg="add del mod">
          <ac:chgData name="মোঃ ওবায়দুর রহমান" userId="dd307b0c0afaca1f" providerId="LiveId" clId="{22611AD1-AD15-450B-AC79-D9495F82DCD8}" dt="2022-02-09T08:27:17.720" v="2576" actId="21"/>
          <ac:spMkLst>
            <pc:docMk/>
            <pc:sldMk cId="633638449" sldId="330"/>
            <ac:spMk id="4" creationId="{EE03D768-70DA-4718-BD59-521373ECF9FF}"/>
          </ac:spMkLst>
        </pc:spChg>
        <pc:spChg chg="add mod">
          <ac:chgData name="মোঃ ওবায়দুর রহমান" userId="dd307b0c0afaca1f" providerId="LiveId" clId="{22611AD1-AD15-450B-AC79-D9495F82DCD8}" dt="2022-02-09T08:31:40.606" v="2644" actId="403"/>
          <ac:spMkLst>
            <pc:docMk/>
            <pc:sldMk cId="633638449" sldId="330"/>
            <ac:spMk id="5" creationId="{E0932231-B4FB-4106-A0C1-1F1216FDE373}"/>
          </ac:spMkLst>
        </pc:spChg>
        <pc:spChg chg="mod">
          <ac:chgData name="মোঃ ওবায়দুর রহমান" userId="dd307b0c0afaca1f" providerId="LiveId" clId="{22611AD1-AD15-450B-AC79-D9495F82DCD8}" dt="2022-02-09T08:28:01.257" v="2586" actId="1076"/>
          <ac:spMkLst>
            <pc:docMk/>
            <pc:sldMk cId="633638449" sldId="330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09T08:28:01.257" v="2586" actId="1076"/>
          <ac:spMkLst>
            <pc:docMk/>
            <pc:sldMk cId="633638449" sldId="330"/>
            <ac:spMk id="7" creationId="{B412BB94-2D24-4FB1-8B57-D59C8531E85B}"/>
          </ac:spMkLst>
        </pc:spChg>
        <pc:spChg chg="mod">
          <ac:chgData name="মোঃ ওবায়দুর রহমান" userId="dd307b0c0afaca1f" providerId="LiveId" clId="{22611AD1-AD15-450B-AC79-D9495F82DCD8}" dt="2022-02-09T09:03:59.871" v="3034" actId="207"/>
          <ac:spMkLst>
            <pc:docMk/>
            <pc:sldMk cId="633638449" sldId="330"/>
            <ac:spMk id="12" creationId="{E24C4D7F-9681-49F9-9406-A5A69B59700B}"/>
          </ac:spMkLst>
        </pc:spChg>
        <pc:spChg chg="mod">
          <ac:chgData name="মোঃ ওবায়দুর রহমান" userId="dd307b0c0afaca1f" providerId="LiveId" clId="{22611AD1-AD15-450B-AC79-D9495F82DCD8}" dt="2022-02-09T09:04:15.991" v="3035" actId="207"/>
          <ac:spMkLst>
            <pc:docMk/>
            <pc:sldMk cId="633638449" sldId="330"/>
            <ac:spMk id="13" creationId="{EFDC3C29-E158-4FC6-8387-937CC7A2DBE8}"/>
          </ac:spMkLst>
        </pc:spChg>
        <pc:spChg chg="del">
          <ac:chgData name="মোঃ ওবায়দুর রহমান" userId="dd307b0c0afaca1f" providerId="LiveId" clId="{22611AD1-AD15-450B-AC79-D9495F82DCD8}" dt="2022-02-09T08:27:44.163" v="2579" actId="21"/>
          <ac:spMkLst>
            <pc:docMk/>
            <pc:sldMk cId="633638449" sldId="330"/>
            <ac:spMk id="14" creationId="{CE186B83-FF82-44DE-AAF1-4B1DC7B091FF}"/>
          </ac:spMkLst>
        </pc:spChg>
        <pc:spChg chg="add mod">
          <ac:chgData name="মোঃ ওবায়দুর রহমান" userId="dd307b0c0afaca1f" providerId="LiveId" clId="{22611AD1-AD15-450B-AC79-D9495F82DCD8}" dt="2022-02-09T08:32:01.586" v="2659" actId="20577"/>
          <ac:spMkLst>
            <pc:docMk/>
            <pc:sldMk cId="633638449" sldId="330"/>
            <ac:spMk id="17" creationId="{68D3C552-44C4-41C7-8F4A-5000D38B310C}"/>
          </ac:spMkLst>
        </pc:spChg>
        <pc:grpChg chg="mod">
          <ac:chgData name="মোঃ ওবায়দুর রহমান" userId="dd307b0c0afaca1f" providerId="LiveId" clId="{22611AD1-AD15-450B-AC79-D9495F82DCD8}" dt="2022-02-09T08:28:01.257" v="2586" actId="1076"/>
          <ac:grpSpMkLst>
            <pc:docMk/>
            <pc:sldMk cId="633638449" sldId="330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09T08:28:01.257" v="2586" actId="1076"/>
          <ac:grpSpMkLst>
            <pc:docMk/>
            <pc:sldMk cId="633638449" sldId="330"/>
            <ac:grpSpMk id="11" creationId="{0376A827-AC4C-4C2B-AC5F-D435DF7CDAC1}"/>
          </ac:grpSpMkLst>
        </pc:grpChg>
        <pc:picChg chg="add mod">
          <ac:chgData name="মোঃ ওবায়দুর রহমান" userId="dd307b0c0afaca1f" providerId="LiveId" clId="{22611AD1-AD15-450B-AC79-D9495F82DCD8}" dt="2022-02-09T08:30:55.681" v="2628" actId="1076"/>
          <ac:picMkLst>
            <pc:docMk/>
            <pc:sldMk cId="633638449" sldId="330"/>
            <ac:picMk id="3" creationId="{B2086D5F-85DF-4F03-93DB-D6D08BF11150}"/>
          </ac:picMkLst>
        </pc:picChg>
        <pc:picChg chg="mod">
          <ac:chgData name="মোঃ ওবায়দুর রহমান" userId="dd307b0c0afaca1f" providerId="LiveId" clId="{22611AD1-AD15-450B-AC79-D9495F82DCD8}" dt="2022-02-09T08:28:01.257" v="2586" actId="1076"/>
          <ac:picMkLst>
            <pc:docMk/>
            <pc:sldMk cId="633638449" sldId="330"/>
            <ac:picMk id="9" creationId="{8D2ECD13-E7D7-4C22-8189-D3A6824C8D39}"/>
          </ac:picMkLst>
        </pc:picChg>
        <pc:picChg chg="add mod">
          <ac:chgData name="মোঃ ওবায়দুর রহমান" userId="dd307b0c0afaca1f" providerId="LiveId" clId="{22611AD1-AD15-450B-AC79-D9495F82DCD8}" dt="2022-02-09T08:31:01.620" v="2629" actId="1076"/>
          <ac:picMkLst>
            <pc:docMk/>
            <pc:sldMk cId="633638449" sldId="330"/>
            <ac:picMk id="15" creationId="{DD9DA2AA-838C-4B70-BF61-5EAD73F61294}"/>
          </ac:picMkLst>
        </pc:picChg>
        <pc:picChg chg="mod">
          <ac:chgData name="মোঃ ওবায়দুর রহমান" userId="dd307b0c0afaca1f" providerId="LiveId" clId="{22611AD1-AD15-450B-AC79-D9495F82DCD8}" dt="2022-02-09T08:28:01.257" v="2586" actId="1076"/>
          <ac:picMkLst>
            <pc:docMk/>
            <pc:sldMk cId="633638449" sldId="330"/>
            <ac:picMk id="1026" creationId="{844D6AEA-8808-4A1D-8BC4-8409CF51A27A}"/>
          </ac:picMkLst>
        </pc:picChg>
        <pc:picChg chg="del">
          <ac:chgData name="মোঃ ওবায়দুর রহমান" userId="dd307b0c0afaca1f" providerId="LiveId" clId="{22611AD1-AD15-450B-AC79-D9495F82DCD8}" dt="2022-02-09T08:26:26.613" v="2569" actId="21"/>
          <ac:picMkLst>
            <pc:docMk/>
            <pc:sldMk cId="633638449" sldId="330"/>
            <ac:picMk id="6146" creationId="{D79A0A14-B74B-41C5-8187-DB486229881C}"/>
          </ac:picMkLst>
        </pc:picChg>
      </pc:sldChg>
      <pc:sldChg chg="addSp delSp modSp add mod modTransition delAnim modAnim">
        <pc:chgData name="মোঃ ওবায়দুর রহমান" userId="dd307b0c0afaca1f" providerId="LiveId" clId="{22611AD1-AD15-450B-AC79-D9495F82DCD8}" dt="2022-02-10T11:44:33.745" v="4622"/>
        <pc:sldMkLst>
          <pc:docMk/>
          <pc:sldMk cId="577328105" sldId="331"/>
        </pc:sldMkLst>
        <pc:spChg chg="mod">
          <ac:chgData name="মোঃ ওবায়দুর রহমান" userId="dd307b0c0afaca1f" providerId="LiveId" clId="{22611AD1-AD15-450B-AC79-D9495F82DCD8}" dt="2022-02-09T08:38:14.424" v="2702" actId="404"/>
          <ac:spMkLst>
            <pc:docMk/>
            <pc:sldMk cId="577328105" sldId="331"/>
            <ac:spMk id="5" creationId="{E0932231-B4FB-4106-A0C1-1F1216FDE373}"/>
          </ac:spMkLst>
        </pc:spChg>
        <pc:spChg chg="mod">
          <ac:chgData name="মোঃ ওবায়দুর রহমান" userId="dd307b0c0afaca1f" providerId="LiveId" clId="{22611AD1-AD15-450B-AC79-D9495F82DCD8}" dt="2022-02-09T08:41:17.255" v="2736" actId="1076"/>
          <ac:spMkLst>
            <pc:docMk/>
            <pc:sldMk cId="577328105" sldId="331"/>
            <ac:spMk id="6" creationId="{D3AF902F-34E9-4BA2-BDBD-720E9DBDE6C7}"/>
          </ac:spMkLst>
        </pc:spChg>
        <pc:spChg chg="mod">
          <ac:chgData name="মোঃ ওবায়দুর রহমান" userId="dd307b0c0afaca1f" providerId="LiveId" clId="{22611AD1-AD15-450B-AC79-D9495F82DCD8}" dt="2022-02-09T08:41:17.255" v="2736" actId="1076"/>
          <ac:spMkLst>
            <pc:docMk/>
            <pc:sldMk cId="577328105" sldId="331"/>
            <ac:spMk id="7" creationId="{B412BB94-2D24-4FB1-8B57-D59C8531E85B}"/>
          </ac:spMkLst>
        </pc:spChg>
        <pc:spChg chg="add del mod">
          <ac:chgData name="মোঃ ওবায়দুর রহমান" userId="dd307b0c0afaca1f" providerId="LiveId" clId="{22611AD1-AD15-450B-AC79-D9495F82DCD8}" dt="2022-02-09T08:37:40.651" v="2677" actId="21"/>
          <ac:spMkLst>
            <pc:docMk/>
            <pc:sldMk cId="577328105" sldId="331"/>
            <ac:spMk id="8" creationId="{4CF36ECA-E3DE-4F86-A2F5-1DDD0B8C7EFF}"/>
          </ac:spMkLst>
        </pc:spChg>
        <pc:spChg chg="mod">
          <ac:chgData name="মোঃ ওবায়দুর রহমান" userId="dd307b0c0afaca1f" providerId="LiveId" clId="{22611AD1-AD15-450B-AC79-D9495F82DCD8}" dt="2022-02-09T08:48:03.766" v="2787" actId="1076"/>
          <ac:spMkLst>
            <pc:docMk/>
            <pc:sldMk cId="577328105" sldId="331"/>
            <ac:spMk id="13" creationId="{EFDC3C29-E158-4FC6-8387-937CC7A2DBE8}"/>
          </ac:spMkLst>
        </pc:spChg>
        <pc:spChg chg="mod">
          <ac:chgData name="মোঃ ওবায়দুর রহমান" userId="dd307b0c0afaca1f" providerId="LiveId" clId="{22611AD1-AD15-450B-AC79-D9495F82DCD8}" dt="2022-02-09T08:41:59.321" v="2768" actId="20577"/>
          <ac:spMkLst>
            <pc:docMk/>
            <pc:sldMk cId="577328105" sldId="331"/>
            <ac:spMk id="17" creationId="{68D3C552-44C4-41C7-8F4A-5000D38B310C}"/>
          </ac:spMkLst>
        </pc:spChg>
        <pc:spChg chg="add del mod">
          <ac:chgData name="মোঃ ওবায়দুর রহমান" userId="dd307b0c0afaca1f" providerId="LiveId" clId="{22611AD1-AD15-450B-AC79-D9495F82DCD8}" dt="2022-02-09T08:39:16.102" v="2707" actId="478"/>
          <ac:spMkLst>
            <pc:docMk/>
            <pc:sldMk cId="577328105" sldId="331"/>
            <ac:spMk id="18" creationId="{3BFB7A12-5454-4305-BB71-F3FA5267A08C}"/>
          </ac:spMkLst>
        </pc:spChg>
        <pc:spChg chg="add mod">
          <ac:chgData name="মোঃ ওবায়দুর রহমান" userId="dd307b0c0afaca1f" providerId="LiveId" clId="{22611AD1-AD15-450B-AC79-D9495F82DCD8}" dt="2022-02-09T08:39:04.164" v="2703" actId="931"/>
          <ac:spMkLst>
            <pc:docMk/>
            <pc:sldMk cId="577328105" sldId="331"/>
            <ac:spMk id="21" creationId="{429F28BB-526C-4C57-8223-A1F1DAA8BC2B}"/>
          </ac:spMkLst>
        </pc:spChg>
        <pc:spChg chg="add mod">
          <ac:chgData name="মোঃ ওবায়দুর রহমান" userId="dd307b0c0afaca1f" providerId="LiveId" clId="{22611AD1-AD15-450B-AC79-D9495F82DCD8}" dt="2022-02-09T08:47:36.621" v="2786" actId="1076"/>
          <ac:spMkLst>
            <pc:docMk/>
            <pc:sldMk cId="577328105" sldId="331"/>
            <ac:spMk id="23" creationId="{55E0AEB1-80E4-427F-9DEB-D8563F99438F}"/>
          </ac:spMkLst>
        </pc:spChg>
        <pc:spChg chg="add del mod">
          <ac:chgData name="মোঃ ওবায়দুর রহমান" userId="dd307b0c0afaca1f" providerId="LiveId" clId="{22611AD1-AD15-450B-AC79-D9495F82DCD8}" dt="2022-02-09T08:41:22.793" v="2737" actId="21"/>
          <ac:spMkLst>
            <pc:docMk/>
            <pc:sldMk cId="577328105" sldId="331"/>
            <ac:spMk id="25" creationId="{8F26C051-4BD7-42BF-93CB-FFFC70C30B2F}"/>
          </ac:spMkLst>
        </pc:spChg>
        <pc:grpChg chg="mod">
          <ac:chgData name="মোঃ ওবায়দুর রহমান" userId="dd307b0c0afaca1f" providerId="LiveId" clId="{22611AD1-AD15-450B-AC79-D9495F82DCD8}" dt="2022-02-09T08:41:17.255" v="2736" actId="1076"/>
          <ac:grpSpMkLst>
            <pc:docMk/>
            <pc:sldMk cId="577328105" sldId="331"/>
            <ac:grpSpMk id="10" creationId="{38D43009-3DDE-453B-8C9A-4571ABD8DDDB}"/>
          </ac:grpSpMkLst>
        </pc:grpChg>
        <pc:grpChg chg="mod">
          <ac:chgData name="মোঃ ওবায়দুর রহমান" userId="dd307b0c0afaca1f" providerId="LiveId" clId="{22611AD1-AD15-450B-AC79-D9495F82DCD8}" dt="2022-02-09T08:41:17.255" v="2736" actId="1076"/>
          <ac:grpSpMkLst>
            <pc:docMk/>
            <pc:sldMk cId="577328105" sldId="331"/>
            <ac:grpSpMk id="11" creationId="{0376A827-AC4C-4C2B-AC5F-D435DF7CDAC1}"/>
          </ac:grpSpMkLst>
        </pc:grpChg>
        <pc:picChg chg="del">
          <ac:chgData name="মোঃ ওবায়দুর রহমান" userId="dd307b0c0afaca1f" providerId="LiveId" clId="{22611AD1-AD15-450B-AC79-D9495F82DCD8}" dt="2022-02-09T08:36:16.231" v="2671" actId="478"/>
          <ac:picMkLst>
            <pc:docMk/>
            <pc:sldMk cId="577328105" sldId="331"/>
            <ac:picMk id="3" creationId="{B2086D5F-85DF-4F03-93DB-D6D08BF11150}"/>
          </ac:picMkLst>
        </pc:picChg>
        <pc:picChg chg="add mod">
          <ac:chgData name="মোঃ ওবায়দুর রহমান" userId="dd307b0c0afaca1f" providerId="LiveId" clId="{22611AD1-AD15-450B-AC79-D9495F82DCD8}" dt="2022-02-09T08:37:46.650" v="2678" actId="1076"/>
          <ac:picMkLst>
            <pc:docMk/>
            <pc:sldMk cId="577328105" sldId="331"/>
            <ac:picMk id="4" creationId="{96029AB3-2749-4CCB-9295-8A92D9ED93E6}"/>
          </ac:picMkLst>
        </pc:picChg>
        <pc:picChg chg="mod">
          <ac:chgData name="মোঃ ওবায়দুর রহমান" userId="dd307b0c0afaca1f" providerId="LiveId" clId="{22611AD1-AD15-450B-AC79-D9495F82DCD8}" dt="2022-02-09T08:41:17.255" v="2736" actId="1076"/>
          <ac:picMkLst>
            <pc:docMk/>
            <pc:sldMk cId="577328105" sldId="331"/>
            <ac:picMk id="9" creationId="{8D2ECD13-E7D7-4C22-8189-D3A6824C8D39}"/>
          </ac:picMkLst>
        </pc:picChg>
        <pc:picChg chg="del">
          <ac:chgData name="মোঃ ওবায়দুর রহমান" userId="dd307b0c0afaca1f" providerId="LiveId" clId="{22611AD1-AD15-450B-AC79-D9495F82DCD8}" dt="2022-02-09T08:40:04.844" v="2732" actId="21"/>
          <ac:picMkLst>
            <pc:docMk/>
            <pc:sldMk cId="577328105" sldId="331"/>
            <ac:picMk id="15" creationId="{DD9DA2AA-838C-4B70-BF61-5EAD73F61294}"/>
          </ac:picMkLst>
        </pc:picChg>
        <pc:picChg chg="add del mod">
          <ac:chgData name="মোঃ ওবায়দুর রহমান" userId="dd307b0c0afaca1f" providerId="LiveId" clId="{22611AD1-AD15-450B-AC79-D9495F82DCD8}" dt="2022-02-09T08:39:16.102" v="2707" actId="478"/>
          <ac:picMkLst>
            <pc:docMk/>
            <pc:sldMk cId="577328105" sldId="331"/>
            <ac:picMk id="16" creationId="{A5FC6975-8EA1-459A-90A6-0EF512D2D2C5}"/>
          </ac:picMkLst>
        </pc:picChg>
        <pc:picChg chg="add mod">
          <ac:chgData name="মোঃ ওবায়দুর রহমান" userId="dd307b0c0afaca1f" providerId="LiveId" clId="{22611AD1-AD15-450B-AC79-D9495F82DCD8}" dt="2022-02-09T08:47:32.558" v="2785" actId="1076"/>
          <ac:picMkLst>
            <pc:docMk/>
            <pc:sldMk cId="577328105" sldId="331"/>
            <ac:picMk id="20" creationId="{FA650B5D-C12B-4AAB-A902-2EAEE562C404}"/>
          </ac:picMkLst>
        </pc:picChg>
        <pc:picChg chg="add mod">
          <ac:chgData name="মোঃ ওবায়দুর রহমান" userId="dd307b0c0afaca1f" providerId="LiveId" clId="{22611AD1-AD15-450B-AC79-D9495F82DCD8}" dt="2022-02-09T08:41:26.309" v="2738" actId="1076"/>
          <ac:picMkLst>
            <pc:docMk/>
            <pc:sldMk cId="577328105" sldId="331"/>
            <ac:picMk id="24" creationId="{0951C993-CB1A-4749-A9B5-CBB5718AE5DF}"/>
          </ac:picMkLst>
        </pc:picChg>
        <pc:picChg chg="mod">
          <ac:chgData name="মোঃ ওবায়দুর রহমান" userId="dd307b0c0afaca1f" providerId="LiveId" clId="{22611AD1-AD15-450B-AC79-D9495F82DCD8}" dt="2022-02-09T08:41:17.255" v="2736" actId="1076"/>
          <ac:picMkLst>
            <pc:docMk/>
            <pc:sldMk cId="577328105" sldId="331"/>
            <ac:picMk id="1026" creationId="{844D6AEA-8808-4A1D-8BC4-8409CF51A27A}"/>
          </ac:picMkLst>
        </pc:picChg>
      </pc:sldChg>
      <pc:sldChg chg="addSp delSp modSp add mod modTransition modAnim">
        <pc:chgData name="মোঃ ওবায়দুর রহমান" userId="dd307b0c0afaca1f" providerId="LiveId" clId="{22611AD1-AD15-450B-AC79-D9495F82DCD8}" dt="2022-02-10T13:29:26.227" v="4771" actId="1076"/>
        <pc:sldMkLst>
          <pc:docMk/>
          <pc:sldMk cId="1602575976" sldId="332"/>
        </pc:sldMkLst>
        <pc:spChg chg="add mod">
          <ac:chgData name="মোঃ ওবায়দুর রহমান" userId="dd307b0c0afaca1f" providerId="LiveId" clId="{22611AD1-AD15-450B-AC79-D9495F82DCD8}" dt="2022-02-10T13:25:21.089" v="4672" actId="14100"/>
          <ac:spMkLst>
            <pc:docMk/>
            <pc:sldMk cId="1602575976" sldId="332"/>
            <ac:spMk id="2" creationId="{F74C7CB6-527D-4C31-966A-08B96CC44D22}"/>
          </ac:spMkLst>
        </pc:spChg>
        <pc:spChg chg="add mod">
          <ac:chgData name="মোঃ ওবায়দুর রহমান" userId="dd307b0c0afaca1f" providerId="LiveId" clId="{22611AD1-AD15-450B-AC79-D9495F82DCD8}" dt="2022-02-10T13:27:58.931" v="4770" actId="207"/>
          <ac:spMkLst>
            <pc:docMk/>
            <pc:sldMk cId="1602575976" sldId="332"/>
            <ac:spMk id="8" creationId="{F55D616C-0D22-49FD-AF6B-4B4D7448A2FA}"/>
          </ac:spMkLst>
        </pc:spChg>
        <pc:spChg chg="add del mod">
          <ac:chgData name="মোঃ ওবায়দুর রহমান" userId="dd307b0c0afaca1f" providerId="LiveId" clId="{22611AD1-AD15-450B-AC79-D9495F82DCD8}" dt="2022-02-10T11:07:06.155" v="4102"/>
          <ac:spMkLst>
            <pc:docMk/>
            <pc:sldMk cId="1602575976" sldId="332"/>
            <ac:spMk id="12" creationId="{682371C3-AC22-442A-8FAE-EC4C2810DF8D}"/>
          </ac:spMkLst>
        </pc:spChg>
        <pc:spChg chg="add mod">
          <ac:chgData name="মোঃ ওবায়দুর রহমান" userId="dd307b0c0afaca1f" providerId="LiveId" clId="{22611AD1-AD15-450B-AC79-D9495F82DCD8}" dt="2022-02-10T13:29:26.227" v="4771" actId="1076"/>
          <ac:spMkLst>
            <pc:docMk/>
            <pc:sldMk cId="1602575976" sldId="332"/>
            <ac:spMk id="19" creationId="{8D422CFA-0709-4960-B700-F397EB3235EC}"/>
          </ac:spMkLst>
        </pc:spChg>
        <pc:spChg chg="add mod">
          <ac:chgData name="মোঃ ওবায়দুর রহমান" userId="dd307b0c0afaca1f" providerId="LiveId" clId="{22611AD1-AD15-450B-AC79-D9495F82DCD8}" dt="2022-02-10T13:26:05.116" v="4715" actId="20577"/>
          <ac:spMkLst>
            <pc:docMk/>
            <pc:sldMk cId="1602575976" sldId="332"/>
            <ac:spMk id="20" creationId="{21767613-F75C-4D56-BF6B-F964DAA23673}"/>
          </ac:spMkLst>
        </pc:spChg>
        <pc:spChg chg="add mod">
          <ac:chgData name="মোঃ ওবায়দুর রহমান" userId="dd307b0c0afaca1f" providerId="LiveId" clId="{22611AD1-AD15-450B-AC79-D9495F82DCD8}" dt="2022-02-10T13:26:28.494" v="4731" actId="20577"/>
          <ac:spMkLst>
            <pc:docMk/>
            <pc:sldMk cId="1602575976" sldId="332"/>
            <ac:spMk id="21" creationId="{003021A2-EBDF-4C31-98D7-5AB712A1C89B}"/>
          </ac:spMkLst>
        </pc:spChg>
        <pc:spChg chg="add mod">
          <ac:chgData name="মোঃ ওবায়দুর রহমান" userId="dd307b0c0afaca1f" providerId="LiveId" clId="{22611AD1-AD15-450B-AC79-D9495F82DCD8}" dt="2022-02-10T13:26:50.281" v="4753" actId="14100"/>
          <ac:spMkLst>
            <pc:docMk/>
            <pc:sldMk cId="1602575976" sldId="332"/>
            <ac:spMk id="22" creationId="{12474047-4F7D-4977-9488-B67AC0E412CC}"/>
          </ac:spMkLst>
        </pc:spChg>
        <pc:spChg chg="add mod">
          <ac:chgData name="মোঃ ওবায়দুর রহমান" userId="dd307b0c0afaca1f" providerId="LiveId" clId="{22611AD1-AD15-450B-AC79-D9495F82DCD8}" dt="2022-02-10T13:27:09.989" v="4769" actId="20577"/>
          <ac:spMkLst>
            <pc:docMk/>
            <pc:sldMk cId="1602575976" sldId="332"/>
            <ac:spMk id="23" creationId="{7D131908-583F-46A7-90CE-139C7F828F48}"/>
          </ac:spMkLst>
        </pc:spChg>
        <pc:picChg chg="add mod">
          <ac:chgData name="মোঃ ওবায়দুর রহমান" userId="dd307b0c0afaca1f" providerId="LiveId" clId="{22611AD1-AD15-450B-AC79-D9495F82DCD8}" dt="2022-02-10T13:24:00.784" v="4651" actId="1076"/>
          <ac:picMkLst>
            <pc:docMk/>
            <pc:sldMk cId="1602575976" sldId="332"/>
            <ac:picMk id="12" creationId="{1FD5F837-920B-4E29-8E1D-A1A94D916283}"/>
          </ac:picMkLst>
        </pc:picChg>
        <pc:picChg chg="add mod">
          <ac:chgData name="মোঃ ওবায়দুর রহমান" userId="dd307b0c0afaca1f" providerId="LiveId" clId="{22611AD1-AD15-450B-AC79-D9495F82DCD8}" dt="2022-02-10T13:22:10.468" v="4632" actId="1076"/>
          <ac:picMkLst>
            <pc:docMk/>
            <pc:sldMk cId="1602575976" sldId="332"/>
            <ac:picMk id="13" creationId="{C361F863-6E93-4DAB-9EDF-8C6772D4D523}"/>
          </ac:picMkLst>
        </pc:picChg>
        <pc:picChg chg="add mod">
          <ac:chgData name="মোঃ ওবায়দুর রহমান" userId="dd307b0c0afaca1f" providerId="LiveId" clId="{22611AD1-AD15-450B-AC79-D9495F82DCD8}" dt="2022-02-10T13:22:33.491" v="4636" actId="14100"/>
          <ac:picMkLst>
            <pc:docMk/>
            <pc:sldMk cId="1602575976" sldId="332"/>
            <ac:picMk id="14" creationId="{CBD389CA-2C8F-48BA-9FF8-5EBA80DED5DC}"/>
          </ac:picMkLst>
        </pc:picChg>
        <pc:picChg chg="add mod">
          <ac:chgData name="মোঃ ওবায়দুর রহমান" userId="dd307b0c0afaca1f" providerId="LiveId" clId="{22611AD1-AD15-450B-AC79-D9495F82DCD8}" dt="2022-02-10T13:24:09.564" v="4654" actId="1076"/>
          <ac:picMkLst>
            <pc:docMk/>
            <pc:sldMk cId="1602575976" sldId="332"/>
            <ac:picMk id="15" creationId="{1CF5A7B8-4F61-49D3-A8CF-855635CAE9A4}"/>
          </ac:picMkLst>
        </pc:picChg>
        <pc:picChg chg="add mod">
          <ac:chgData name="মোঃ ওবায়দুর রহমান" userId="dd307b0c0afaca1f" providerId="LiveId" clId="{22611AD1-AD15-450B-AC79-D9495F82DCD8}" dt="2022-02-10T13:24:23.848" v="4655" actId="1076"/>
          <ac:picMkLst>
            <pc:docMk/>
            <pc:sldMk cId="1602575976" sldId="332"/>
            <ac:picMk id="16" creationId="{F11CF970-6B1D-48D0-9DD3-A952D02FB96E}"/>
          </ac:picMkLst>
        </pc:picChg>
        <pc:picChg chg="add mod">
          <ac:chgData name="মোঃ ওবায়দুর রহমান" userId="dd307b0c0afaca1f" providerId="LiveId" clId="{22611AD1-AD15-450B-AC79-D9495F82DCD8}" dt="2022-02-10T13:24:07.142" v="4653" actId="1076"/>
          <ac:picMkLst>
            <pc:docMk/>
            <pc:sldMk cId="1602575976" sldId="332"/>
            <ac:picMk id="17" creationId="{DC2F9260-1AD8-4491-B155-01910CBCDCE4}"/>
          </ac:picMkLst>
        </pc:picChg>
        <pc:picChg chg="add del mod">
          <ac:chgData name="মোঃ ওবায়দুর রহমান" userId="dd307b0c0afaca1f" providerId="LiveId" clId="{22611AD1-AD15-450B-AC79-D9495F82DCD8}" dt="2022-02-10T13:25:28.574" v="4674"/>
          <ac:picMkLst>
            <pc:docMk/>
            <pc:sldMk cId="1602575976" sldId="332"/>
            <ac:picMk id="18" creationId="{B879C02D-F402-4343-B795-D7DC4CEF5534}"/>
          </ac:picMkLst>
        </pc:picChg>
      </pc:sldChg>
      <pc:sldChg chg="addSp delSp modSp add del mod addAnim delAnim modAnim">
        <pc:chgData name="মোঃ ওবায়দুর রহমান" userId="dd307b0c0afaca1f" providerId="LiveId" clId="{22611AD1-AD15-450B-AC79-D9495F82DCD8}" dt="2022-02-10T14:47:01.680" v="4922" actId="2890"/>
        <pc:sldMkLst>
          <pc:docMk/>
          <pc:sldMk cId="1746331370" sldId="333"/>
        </pc:sldMkLst>
        <pc:spChg chg="mod">
          <ac:chgData name="মোঃ ওবায়দুর রহমান" userId="dd307b0c0afaca1f" providerId="LiveId" clId="{22611AD1-AD15-450B-AC79-D9495F82DCD8}" dt="2022-02-10T14:46:37.562" v="4914" actId="20577"/>
          <ac:spMkLst>
            <pc:docMk/>
            <pc:sldMk cId="1746331370" sldId="333"/>
            <ac:spMk id="12" creationId="{E069ACBA-B599-4707-9EA9-4AAB59038194}"/>
          </ac:spMkLst>
        </pc:spChg>
        <pc:picChg chg="add del">
          <ac:chgData name="মোঃ ওবায়দুর রহমান" userId="dd307b0c0afaca1f" providerId="LiveId" clId="{22611AD1-AD15-450B-AC79-D9495F82DCD8}" dt="2022-02-10T14:47:00.207" v="4921" actId="478"/>
          <ac:picMkLst>
            <pc:docMk/>
            <pc:sldMk cId="1746331370" sldId="333"/>
            <ac:picMk id="3" creationId="{7399D20F-32BD-4A1A-86F8-2AB52A9CF51E}"/>
          </ac:picMkLst>
        </pc:picChg>
        <pc:picChg chg="add del mod">
          <ac:chgData name="মোঃ ওবায়দুর রহমান" userId="dd307b0c0afaca1f" providerId="LiveId" clId="{22611AD1-AD15-450B-AC79-D9495F82DCD8}" dt="2022-02-10T14:46:59.311" v="4920"/>
          <ac:picMkLst>
            <pc:docMk/>
            <pc:sldMk cId="1746331370" sldId="333"/>
            <ac:picMk id="13" creationId="{2972891A-77C7-498A-A3FA-AE4DEAB4D8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FE7A0A-5D18-4EE3-AC47-9B791D1B940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4EC18F-103E-4316-A4E7-CBE3637278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c-mouse-png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nouki.net/post/2019/how-to-use-a-keychron-k2-usb-keyboard-on-linux/" TargetMode="External"/><Relationship Id="rId11" Type="http://schemas.openxmlformats.org/officeDocument/2006/relationships/image" Target="../media/image27.jpeg"/><Relationship Id="rId10" Type="http://schemas.openxmlformats.org/officeDocument/2006/relationships/image" Target="../media/image2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nouki.net/post/2019/how-to-use-a-keychron-k2-usb-keyboard-on-linux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pc-mouse-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Wikipedia:Featured_picture_candidates/Optical_mous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88437446@N00/3323170410/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ngimg.com/download/11253" TargetMode="External"/><Relationship Id="rId11" Type="http://schemas.openxmlformats.org/officeDocument/2006/relationships/hyperlink" Target="https://gadgetsin.com/harry-potter-tom-riddles-diary-notebook-with-invisible-ink-pen-and-uv-light-wand.htm" TargetMode="External"/><Relationship Id="rId10" Type="http://schemas.openxmlformats.org/officeDocument/2006/relationships/image" Target="../media/image14.jpeg"/><Relationship Id="rId9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hyperlink" Target="http://clamorworld.com/five-natural-remedies-to-treat-skin-allergy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ferdousacademy.com/2021/07/input-device-bolte-ki-bujo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F45B12-E0C0-493B-B965-475DE4420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r="1423" b="14972"/>
          <a:stretch/>
        </p:blipFill>
        <p:spPr>
          <a:xfrm>
            <a:off x="513862" y="2854755"/>
            <a:ext cx="2357000" cy="2226177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822B1F-3D8C-4BCB-849E-BF192C45D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6195"/>
          <a:stretch/>
        </p:blipFill>
        <p:spPr>
          <a:xfrm>
            <a:off x="3647839" y="2854754"/>
            <a:ext cx="2357000" cy="2226177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C25B23-0470-4D8A-88E4-6A64FAAF84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5497" b="8682"/>
          <a:stretch/>
        </p:blipFill>
        <p:spPr>
          <a:xfrm>
            <a:off x="6691521" y="2777346"/>
            <a:ext cx="2356999" cy="2303585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E62201-1D21-4E7B-A677-44679E298E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b="1423"/>
          <a:stretch/>
        </p:blipFill>
        <p:spPr>
          <a:xfrm>
            <a:off x="9496637" y="2777346"/>
            <a:ext cx="2356999" cy="2303585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15" name="Trapezoid 14">
            <a:extLst>
              <a:ext uri="{FF2B5EF4-FFF2-40B4-BE49-F238E27FC236}">
                <a16:creationId xmlns="" xmlns:a16="http://schemas.microsoft.com/office/drawing/2014/main" id="{5536083E-33F2-4349-9E43-AE1288C6CD47}"/>
              </a:ext>
            </a:extLst>
          </p:cNvPr>
          <p:cNvSpPr/>
          <p:nvPr/>
        </p:nvSpPr>
        <p:spPr>
          <a:xfrm>
            <a:off x="-71092" y="2244957"/>
            <a:ext cx="3533435" cy="4474031"/>
          </a:xfrm>
          <a:prstGeom prst="trapezoid">
            <a:avLst>
              <a:gd name="adj" fmla="val 21418"/>
            </a:avLst>
          </a:prstGeom>
          <a:gradFill flip="none" rotWithShape="1">
            <a:gsLst>
              <a:gs pos="0">
                <a:srgbClr val="FFFF00"/>
              </a:gs>
              <a:gs pos="37000">
                <a:srgbClr val="FFFF00">
                  <a:alpha val="41000"/>
                </a:srgbClr>
              </a:gs>
              <a:gs pos="70000">
                <a:srgbClr val="FFFF00">
                  <a:alpha val="11000"/>
                </a:srgbClr>
              </a:gs>
              <a:gs pos="100000">
                <a:srgbClr val="FFFF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4292978-5C19-43EB-9018-AC7B123FDA75}"/>
              </a:ext>
            </a:extLst>
          </p:cNvPr>
          <p:cNvGrpSpPr/>
          <p:nvPr/>
        </p:nvGrpSpPr>
        <p:grpSpPr>
          <a:xfrm>
            <a:off x="595896" y="0"/>
            <a:ext cx="2191379" cy="2269671"/>
            <a:chOff x="513085" y="0"/>
            <a:chExt cx="2191379" cy="2269671"/>
          </a:xfrm>
        </p:grpSpPr>
        <p:sp>
          <p:nvSpPr>
            <p:cNvPr id="10" name="Trapezoid 9">
              <a:extLst>
                <a:ext uri="{FF2B5EF4-FFF2-40B4-BE49-F238E27FC236}">
                  <a16:creationId xmlns="" xmlns:a16="http://schemas.microsoft.com/office/drawing/2014/main" id="{9F6D2735-8612-4180-81F0-1281658A43A1}"/>
                </a:ext>
              </a:extLst>
            </p:cNvPr>
            <p:cNvSpPr/>
            <p:nvPr/>
          </p:nvSpPr>
          <p:spPr>
            <a:xfrm>
              <a:off x="513085" y="1191987"/>
              <a:ext cx="2191379" cy="1077684"/>
            </a:xfrm>
            <a:prstGeom prst="trapezoid">
              <a:avLst>
                <a:gd name="adj" fmla="val 88942"/>
              </a:avLst>
            </a:prstGeom>
            <a:solidFill>
              <a:srgbClr val="A38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B9C72F0-CF83-4240-9FA8-34ACA756D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8775" y="0"/>
              <a:ext cx="0" cy="119198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rapezoid 15">
            <a:extLst>
              <a:ext uri="{FF2B5EF4-FFF2-40B4-BE49-F238E27FC236}">
                <a16:creationId xmlns="" xmlns:a16="http://schemas.microsoft.com/office/drawing/2014/main" id="{7289AEFA-794E-4D51-AABB-A48C5BEF03E2}"/>
              </a:ext>
            </a:extLst>
          </p:cNvPr>
          <p:cNvSpPr/>
          <p:nvPr/>
        </p:nvSpPr>
        <p:spPr>
          <a:xfrm>
            <a:off x="3139925" y="2244957"/>
            <a:ext cx="3533435" cy="4474031"/>
          </a:xfrm>
          <a:prstGeom prst="trapezoid">
            <a:avLst>
              <a:gd name="adj" fmla="val 21418"/>
            </a:avLst>
          </a:prstGeom>
          <a:gradFill flip="none" rotWithShape="1">
            <a:gsLst>
              <a:gs pos="0">
                <a:srgbClr val="FFFF00"/>
              </a:gs>
              <a:gs pos="37000">
                <a:srgbClr val="FFFF00">
                  <a:alpha val="41000"/>
                </a:srgbClr>
              </a:gs>
              <a:gs pos="70000">
                <a:srgbClr val="FFFF00">
                  <a:alpha val="11000"/>
                </a:srgbClr>
              </a:gs>
              <a:gs pos="100000">
                <a:srgbClr val="FFFF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42013846-A9F9-40A8-8DA0-16F619B63A31}"/>
              </a:ext>
            </a:extLst>
          </p:cNvPr>
          <p:cNvGrpSpPr/>
          <p:nvPr/>
        </p:nvGrpSpPr>
        <p:grpSpPr>
          <a:xfrm>
            <a:off x="3813460" y="-24714"/>
            <a:ext cx="2191379" cy="2269671"/>
            <a:chOff x="3813460" y="-98856"/>
            <a:chExt cx="2191379" cy="2269671"/>
          </a:xfrm>
        </p:grpSpPr>
        <p:sp>
          <p:nvSpPr>
            <p:cNvPr id="25" name="Trapezoid 24">
              <a:extLst>
                <a:ext uri="{FF2B5EF4-FFF2-40B4-BE49-F238E27FC236}">
                  <a16:creationId xmlns="" xmlns:a16="http://schemas.microsoft.com/office/drawing/2014/main" id="{D0FB2FC5-5BF7-444B-9DA8-39A12E54AA01}"/>
                </a:ext>
              </a:extLst>
            </p:cNvPr>
            <p:cNvSpPr/>
            <p:nvPr/>
          </p:nvSpPr>
          <p:spPr>
            <a:xfrm>
              <a:off x="3813460" y="1093131"/>
              <a:ext cx="2191379" cy="1077684"/>
            </a:xfrm>
            <a:prstGeom prst="trapezoid">
              <a:avLst>
                <a:gd name="adj" fmla="val 8894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3C096FDC-E340-4B65-86C3-CDF94527B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150" y="-98856"/>
              <a:ext cx="0" cy="119198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C35B8C1-7538-4B17-A0F1-110126C603B0}"/>
              </a:ext>
            </a:extLst>
          </p:cNvPr>
          <p:cNvGrpSpPr/>
          <p:nvPr/>
        </p:nvGrpSpPr>
        <p:grpSpPr>
          <a:xfrm>
            <a:off x="6774332" y="-24714"/>
            <a:ext cx="2191379" cy="2269671"/>
            <a:chOff x="513085" y="0"/>
            <a:chExt cx="2191379" cy="2269671"/>
          </a:xfrm>
        </p:grpSpPr>
        <p:sp>
          <p:nvSpPr>
            <p:cNvPr id="28" name="Trapezoid 27">
              <a:extLst>
                <a:ext uri="{FF2B5EF4-FFF2-40B4-BE49-F238E27FC236}">
                  <a16:creationId xmlns="" xmlns:a16="http://schemas.microsoft.com/office/drawing/2014/main" id="{728ABEA4-245E-4B82-ADF7-8137EEE97A85}"/>
                </a:ext>
              </a:extLst>
            </p:cNvPr>
            <p:cNvSpPr/>
            <p:nvPr/>
          </p:nvSpPr>
          <p:spPr>
            <a:xfrm>
              <a:off x="513085" y="1191987"/>
              <a:ext cx="2191379" cy="1077684"/>
            </a:xfrm>
            <a:prstGeom prst="trapezoid">
              <a:avLst>
                <a:gd name="adj" fmla="val 8894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35860A47-6AF5-4C8E-AD2F-48E6AA9696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8775" y="0"/>
              <a:ext cx="0" cy="119198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rapezoid 32">
            <a:extLst>
              <a:ext uri="{FF2B5EF4-FFF2-40B4-BE49-F238E27FC236}">
                <a16:creationId xmlns="" xmlns:a16="http://schemas.microsoft.com/office/drawing/2014/main" id="{87938698-C9EF-4C0E-B866-D2958E62F971}"/>
              </a:ext>
            </a:extLst>
          </p:cNvPr>
          <p:cNvSpPr/>
          <p:nvPr/>
        </p:nvSpPr>
        <p:spPr>
          <a:xfrm>
            <a:off x="6091110" y="2243245"/>
            <a:ext cx="3533435" cy="4474031"/>
          </a:xfrm>
          <a:prstGeom prst="trapezoid">
            <a:avLst>
              <a:gd name="adj" fmla="val 21418"/>
            </a:avLst>
          </a:prstGeom>
          <a:gradFill flip="none" rotWithShape="1">
            <a:gsLst>
              <a:gs pos="0">
                <a:srgbClr val="FFFF00"/>
              </a:gs>
              <a:gs pos="37000">
                <a:srgbClr val="FFFF00">
                  <a:alpha val="41000"/>
                </a:srgbClr>
              </a:gs>
              <a:gs pos="70000">
                <a:srgbClr val="FFFF00">
                  <a:alpha val="11000"/>
                </a:srgbClr>
              </a:gs>
              <a:gs pos="100000">
                <a:srgbClr val="FFFF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339D8AD-C9ED-41E9-B15A-A8CAB8EC776E}"/>
              </a:ext>
            </a:extLst>
          </p:cNvPr>
          <p:cNvGrpSpPr/>
          <p:nvPr/>
        </p:nvGrpSpPr>
        <p:grpSpPr>
          <a:xfrm>
            <a:off x="9535054" y="-24714"/>
            <a:ext cx="2191379" cy="2269671"/>
            <a:chOff x="513085" y="0"/>
            <a:chExt cx="2191379" cy="2269671"/>
          </a:xfrm>
        </p:grpSpPr>
        <p:sp>
          <p:nvSpPr>
            <p:cNvPr id="36" name="Trapezoid 35">
              <a:extLst>
                <a:ext uri="{FF2B5EF4-FFF2-40B4-BE49-F238E27FC236}">
                  <a16:creationId xmlns="" xmlns:a16="http://schemas.microsoft.com/office/drawing/2014/main" id="{0F54A817-6AAB-4272-9D04-F9A115C19167}"/>
                </a:ext>
              </a:extLst>
            </p:cNvPr>
            <p:cNvSpPr/>
            <p:nvPr/>
          </p:nvSpPr>
          <p:spPr>
            <a:xfrm>
              <a:off x="513085" y="1191987"/>
              <a:ext cx="2191379" cy="1077684"/>
            </a:xfrm>
            <a:prstGeom prst="trapezoid">
              <a:avLst>
                <a:gd name="adj" fmla="val 8894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C77E7E4B-BE9E-4D87-B396-4FD7DD2E66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8775" y="0"/>
              <a:ext cx="0" cy="119198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rapezoid 37">
            <a:extLst>
              <a:ext uri="{FF2B5EF4-FFF2-40B4-BE49-F238E27FC236}">
                <a16:creationId xmlns="" xmlns:a16="http://schemas.microsoft.com/office/drawing/2014/main" id="{B04DFDF5-147C-4D6B-A443-497E77E39F22}"/>
              </a:ext>
            </a:extLst>
          </p:cNvPr>
          <p:cNvSpPr/>
          <p:nvPr/>
        </p:nvSpPr>
        <p:spPr>
          <a:xfrm>
            <a:off x="8881994" y="2235786"/>
            <a:ext cx="3533435" cy="4474031"/>
          </a:xfrm>
          <a:prstGeom prst="trapezoid">
            <a:avLst>
              <a:gd name="adj" fmla="val 21418"/>
            </a:avLst>
          </a:prstGeom>
          <a:gradFill flip="none" rotWithShape="1">
            <a:gsLst>
              <a:gs pos="0">
                <a:srgbClr val="FFFF00"/>
              </a:gs>
              <a:gs pos="37000">
                <a:srgbClr val="FFFF00">
                  <a:alpha val="41000"/>
                </a:srgbClr>
              </a:gs>
              <a:gs pos="70000">
                <a:srgbClr val="FFFF00">
                  <a:alpha val="11000"/>
                </a:srgbClr>
              </a:gs>
              <a:gs pos="100000">
                <a:srgbClr val="FFFF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2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1" presetID="2" presetClass="entr" presetSubtype="1" fill="hold" nodeType="after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36" presetID="16" presetClass="entr" presetSubtype="21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4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33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2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36" presetID="16" presetClass="entr" presetSubtype="21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4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33" grpId="0" animBg="1"/>
          <p:bldP spid="3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C41C57D-DC6C-4EE5-9C07-F3F22638186B}"/>
              </a:ext>
            </a:extLst>
          </p:cNvPr>
          <p:cNvSpPr/>
          <p:nvPr/>
        </p:nvSpPr>
        <p:spPr>
          <a:xfrm>
            <a:off x="255494" y="423083"/>
            <a:ext cx="11681011" cy="6039970"/>
          </a:xfrm>
          <a:prstGeom prst="rect">
            <a:avLst/>
          </a:prstGeom>
          <a:ln>
            <a:noFill/>
          </a:ln>
          <a:effectLst>
            <a:outerShdw blurRad="977900" dist="250190" dir="8460000" sx="104000" sy="104000" algn="ctr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powder">
            <a:bevelT w="171450" h="24765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68FA69-5C6C-465B-A18B-57DBC5CD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87" y="589430"/>
            <a:ext cx="3624542" cy="5280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079958-24CB-448D-875F-A35DD15E309B}"/>
              </a:ext>
            </a:extLst>
          </p:cNvPr>
          <p:cNvSpPr txBox="1"/>
          <p:nvPr/>
        </p:nvSpPr>
        <p:spPr>
          <a:xfrm>
            <a:off x="2635624" y="1102659"/>
            <a:ext cx="180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32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28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EE36AC-949E-472D-88B9-BFC6117B20E9}"/>
              </a:ext>
            </a:extLst>
          </p:cNvPr>
          <p:cNvSpPr txBox="1"/>
          <p:nvPr/>
        </p:nvSpPr>
        <p:spPr>
          <a:xfrm>
            <a:off x="5891092" y="1952616"/>
            <a:ext cx="5519057" cy="286232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২। ৩টি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ডিভাইসের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বলো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ডিভাইসের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অঙ্গগুলোর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মিল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</a:p>
          <a:p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রয়েছে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2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5D616C-0D22-49FD-AF6B-4B4D7448A2FA}"/>
              </a:ext>
            </a:extLst>
          </p:cNvPr>
          <p:cNvSpPr txBox="1"/>
          <p:nvPr/>
        </p:nvSpPr>
        <p:spPr>
          <a:xfrm>
            <a:off x="2554941" y="921782"/>
            <a:ext cx="8262193" cy="1200329"/>
          </a:xfrm>
          <a:prstGeom prst="rect">
            <a:avLst/>
          </a:prstGeom>
          <a:solidFill>
            <a:srgbClr val="002060"/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এবার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সর্বাধিক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ব্যবহৃত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ডিভাইস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দেখব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FD5F837-920B-4E29-8E1D-A1A94D916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720791" y="2432500"/>
            <a:ext cx="2102326" cy="941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361F863-6E93-4DAB-9EDF-8C6772D4D5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17433" y="2419053"/>
            <a:ext cx="1273559" cy="1200329"/>
          </a:xfrm>
          <a:prstGeom prst="rect">
            <a:avLst/>
          </a:prstGeom>
        </p:spPr>
      </p:pic>
      <p:pic>
        <p:nvPicPr>
          <p:cNvPr id="14" name="Picture 2" descr="Scanners | For Home | Epson US">
            <a:extLst>
              <a:ext uri="{FF2B5EF4-FFF2-40B4-BE49-F238E27FC236}">
                <a16:creationId xmlns="" xmlns:a16="http://schemas.microsoft.com/office/drawing/2014/main" id="{CBD389CA-2C8F-48BA-9FF8-5EBA80DE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32" y="2528993"/>
            <a:ext cx="180049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uy PC Joystick, USB Game Controller with Vibration Function and Throttle  Control, PXN 2113 Wired Gamepad Flight Stick for Windows PCComputerLaptop  Online in Bangladesh. B06XGBL1HL">
            <a:extLst>
              <a:ext uri="{FF2B5EF4-FFF2-40B4-BE49-F238E27FC236}">
                <a16:creationId xmlns="" xmlns:a16="http://schemas.microsoft.com/office/drawing/2014/main" id="{1CF5A7B8-4F61-49D3-A8CF-855635CA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87" y="2202382"/>
            <a:ext cx="1273559" cy="16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igh quality HTDZ HT D38 desktop standing conference microphone gooseneck  microphone condenser microphone|condenser microphone|quality  microphoneconference microphone - AliExpress">
            <a:extLst>
              <a:ext uri="{FF2B5EF4-FFF2-40B4-BE49-F238E27FC236}">
                <a16:creationId xmlns="" xmlns:a16="http://schemas.microsoft.com/office/drawing/2014/main" id="{F11CF970-6B1D-48D0-9DD3-A952D02F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31" y="4711917"/>
            <a:ext cx="1878302" cy="18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F9260-1AD8-4491-B155-01910CBCDC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10" y="4781622"/>
            <a:ext cx="1506070" cy="1506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4C7CB6-527D-4C31-966A-08B96CC44D22}"/>
              </a:ext>
            </a:extLst>
          </p:cNvPr>
          <p:cNvSpPr txBox="1"/>
          <p:nvPr/>
        </p:nvSpPr>
        <p:spPr>
          <a:xfrm>
            <a:off x="1009106" y="3619382"/>
            <a:ext cx="157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কীবোর্ড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422CFA-0709-4960-B700-F397EB3235EC}"/>
              </a:ext>
            </a:extLst>
          </p:cNvPr>
          <p:cNvSpPr txBox="1"/>
          <p:nvPr/>
        </p:nvSpPr>
        <p:spPr>
          <a:xfrm>
            <a:off x="4308221" y="3685662"/>
            <a:ext cx="157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মাউস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1767613-F75C-4D56-BF6B-F964DAA23673}"/>
              </a:ext>
            </a:extLst>
          </p:cNvPr>
          <p:cNvSpPr txBox="1"/>
          <p:nvPr/>
        </p:nvSpPr>
        <p:spPr>
          <a:xfrm>
            <a:off x="6381481" y="3604892"/>
            <a:ext cx="157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স্ক্যানার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3021A2-EBDF-4C31-98D7-5AB712A1C89B}"/>
              </a:ext>
            </a:extLst>
          </p:cNvPr>
          <p:cNvSpPr txBox="1"/>
          <p:nvPr/>
        </p:nvSpPr>
        <p:spPr>
          <a:xfrm>
            <a:off x="9146487" y="3803146"/>
            <a:ext cx="157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জয়স্টিক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2474047-4F7D-4977-9488-B67AC0E412CC}"/>
              </a:ext>
            </a:extLst>
          </p:cNvPr>
          <p:cNvSpPr txBox="1"/>
          <p:nvPr/>
        </p:nvSpPr>
        <p:spPr>
          <a:xfrm>
            <a:off x="3355343" y="5551081"/>
            <a:ext cx="223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মাইক্রোফোন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D131908-583F-46A7-90CE-139C7F828F48}"/>
              </a:ext>
            </a:extLst>
          </p:cNvPr>
          <p:cNvSpPr txBox="1"/>
          <p:nvPr/>
        </p:nvSpPr>
        <p:spPr>
          <a:xfrm>
            <a:off x="8675431" y="5224698"/>
            <a:ext cx="157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লাইটপেন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99D20F-32BD-4A1A-86F8-2AB52A9CF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84601" y="782587"/>
            <a:ext cx="4091873" cy="18328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69ACBA-B599-4707-9EA9-4AAB59038194}"/>
              </a:ext>
            </a:extLst>
          </p:cNvPr>
          <p:cNvSpPr txBox="1"/>
          <p:nvPr/>
        </p:nvSpPr>
        <p:spPr>
          <a:xfrm>
            <a:off x="2419895" y="1217695"/>
            <a:ext cx="157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OMJ" pitchFamily="2" charset="0"/>
                <a:cs typeface="SutonnyOMJ" pitchFamily="2" charset="0"/>
              </a:rPr>
              <a:t>কীবোর্ড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920D9AE-0C3F-43EE-B61A-0BA0153E2D12}"/>
              </a:ext>
            </a:extLst>
          </p:cNvPr>
          <p:cNvSpPr txBox="1"/>
          <p:nvPr/>
        </p:nvSpPr>
        <p:spPr>
          <a:xfrm>
            <a:off x="24998" y="2846086"/>
            <a:ext cx="10916307" cy="3046988"/>
          </a:xfrm>
          <a:prstGeom prst="rect">
            <a:avLst/>
          </a:prstGeom>
          <a:solidFill>
            <a:srgbClr val="002060">
              <a:alpha val="44000"/>
            </a:srgb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SutonnyOMJ" pitchFamily="2" charset="0"/>
                <a:cs typeface="SutonnyOMJ" pitchFamily="2" charset="0"/>
              </a:rPr>
              <a:t>কীবোর্ড হলো কম্পিউটারের প্রধান ইনপুট ডিভাইস। কীবোর্ডের কীসমূহে কী ছাপানো থাকে। কোনো চিহ্ন তৈরি করতে হলে এক বা একাধিক কী চাপতে অথবা চেপে ধরে রাখতে হবে। মাউ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স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, টাচস্ক্রিন, পেন, ভ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য়ে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স রিকগনিশন আবিষ্কারের পরও কীবোর্ড সবচে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য়ে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 বেশি ব্যবহৃত এবং বহুমুখী ইনপুট ডিভাইস। কী-বোর্ডে ৮৪ থেকে ১০১টি বা কোন কোন কী-বোর্ডে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১০৪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 টি কী আছে। ব্যবহারের উপর ভিত্তি করে কী-বোর্ডকে মোটামুটি ৫টি ভাগে ভাগ করা যা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37229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48F312-56DD-4202-B3F1-8F38E245C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16598" y="624839"/>
            <a:ext cx="2238218" cy="2109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AB8165-B2CA-4115-82FF-B264DC195519}"/>
              </a:ext>
            </a:extLst>
          </p:cNvPr>
          <p:cNvSpPr txBox="1"/>
          <p:nvPr/>
        </p:nvSpPr>
        <p:spPr>
          <a:xfrm>
            <a:off x="4105810" y="1325656"/>
            <a:ext cx="141078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মাউস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C67AB0-0648-4CED-9BC1-583220C3A0BA}"/>
              </a:ext>
            </a:extLst>
          </p:cNvPr>
          <p:cNvSpPr txBox="1"/>
          <p:nvPr/>
        </p:nvSpPr>
        <p:spPr>
          <a:xfrm>
            <a:off x="0" y="3847825"/>
            <a:ext cx="10916307" cy="1569660"/>
          </a:xfrm>
          <a:prstGeom prst="rect">
            <a:avLst/>
          </a:prstGeom>
          <a:solidFill>
            <a:srgbClr val="002060">
              <a:alpha val="31000"/>
            </a:srgb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মাউস</a:t>
            </a:r>
            <a:r>
              <a:rPr lang="as-IN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Times New Roman" pitchFamily="18" charset="0"/>
                <a:cs typeface="SutonnyOMJ" pitchFamily="2" charset="0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s-IN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হলো কম্পিউটারের একটি ইনপুট ডিভাইস। কী বোর্ডে এক বা একাধিক বার চেপে সহজেই লেখালেখিসহ কম্পিউটারে বিভিন্ন কমান্ড দে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য়া</a:t>
            </a:r>
            <a:r>
              <a:rPr lang="as-IN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যা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আবার একই </a:t>
            </a:r>
            <a:r>
              <a:rPr lang="as-IN" sz="32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 মাউস</a:t>
            </a:r>
            <a:r>
              <a:rPr lang="as-IN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ক্লিক ও </a:t>
            </a:r>
            <a:r>
              <a:rPr lang="as-IN" sz="32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মাউস</a:t>
            </a:r>
            <a:r>
              <a:rPr lang="as-IN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ড্রাগ করে </a:t>
            </a:r>
            <a:r>
              <a:rPr lang="as-IN" sz="32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মাউসের</a:t>
            </a:r>
            <a:r>
              <a:rPr lang="as-IN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সাহায্যে করা যা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C41C57D-DC6C-4EE5-9C07-F3F22638186B}"/>
              </a:ext>
            </a:extLst>
          </p:cNvPr>
          <p:cNvSpPr/>
          <p:nvPr/>
        </p:nvSpPr>
        <p:spPr>
          <a:xfrm>
            <a:off x="282388" y="417893"/>
            <a:ext cx="11681011" cy="6039970"/>
          </a:xfrm>
          <a:prstGeom prst="rect">
            <a:avLst/>
          </a:prstGeom>
          <a:ln>
            <a:noFill/>
          </a:ln>
          <a:effectLst>
            <a:outerShdw blurRad="977900" dist="250190" dir="8460000" sx="104000" sy="104000" algn="ctr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powder">
            <a:bevelT w="171450" h="24765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FB4C48-9B76-4CBF-9138-8D9916659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2" y="1047750"/>
            <a:ext cx="4635800" cy="4129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2CFCC2-17E5-447A-B20B-44C044897134}"/>
              </a:ext>
            </a:extLst>
          </p:cNvPr>
          <p:cNvSpPr txBox="1"/>
          <p:nvPr/>
        </p:nvSpPr>
        <p:spPr>
          <a:xfrm>
            <a:off x="6629400" y="685800"/>
            <a:ext cx="2904565" cy="9233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54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85AAC1-5DB0-41E9-9E24-40252CC43F11}"/>
              </a:ext>
            </a:extLst>
          </p:cNvPr>
          <p:cNvSpPr txBox="1"/>
          <p:nvPr/>
        </p:nvSpPr>
        <p:spPr>
          <a:xfrm>
            <a:off x="5992904" y="2823881"/>
            <a:ext cx="5602941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প্রত্যেক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২টি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ডিভাইসের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বলবে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47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anners | For Home | Epson US">
            <a:extLst>
              <a:ext uri="{FF2B5EF4-FFF2-40B4-BE49-F238E27FC236}">
                <a16:creationId xmlns="" xmlns:a16="http://schemas.microsoft.com/office/drawing/2014/main" id="{3B3AEB55-9A4D-4BB0-8BC7-C68153D8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38" y="665117"/>
            <a:ext cx="3249385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258A27-2065-4307-8614-1E46B0A4467A}"/>
              </a:ext>
            </a:extLst>
          </p:cNvPr>
          <p:cNvSpPr txBox="1"/>
          <p:nvPr/>
        </p:nvSpPr>
        <p:spPr>
          <a:xfrm>
            <a:off x="3268980" y="1028700"/>
            <a:ext cx="2376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OMJ" pitchFamily="2" charset="0"/>
                <a:cs typeface="SutonnyOMJ" pitchFamily="2" charset="0"/>
              </a:rPr>
              <a:t>স্ক্যানার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2DCA35-2C58-4E35-B7A1-A3D3402441E0}"/>
              </a:ext>
            </a:extLst>
          </p:cNvPr>
          <p:cNvSpPr txBox="1"/>
          <p:nvPr/>
        </p:nvSpPr>
        <p:spPr>
          <a:xfrm>
            <a:off x="0" y="3048723"/>
            <a:ext cx="10916307" cy="2308324"/>
          </a:xfrm>
          <a:prstGeom prst="rect">
            <a:avLst/>
          </a:prstGeom>
          <a:solidFill>
            <a:schemeClr val="accent6">
              <a:alpha val="32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স্ক্যানার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Scanner)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অনেকটা ফটোকপি মেশিনের মতো। এটি একটি জনপ্রি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ইনপুট ডিভাইস। এর মাধ্যমে যে কোন লেখা, ছবি, ড্র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য়িং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অবজেক্ট ইত্যাদি স্ক্যান করে কম্পিউটারে ডিজিটাল ইমেজ হিসেবে কনভার্ট করা যা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... </a:t>
            </a:r>
            <a:r>
              <a:rPr lang="as-IN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স্ক্যানারের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সাহায্যে ছবি বা লেখাকে কম্পিউটারে নিতে পারি।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y PC Joystick, USB Game Controller with Vibration Function and Throttle  Control, PXN 2113 Wired Gamepad Flight Stick for Windows PCComputerLaptop  Online in Bangladesh. B06XGBL1HL">
            <a:extLst>
              <a:ext uri="{FF2B5EF4-FFF2-40B4-BE49-F238E27FC236}">
                <a16:creationId xmlns="" xmlns:a16="http://schemas.microsoft.com/office/drawing/2014/main" id="{A7982F21-1F88-4A67-8DE3-4502121A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47" y="735391"/>
            <a:ext cx="1397144" cy="17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2EBD95-BF5C-41D7-A535-D5EC55073470}"/>
              </a:ext>
            </a:extLst>
          </p:cNvPr>
          <p:cNvSpPr txBox="1"/>
          <p:nvPr/>
        </p:nvSpPr>
        <p:spPr>
          <a:xfrm>
            <a:off x="4467598" y="978805"/>
            <a:ext cx="1628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জয়স্টিক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1A93F9-F6BC-4338-B719-CCE518931262}"/>
              </a:ext>
            </a:extLst>
          </p:cNvPr>
          <p:cNvSpPr txBox="1"/>
          <p:nvPr/>
        </p:nvSpPr>
        <p:spPr>
          <a:xfrm>
            <a:off x="-16980" y="2899251"/>
            <a:ext cx="10916307" cy="2862322"/>
          </a:xfrm>
          <a:prstGeom prst="rect">
            <a:avLst/>
          </a:prstGeom>
          <a:solidFill>
            <a:srgbClr val="FFC000">
              <a:alpha val="26000"/>
            </a:srgb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</a:t>
            </a:r>
            <a:r>
              <a:rPr lang="en-US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স্টিক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হল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এমন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একটি ইনপুট ডিভাইস যাতে একটি স্টিক বা লাঠি সদৃশ বস্তু যন্ত্রের উপরিভাগে বসানো থাকে যা দি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য়ে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বিভিন্ন কো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ণ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বা অভিমুখে এর দ্বারা নি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ন্ত্রিত কোন যন্ত্রকে পরিচালনা করা যা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... </a:t>
            </a:r>
            <a:r>
              <a:rPr lang="as-IN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</a:t>
            </a:r>
            <a:r>
              <a:rPr lang="en-US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স্টিক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প্রা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শই ভিডিও গেম নি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ন্ত্রণ ও পরিচালনা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ব্যবহৃত হ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এবং সাধারণত এক বা একাধিক চাপ দে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য়া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যা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এমন বাটন হিসেবে থাকে।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gh quality HTDZ HT D38 desktop standing conference microphone gooseneck  microphone condenser microphone|condenser microphone|quality  microphoneconference microphone - AliExpress">
            <a:extLst>
              <a:ext uri="{FF2B5EF4-FFF2-40B4-BE49-F238E27FC236}">
                <a16:creationId xmlns="" xmlns:a16="http://schemas.microsoft.com/office/drawing/2014/main" id="{C46934F0-577A-4AD4-B8C0-F674B3D7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79" y="750205"/>
            <a:ext cx="1947481" cy="19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5A42D4-D411-4961-AFF5-888E9F40D806}"/>
              </a:ext>
            </a:extLst>
          </p:cNvPr>
          <p:cNvSpPr txBox="1"/>
          <p:nvPr/>
        </p:nvSpPr>
        <p:spPr>
          <a:xfrm>
            <a:off x="2651760" y="1353312"/>
            <a:ext cx="308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মাইক্রোফোন</a:t>
            </a:r>
            <a:endParaRPr lang="en-US" sz="48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1B92F6-9FB8-448E-8116-05CA919158BE}"/>
              </a:ext>
            </a:extLst>
          </p:cNvPr>
          <p:cNvSpPr txBox="1"/>
          <p:nvPr/>
        </p:nvSpPr>
        <p:spPr>
          <a:xfrm>
            <a:off x="-16980" y="2899251"/>
            <a:ext cx="10916307" cy="2862322"/>
          </a:xfrm>
          <a:prstGeom prst="rect">
            <a:avLst/>
          </a:prstGeom>
          <a:solidFill>
            <a:srgbClr val="FFC000">
              <a:alpha val="12000"/>
            </a:srgb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মাইক্রোফোন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এক ধরনের যন্ত্র, যাকে কথ্য ভাষা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মাইক ও বলা হ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য়ে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থাকে। এটি এক ধরনের সেন্সর হিসেবে </a:t>
            </a:r>
            <a:r>
              <a:rPr lang="as-IN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করে, যা শব্দ শক্তিকে ত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ড়ি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ৎ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শক্তিতে রূপান্তর করে। ... কম্পিউটার, মোবাইল ফোন, অডিও রেকর্ডার, শ্রবণসহা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 যন্ত্র, মেগাফোন, রেডিও বা টেলিভিশন সম্প্রচার কেন্দ্র ইত্যাদি ক্ষেত্রে এর বহুল ব্যবহার পরিলক্ষিত হ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539276-DAE5-4D3A-8A28-A868A151D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87" y="912223"/>
            <a:ext cx="2168700" cy="2168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42EE84-4BC1-4AAE-BD82-D876C6DF8932}"/>
              </a:ext>
            </a:extLst>
          </p:cNvPr>
          <p:cNvSpPr txBox="1"/>
          <p:nvPr/>
        </p:nvSpPr>
        <p:spPr>
          <a:xfrm>
            <a:off x="3967340" y="1292697"/>
            <a:ext cx="202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লাইটপেন</a:t>
            </a:r>
            <a:endParaRPr lang="en-US" sz="4400" dirty="0">
              <a:solidFill>
                <a:srgbClr val="92D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15D7873-F734-4294-97DF-584206FBCA7D}"/>
              </a:ext>
            </a:extLst>
          </p:cNvPr>
          <p:cNvSpPr txBox="1"/>
          <p:nvPr/>
        </p:nvSpPr>
        <p:spPr>
          <a:xfrm>
            <a:off x="327525" y="3499437"/>
            <a:ext cx="10916307" cy="2308324"/>
          </a:xfrm>
          <a:prstGeom prst="rect">
            <a:avLst/>
          </a:prstGeom>
          <a:solidFill>
            <a:srgbClr val="002060"/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SutonnyOMJ" pitchFamily="2" charset="0"/>
                <a:cs typeface="SutonnyOMJ" pitchFamily="2" charset="0"/>
              </a:rPr>
              <a:t>একটি </a:t>
            </a:r>
            <a:r>
              <a:rPr lang="as-IN" sz="3600" b="1" dirty="0">
                <a:latin typeface="SutonnyOMJ" pitchFamily="2" charset="0"/>
                <a:cs typeface="SutonnyOMJ" pitchFamily="2" charset="0"/>
              </a:rPr>
              <a:t>লাইট পেন</a:t>
            </a:r>
            <a:r>
              <a:rPr lang="as-IN" sz="3600" dirty="0">
                <a:latin typeface="SutonnyOMJ" pitchFamily="2" charset="0"/>
                <a:cs typeface="SutonnyOMJ" pitchFamily="2" charset="0"/>
              </a:rPr>
              <a:t> হল একটি কম্পিউটার ইনপুট যন্ত্র যা দেখতে লম্বা সরু লাঠির মতন। এটির আলোক সংবেদনশীল বৈশিষ্ট্য র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য়ে</a:t>
            </a:r>
            <a:r>
              <a:rPr lang="as-IN" sz="3600" dirty="0">
                <a:latin typeface="SutonnyOMJ" pitchFamily="2" charset="0"/>
                <a:cs typeface="SutonnyOMJ" pitchFamily="2" charset="0"/>
              </a:rPr>
              <a:t>ছে যা কম্পিউটারের সিআরটি প্রদর্শনীর সহযোগে ব‍্যবহার করা হ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য়</a:t>
            </a:r>
            <a:r>
              <a:rPr lang="as-IN" sz="3600" dirty="0">
                <a:latin typeface="SutonnyOMJ" pitchFamily="2" charset="0"/>
                <a:cs typeface="SutonnyOMJ" pitchFamily="2" charset="0"/>
              </a:rPr>
              <a:t>। এটি ব্যবহারকারীকে প্রদর্শনীতে দেখতে পাও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য়া</a:t>
            </a:r>
            <a:r>
              <a:rPr lang="as-IN" sz="3600" dirty="0">
                <a:latin typeface="SutonnyOMJ" pitchFamily="2" charset="0"/>
                <a:cs typeface="SutonnyOMJ" pitchFamily="2" charset="0"/>
              </a:rPr>
              <a:t> বস্তু নির্দেশ বা আঁকতে সাহায্য করে যেমনটা টাচস্ক্রীনে করা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</a:t>
            </a:r>
            <a:r>
              <a:rPr lang="as-IN" sz="3600" dirty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C41C57D-DC6C-4EE5-9C07-F3F22638186B}"/>
              </a:ext>
            </a:extLst>
          </p:cNvPr>
          <p:cNvSpPr/>
          <p:nvPr/>
        </p:nvSpPr>
        <p:spPr>
          <a:xfrm>
            <a:off x="255494" y="409015"/>
            <a:ext cx="11681011" cy="6039970"/>
          </a:xfrm>
          <a:prstGeom prst="rect">
            <a:avLst/>
          </a:prstGeom>
          <a:ln>
            <a:noFill/>
          </a:ln>
          <a:effectLst>
            <a:outerShdw blurRad="977900" dist="250190" dir="8460000" sx="104000" sy="104000" algn="ctr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powder">
            <a:bevelT w="171450" h="24765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C5AFC2-2C03-456F-B4F9-C6B242B5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0" y="791327"/>
            <a:ext cx="2820001" cy="2637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8CC80F-71EF-4EAF-B256-30154429C92C}"/>
              </a:ext>
            </a:extLst>
          </p:cNvPr>
          <p:cNvSpPr txBox="1"/>
          <p:nvPr/>
        </p:nvSpPr>
        <p:spPr>
          <a:xfrm>
            <a:off x="5831374" y="605118"/>
            <a:ext cx="2001253" cy="9233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68E51D-D30C-4507-BF53-E36A5FF7F369}"/>
              </a:ext>
            </a:extLst>
          </p:cNvPr>
          <p:cNvSpPr txBox="1"/>
          <p:nvPr/>
        </p:nvSpPr>
        <p:spPr>
          <a:xfrm>
            <a:off x="3563127" y="1724551"/>
            <a:ext cx="7801289" cy="45243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সংক্ষিপ্ত</a:t>
            </a:r>
            <a:r>
              <a:rPr lang="en-US" sz="3200" b="1" i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প্রশ্নঃ</a:t>
            </a:r>
            <a:endParaRPr lang="en-US" sz="3200" b="1" i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কীবোর্ডে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সাধারণত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প্রিন্টার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ডিভাইসের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অঙ্গগুলোর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মিল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রয়েছে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রচনামূলক</a:t>
            </a:r>
            <a:r>
              <a:rPr lang="en-US" sz="3200" b="1" i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প্রশ্নঃ</a:t>
            </a:r>
            <a:endParaRPr lang="en-US" sz="3200" b="1" i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১। “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ছাড়া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পরিচালনা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সম্ভব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” -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বিষয়টি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বুঝিয়ে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বলো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সংক্ষেপে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২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ডিভাইসের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করো</a:t>
            </a:r>
            <a:r>
              <a: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701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সার্টিফিকেট ইন কম্পিউটার অফিস অ্যাপ্লিকেশন: মোঃ কামরুল হাসান - Certificate  in Computer offece application: Md. Kamrul Hasan | Rokomari.com">
            <a:extLst>
              <a:ext uri="{FF2B5EF4-FFF2-40B4-BE49-F238E27FC236}">
                <a16:creationId xmlns="" xmlns:a16="http://schemas.microsoft.com/office/drawing/2014/main" id="{DF1FE827-9001-4D1F-8992-150D2AA6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32" y="891075"/>
            <a:ext cx="1776548" cy="25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A845CA4-8BB6-4F56-935C-8FAA6B3EFCC2}"/>
              </a:ext>
            </a:extLst>
          </p:cNvPr>
          <p:cNvGrpSpPr/>
          <p:nvPr/>
        </p:nvGrpSpPr>
        <p:grpSpPr>
          <a:xfrm>
            <a:off x="7042602" y="3553964"/>
            <a:ext cx="4402607" cy="2894953"/>
            <a:chOff x="7042602" y="3553964"/>
            <a:chExt cx="4402607" cy="2894953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43A4CD9-7E7B-45E8-B51D-941935F23BFD}"/>
                </a:ext>
              </a:extLst>
            </p:cNvPr>
            <p:cNvSpPr/>
            <p:nvPr/>
          </p:nvSpPr>
          <p:spPr>
            <a:xfrm>
              <a:off x="7042602" y="4202148"/>
              <a:ext cx="4402607" cy="2246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একাদশ</a:t>
              </a:r>
              <a:r>
                <a:rPr lang="en-US" sz="2800" b="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শ্রেণি</a:t>
              </a:r>
              <a:endPara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2800" b="0" cap="none" spc="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এইচএসসি</a:t>
              </a:r>
              <a:r>
                <a:rPr lang="en-US" sz="2800" b="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(</a:t>
              </a:r>
              <a:r>
                <a:rPr lang="en-US" sz="2800" b="0" cap="none" spc="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বিএম</a:t>
              </a:r>
              <a:r>
                <a:rPr lang="en-US" sz="2800" b="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)</a:t>
              </a:r>
            </a:p>
            <a:p>
              <a:pPr algn="ctr"/>
              <a:r>
                <a:rPr lang="en-US" sz="2800" b="0" cap="none" spc="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কম্পিউটার</a:t>
              </a:r>
              <a:r>
                <a:rPr lang="en-US" sz="2800" b="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অফিস</a:t>
              </a:r>
              <a:r>
                <a:rPr lang="en-US" sz="2800" b="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অ্যা</a:t>
              </a:r>
              <a:r>
                <a:rPr lang="en-US" sz="2800" b="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প্লিকেশন-১</a:t>
              </a:r>
            </a:p>
            <a:p>
              <a:pPr algn="ctr"/>
              <a:r>
                <a:rPr lang="en-US" sz="28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অধ্যায়</a:t>
              </a:r>
              <a:r>
                <a:rPr lang="en-US" sz="28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-২ (</a:t>
              </a:r>
              <a:r>
                <a:rPr lang="en-US" sz="28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ইনপুট</a:t>
              </a:r>
              <a:r>
                <a:rPr lang="en-US" sz="28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ও </a:t>
              </a:r>
              <a:r>
                <a:rPr lang="en-US" sz="28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আউটপুট</a:t>
              </a:r>
              <a:r>
                <a:rPr lang="en-US" sz="28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ডিভাইস</a:t>
              </a:r>
              <a:r>
                <a:rPr lang="en-US" sz="2800" b="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30B6BB5-D555-45ED-BDAC-5C9B579C295F}"/>
                </a:ext>
              </a:extLst>
            </p:cNvPr>
            <p:cNvSpPr/>
            <p:nvPr/>
          </p:nvSpPr>
          <p:spPr>
            <a:xfrm>
              <a:off x="7997077" y="3553964"/>
              <a:ext cx="249365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(</a:t>
              </a:r>
              <a:r>
                <a:rPr lang="en-US" sz="28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পাঠ</a:t>
              </a:r>
              <a:r>
                <a:rPr lang="en-US" sz="280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cap="none" spc="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পরিচিতি</a:t>
              </a:r>
              <a:r>
                <a:rPr lang="en-US" sz="2800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) </a:t>
              </a:r>
            </a:p>
          </p:txBody>
        </p:sp>
      </p:grpSp>
      <p:pic>
        <p:nvPicPr>
          <p:cNvPr id="2" name="Picture 2" descr="Tulip PNG images free download">
            <a:extLst>
              <a:ext uri="{FF2B5EF4-FFF2-40B4-BE49-F238E27FC236}">
                <a16:creationId xmlns="" xmlns:a16="http://schemas.microsoft.com/office/drawing/2014/main" id="{6F333B5B-E566-419B-9E91-BFAD0C4A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48" y="1976351"/>
            <a:ext cx="27146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-99634-14543327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836" y="1392702"/>
            <a:ext cx="2438400" cy="2475927"/>
          </a:xfrm>
          <a:prstGeom prst="bevel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31520" y="3938954"/>
            <a:ext cx="4754880" cy="2574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সজল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গোপ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প্রভাষক,ব্যংকিং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বিজয়নগর,ব্রাহ্মণবাড়িয়া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নং-০১৭১৭৪৩২০২৫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6836" y="659963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শিক্ষক পরিচিতি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0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C41C57D-DC6C-4EE5-9C07-F3F22638186B}"/>
              </a:ext>
            </a:extLst>
          </p:cNvPr>
          <p:cNvSpPr/>
          <p:nvPr/>
        </p:nvSpPr>
        <p:spPr>
          <a:xfrm>
            <a:off x="299974" y="363071"/>
            <a:ext cx="11681011" cy="6039970"/>
          </a:xfrm>
          <a:prstGeom prst="rect">
            <a:avLst/>
          </a:prstGeom>
          <a:ln>
            <a:noFill/>
          </a:ln>
          <a:effectLst>
            <a:outerShdw blurRad="977900" dist="250190" dir="8460000" sx="104000" sy="104000" algn="ctr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powder">
            <a:bevelT w="171450" h="24765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485674-42EF-4233-8C15-E92B980DC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2" y="1267327"/>
            <a:ext cx="5325134" cy="38180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8D4B16-40B9-4D9D-8532-518EA7DC9FA1}"/>
              </a:ext>
            </a:extLst>
          </p:cNvPr>
          <p:cNvSpPr txBox="1"/>
          <p:nvPr/>
        </p:nvSpPr>
        <p:spPr>
          <a:xfrm>
            <a:off x="6629400" y="685800"/>
            <a:ext cx="2904565" cy="9233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54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F96C45-FA70-4DB0-A061-92027BEBDEA4}"/>
              </a:ext>
            </a:extLst>
          </p:cNvPr>
          <p:cNvSpPr txBox="1"/>
          <p:nvPr/>
        </p:nvSpPr>
        <p:spPr>
          <a:xfrm>
            <a:off x="6925733" y="2252133"/>
            <a:ext cx="4426815" cy="19389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১।ইনপুট </a:t>
            </a:r>
            <a:r>
              <a:rPr lang="en-US" sz="4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ডিভাইসের</a:t>
            </a:r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কাজসমূহ</a:t>
            </a:r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ধারাবাহিকভাবে</a:t>
            </a:r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বাড়ি</a:t>
            </a:r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লিখে</a:t>
            </a:r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আনবে</a:t>
            </a:r>
            <a:r>
              <a:rPr lang="en-US" sz="4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27A28B-AD63-4FB6-86A1-702D59ACC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4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865ACB9-5232-4D4A-9005-49FE95D42D87}"/>
              </a:ext>
            </a:extLst>
          </p:cNvPr>
          <p:cNvGrpSpPr/>
          <p:nvPr/>
        </p:nvGrpSpPr>
        <p:grpSpPr>
          <a:xfrm>
            <a:off x="1301352" y="-2972672"/>
            <a:ext cx="1742743" cy="7855241"/>
            <a:chOff x="1827308" y="-40659"/>
            <a:chExt cx="1742743" cy="6590020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32DA45D5-A93F-41BB-876A-EDBAFC7534D5}"/>
                </a:ext>
              </a:extLst>
            </p:cNvPr>
            <p:cNvSpPr txBox="1"/>
            <p:nvPr/>
          </p:nvSpPr>
          <p:spPr>
            <a:xfrm>
              <a:off x="1827308" y="4328808"/>
              <a:ext cx="1742743" cy="2220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>
                  <a:ln>
                    <a:solidFill>
                      <a:schemeClr val="bg1"/>
                    </a:solidFill>
                  </a:ln>
                  <a:solidFill>
                    <a:srgbClr val="FFC000"/>
                  </a:solidFill>
                  <a:effectLst>
                    <a:outerShdw blurRad="50800" dist="38100" dir="5400000" sx="107000" sy="107000" algn="ctr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ধ 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4CA0F25-BAE0-4E0D-9CF2-364FFC159AA4}"/>
                </a:ext>
              </a:extLst>
            </p:cNvPr>
            <p:cNvSpPr/>
            <p:nvPr/>
          </p:nvSpPr>
          <p:spPr>
            <a:xfrm>
              <a:off x="2748438" y="5079679"/>
              <a:ext cx="97766" cy="75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74B05176-5CAC-4C16-B408-C1933BAEC162}"/>
                </a:ext>
              </a:extLst>
            </p:cNvPr>
            <p:cNvCxnSpPr>
              <a:cxnSpLocks/>
            </p:cNvCxnSpPr>
            <p:nvPr/>
          </p:nvCxnSpPr>
          <p:spPr>
            <a:xfrm>
              <a:off x="2730524" y="-40659"/>
              <a:ext cx="62205" cy="5176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78FC0EF-2BC7-492B-994C-CD1F34F172A5}"/>
                </a:ext>
              </a:extLst>
            </p:cNvPr>
            <p:cNvSpPr/>
            <p:nvPr/>
          </p:nvSpPr>
          <p:spPr>
            <a:xfrm>
              <a:off x="2789207" y="4942739"/>
              <a:ext cx="97766" cy="166777"/>
            </a:xfrm>
            <a:custGeom>
              <a:avLst/>
              <a:gdLst>
                <a:gd name="connsiteX0" fmla="*/ 0 w 97766"/>
                <a:gd name="connsiteY0" fmla="*/ 166777 h 166777"/>
                <a:gd name="connsiteX1" fmla="*/ 5751 w 97766"/>
                <a:gd name="connsiteY1" fmla="*/ 74762 h 166777"/>
                <a:gd name="connsiteX2" fmla="*/ 11502 w 97766"/>
                <a:gd name="connsiteY2" fmla="*/ 46007 h 166777"/>
                <a:gd name="connsiteX3" fmla="*/ 23004 w 97766"/>
                <a:gd name="connsiteY3" fmla="*/ 28755 h 166777"/>
                <a:gd name="connsiteX4" fmla="*/ 46008 w 97766"/>
                <a:gd name="connsiteY4" fmla="*/ 17253 h 166777"/>
                <a:gd name="connsiteX5" fmla="*/ 97766 w 97766"/>
                <a:gd name="connsiteY5" fmla="*/ 0 h 1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66" h="166777">
                  <a:moveTo>
                    <a:pt x="0" y="166777"/>
                  </a:moveTo>
                  <a:cubicBezTo>
                    <a:pt x="1917" y="136105"/>
                    <a:pt x="2837" y="105355"/>
                    <a:pt x="5751" y="74762"/>
                  </a:cubicBezTo>
                  <a:cubicBezTo>
                    <a:pt x="6678" y="65031"/>
                    <a:pt x="8070" y="55159"/>
                    <a:pt x="11502" y="46007"/>
                  </a:cubicBezTo>
                  <a:cubicBezTo>
                    <a:pt x="13929" y="39536"/>
                    <a:pt x="17694" y="33180"/>
                    <a:pt x="23004" y="28755"/>
                  </a:cubicBezTo>
                  <a:cubicBezTo>
                    <a:pt x="29590" y="23267"/>
                    <a:pt x="38174" y="20735"/>
                    <a:pt x="46008" y="17253"/>
                  </a:cubicBezTo>
                  <a:cubicBezTo>
                    <a:pt x="73851" y="4878"/>
                    <a:pt x="71064" y="6676"/>
                    <a:pt x="97766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419E128-C269-4958-98A3-3E701231E391}"/>
              </a:ext>
            </a:extLst>
          </p:cNvPr>
          <p:cNvGrpSpPr/>
          <p:nvPr/>
        </p:nvGrpSpPr>
        <p:grpSpPr>
          <a:xfrm>
            <a:off x="3223938" y="-2102692"/>
            <a:ext cx="1775463" cy="8250434"/>
            <a:chOff x="1720248" y="-252134"/>
            <a:chExt cx="1775463" cy="692155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A191B5F-BE10-4867-AE4E-B5C7419BD605}"/>
                </a:ext>
              </a:extLst>
            </p:cNvPr>
            <p:cNvSpPr txBox="1"/>
            <p:nvPr/>
          </p:nvSpPr>
          <p:spPr>
            <a:xfrm>
              <a:off x="1720248" y="4448869"/>
              <a:ext cx="1775463" cy="2220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 err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5400000" sx="107000" sy="107000" algn="ctr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ন্য</a:t>
              </a:r>
              <a:r>
                <a:rPr lang="en-US" sz="166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5400000" sx="107000" sy="107000" algn="ctr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6D1BDE5D-B501-4D39-BA0C-74E65B262C09}"/>
                </a:ext>
              </a:extLst>
            </p:cNvPr>
            <p:cNvSpPr/>
            <p:nvPr/>
          </p:nvSpPr>
          <p:spPr>
            <a:xfrm>
              <a:off x="2941535" y="4889706"/>
              <a:ext cx="97766" cy="75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B3D0E09-5FE4-4B4C-843D-EC58ECF7CE2E}"/>
                </a:ext>
              </a:extLst>
            </p:cNvPr>
            <p:cNvCxnSpPr>
              <a:cxnSpLocks/>
            </p:cNvCxnSpPr>
            <p:nvPr/>
          </p:nvCxnSpPr>
          <p:spPr>
            <a:xfrm>
              <a:off x="2915380" y="-252134"/>
              <a:ext cx="62205" cy="5176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D853958-2485-4000-A441-ADDDAF059648}"/>
                </a:ext>
              </a:extLst>
            </p:cNvPr>
            <p:cNvSpPr/>
            <p:nvPr/>
          </p:nvSpPr>
          <p:spPr>
            <a:xfrm>
              <a:off x="2975877" y="4750476"/>
              <a:ext cx="97766" cy="166777"/>
            </a:xfrm>
            <a:custGeom>
              <a:avLst/>
              <a:gdLst>
                <a:gd name="connsiteX0" fmla="*/ 0 w 97766"/>
                <a:gd name="connsiteY0" fmla="*/ 166777 h 166777"/>
                <a:gd name="connsiteX1" fmla="*/ 5751 w 97766"/>
                <a:gd name="connsiteY1" fmla="*/ 74762 h 166777"/>
                <a:gd name="connsiteX2" fmla="*/ 11502 w 97766"/>
                <a:gd name="connsiteY2" fmla="*/ 46007 h 166777"/>
                <a:gd name="connsiteX3" fmla="*/ 23004 w 97766"/>
                <a:gd name="connsiteY3" fmla="*/ 28755 h 166777"/>
                <a:gd name="connsiteX4" fmla="*/ 46008 w 97766"/>
                <a:gd name="connsiteY4" fmla="*/ 17253 h 166777"/>
                <a:gd name="connsiteX5" fmla="*/ 97766 w 97766"/>
                <a:gd name="connsiteY5" fmla="*/ 0 h 1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66" h="166777">
                  <a:moveTo>
                    <a:pt x="0" y="166777"/>
                  </a:moveTo>
                  <a:cubicBezTo>
                    <a:pt x="1917" y="136105"/>
                    <a:pt x="2837" y="105355"/>
                    <a:pt x="5751" y="74762"/>
                  </a:cubicBezTo>
                  <a:cubicBezTo>
                    <a:pt x="6678" y="65031"/>
                    <a:pt x="8070" y="55159"/>
                    <a:pt x="11502" y="46007"/>
                  </a:cubicBezTo>
                  <a:cubicBezTo>
                    <a:pt x="13929" y="39536"/>
                    <a:pt x="17694" y="33180"/>
                    <a:pt x="23004" y="28755"/>
                  </a:cubicBezTo>
                  <a:cubicBezTo>
                    <a:pt x="29590" y="23267"/>
                    <a:pt x="38174" y="20735"/>
                    <a:pt x="46008" y="17253"/>
                  </a:cubicBezTo>
                  <a:cubicBezTo>
                    <a:pt x="73851" y="4878"/>
                    <a:pt x="71064" y="6676"/>
                    <a:pt x="97766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8CA4DF6-A83A-4CC7-BCDB-14779C5DDD79}"/>
              </a:ext>
            </a:extLst>
          </p:cNvPr>
          <p:cNvGrpSpPr/>
          <p:nvPr/>
        </p:nvGrpSpPr>
        <p:grpSpPr>
          <a:xfrm>
            <a:off x="5963736" y="-2830911"/>
            <a:ext cx="1775463" cy="8195354"/>
            <a:chOff x="1827308" y="-341735"/>
            <a:chExt cx="1775463" cy="687536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E2F39E2-66DA-405B-A98C-5C6C08E7B189}"/>
                </a:ext>
              </a:extLst>
            </p:cNvPr>
            <p:cNvSpPr txBox="1"/>
            <p:nvPr/>
          </p:nvSpPr>
          <p:spPr>
            <a:xfrm>
              <a:off x="1827308" y="4313072"/>
              <a:ext cx="1775463" cy="2220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 err="1">
                  <a:ln>
                    <a:solidFill>
                      <a:schemeClr val="bg1"/>
                    </a:solidFill>
                  </a:ln>
                  <a:solidFill>
                    <a:srgbClr val="7030A0"/>
                  </a:solidFill>
                  <a:effectLst>
                    <a:outerShdw blurRad="50800" dist="38100" dir="5400000" sx="107000" sy="107000" algn="ctr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বা</a:t>
              </a:r>
              <a:r>
                <a:rPr lang="en-US" sz="16600" b="1" dirty="0">
                  <a:ln>
                    <a:solidFill>
                      <a:schemeClr val="bg1"/>
                    </a:solidFill>
                  </a:ln>
                  <a:solidFill>
                    <a:srgbClr val="7030A0"/>
                  </a:solidFill>
                  <a:effectLst>
                    <a:outerShdw blurRad="50800" dist="38100" dir="5400000" sx="107000" sy="107000" algn="ctr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57620DF-2E03-4C7D-9EC6-3A696C5B2701}"/>
                </a:ext>
              </a:extLst>
            </p:cNvPr>
            <p:cNvSpPr/>
            <p:nvPr/>
          </p:nvSpPr>
          <p:spPr>
            <a:xfrm>
              <a:off x="2960665" y="4800349"/>
              <a:ext cx="97766" cy="75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B6EC8D3-793A-4813-8BED-6F1147F121D1}"/>
                </a:ext>
              </a:extLst>
            </p:cNvPr>
            <p:cNvCxnSpPr>
              <a:cxnSpLocks/>
            </p:cNvCxnSpPr>
            <p:nvPr/>
          </p:nvCxnSpPr>
          <p:spPr>
            <a:xfrm>
              <a:off x="2944426" y="-341735"/>
              <a:ext cx="62205" cy="5176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C103D2-161E-47AC-85EF-7EE54803F901}"/>
                </a:ext>
              </a:extLst>
            </p:cNvPr>
            <p:cNvSpPr/>
            <p:nvPr/>
          </p:nvSpPr>
          <p:spPr>
            <a:xfrm>
              <a:off x="3003303" y="4644135"/>
              <a:ext cx="97766" cy="166777"/>
            </a:xfrm>
            <a:custGeom>
              <a:avLst/>
              <a:gdLst>
                <a:gd name="connsiteX0" fmla="*/ 0 w 97766"/>
                <a:gd name="connsiteY0" fmla="*/ 166777 h 166777"/>
                <a:gd name="connsiteX1" fmla="*/ 5751 w 97766"/>
                <a:gd name="connsiteY1" fmla="*/ 74762 h 166777"/>
                <a:gd name="connsiteX2" fmla="*/ 11502 w 97766"/>
                <a:gd name="connsiteY2" fmla="*/ 46007 h 166777"/>
                <a:gd name="connsiteX3" fmla="*/ 23004 w 97766"/>
                <a:gd name="connsiteY3" fmla="*/ 28755 h 166777"/>
                <a:gd name="connsiteX4" fmla="*/ 46008 w 97766"/>
                <a:gd name="connsiteY4" fmla="*/ 17253 h 166777"/>
                <a:gd name="connsiteX5" fmla="*/ 97766 w 97766"/>
                <a:gd name="connsiteY5" fmla="*/ 0 h 1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66" h="166777">
                  <a:moveTo>
                    <a:pt x="0" y="166777"/>
                  </a:moveTo>
                  <a:cubicBezTo>
                    <a:pt x="1917" y="136105"/>
                    <a:pt x="2837" y="105355"/>
                    <a:pt x="5751" y="74762"/>
                  </a:cubicBezTo>
                  <a:cubicBezTo>
                    <a:pt x="6678" y="65031"/>
                    <a:pt x="8070" y="55159"/>
                    <a:pt x="11502" y="46007"/>
                  </a:cubicBezTo>
                  <a:cubicBezTo>
                    <a:pt x="13929" y="39536"/>
                    <a:pt x="17694" y="33180"/>
                    <a:pt x="23004" y="28755"/>
                  </a:cubicBezTo>
                  <a:cubicBezTo>
                    <a:pt x="29590" y="23267"/>
                    <a:pt x="38174" y="20735"/>
                    <a:pt x="46008" y="17253"/>
                  </a:cubicBezTo>
                  <a:cubicBezTo>
                    <a:pt x="73851" y="4878"/>
                    <a:pt x="71064" y="6676"/>
                    <a:pt x="97766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C952FE2-A049-4BD8-A956-91A2C34BF702}"/>
              </a:ext>
            </a:extLst>
          </p:cNvPr>
          <p:cNvGrpSpPr/>
          <p:nvPr/>
        </p:nvGrpSpPr>
        <p:grpSpPr>
          <a:xfrm>
            <a:off x="8728656" y="-1722104"/>
            <a:ext cx="1775463" cy="8187899"/>
            <a:chOff x="2322608" y="-335472"/>
            <a:chExt cx="1775463" cy="6869098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FD1A412-28A1-4CA6-867D-FBF53ED21490}"/>
                </a:ext>
              </a:extLst>
            </p:cNvPr>
            <p:cNvSpPr txBox="1"/>
            <p:nvPr/>
          </p:nvSpPr>
          <p:spPr>
            <a:xfrm>
              <a:off x="2322608" y="4313072"/>
              <a:ext cx="1775463" cy="2220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>
                  <a:ln>
                    <a:solidFill>
                      <a:schemeClr val="bg1"/>
                    </a:solidFill>
                  </a:ln>
                  <a:solidFill>
                    <a:srgbClr val="00B050"/>
                  </a:solidFill>
                  <a:effectLst>
                    <a:outerShdw blurRad="50800" dist="38100" dir="5400000" sx="107000" sy="107000" algn="ctr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দ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7F213592-AC8E-454D-ABA1-03B86ECD322C}"/>
                </a:ext>
              </a:extLst>
            </p:cNvPr>
            <p:cNvSpPr/>
            <p:nvPr/>
          </p:nvSpPr>
          <p:spPr>
            <a:xfrm>
              <a:off x="3174128" y="4790413"/>
              <a:ext cx="97766" cy="75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DE001920-4BB2-4D99-9FD2-B967759DA433}"/>
                </a:ext>
              </a:extLst>
            </p:cNvPr>
            <p:cNvCxnSpPr>
              <a:cxnSpLocks/>
            </p:cNvCxnSpPr>
            <p:nvPr/>
          </p:nvCxnSpPr>
          <p:spPr>
            <a:xfrm>
              <a:off x="3156105" y="-335472"/>
              <a:ext cx="62205" cy="5176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776959E-99B8-4AC3-94C5-2EC770807295}"/>
                </a:ext>
              </a:extLst>
            </p:cNvPr>
            <p:cNvSpPr/>
            <p:nvPr/>
          </p:nvSpPr>
          <p:spPr>
            <a:xfrm>
              <a:off x="3212625" y="4645198"/>
              <a:ext cx="97766" cy="166777"/>
            </a:xfrm>
            <a:custGeom>
              <a:avLst/>
              <a:gdLst>
                <a:gd name="connsiteX0" fmla="*/ 0 w 97766"/>
                <a:gd name="connsiteY0" fmla="*/ 166777 h 166777"/>
                <a:gd name="connsiteX1" fmla="*/ 5751 w 97766"/>
                <a:gd name="connsiteY1" fmla="*/ 74762 h 166777"/>
                <a:gd name="connsiteX2" fmla="*/ 11502 w 97766"/>
                <a:gd name="connsiteY2" fmla="*/ 46007 h 166777"/>
                <a:gd name="connsiteX3" fmla="*/ 23004 w 97766"/>
                <a:gd name="connsiteY3" fmla="*/ 28755 h 166777"/>
                <a:gd name="connsiteX4" fmla="*/ 46008 w 97766"/>
                <a:gd name="connsiteY4" fmla="*/ 17253 h 166777"/>
                <a:gd name="connsiteX5" fmla="*/ 97766 w 97766"/>
                <a:gd name="connsiteY5" fmla="*/ 0 h 1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66" h="166777">
                  <a:moveTo>
                    <a:pt x="0" y="166777"/>
                  </a:moveTo>
                  <a:cubicBezTo>
                    <a:pt x="1917" y="136105"/>
                    <a:pt x="2837" y="105355"/>
                    <a:pt x="5751" y="74762"/>
                  </a:cubicBezTo>
                  <a:cubicBezTo>
                    <a:pt x="6678" y="65031"/>
                    <a:pt x="8070" y="55159"/>
                    <a:pt x="11502" y="46007"/>
                  </a:cubicBezTo>
                  <a:cubicBezTo>
                    <a:pt x="13929" y="39536"/>
                    <a:pt x="17694" y="33180"/>
                    <a:pt x="23004" y="28755"/>
                  </a:cubicBezTo>
                  <a:cubicBezTo>
                    <a:pt x="29590" y="23267"/>
                    <a:pt x="38174" y="20735"/>
                    <a:pt x="46008" y="17253"/>
                  </a:cubicBezTo>
                  <a:cubicBezTo>
                    <a:pt x="73851" y="4878"/>
                    <a:pt x="71064" y="6676"/>
                    <a:pt x="97766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2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3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3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3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3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4C4D7F-9681-49F9-9406-A5A69B59700B}"/>
              </a:ext>
            </a:extLst>
          </p:cNvPr>
          <p:cNvSpPr txBox="1"/>
          <p:nvPr/>
        </p:nvSpPr>
        <p:spPr>
          <a:xfrm>
            <a:off x="3967090" y="824189"/>
            <a:ext cx="4768947" cy="646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চলো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3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pic>
        <p:nvPicPr>
          <p:cNvPr id="6146" name="Picture 2" descr="Amazon.com: V7 Standard Full-Size Space Saving Spill Resistant USB Keyboard  for Windows Desktop PC (KC0A1-4N6P) - Black : Electronics">
            <a:extLst>
              <a:ext uri="{FF2B5EF4-FFF2-40B4-BE49-F238E27FC236}">
                <a16:creationId xmlns="" xmlns:a16="http://schemas.microsoft.com/office/drawing/2014/main" id="{D79A0A14-B74B-41C5-8187-DB486229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51" y="1947314"/>
            <a:ext cx="680896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DC3C29-E158-4FC6-8387-937CC7A2DBE8}"/>
              </a:ext>
            </a:extLst>
          </p:cNvPr>
          <p:cNvSpPr txBox="1"/>
          <p:nvPr/>
        </p:nvSpPr>
        <p:spPr>
          <a:xfrm>
            <a:off x="3967089" y="5338835"/>
            <a:ext cx="4768947" cy="646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এটির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জানো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186B83-FF82-44DE-AAF1-4B1DC7B091FF}"/>
              </a:ext>
            </a:extLst>
          </p:cNvPr>
          <p:cNvSpPr txBox="1"/>
          <p:nvPr/>
        </p:nvSpPr>
        <p:spPr>
          <a:xfrm>
            <a:off x="3967088" y="5326902"/>
            <a:ext cx="4768947" cy="646330"/>
          </a:xfrm>
          <a:prstGeom prst="rect">
            <a:avLst/>
          </a:prstGeom>
          <a:solidFill>
            <a:schemeClr val="tx1"/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হ্যাঁ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এটির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কীবোর্ড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651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4C4D7F-9681-49F9-9406-A5A69B59700B}"/>
              </a:ext>
            </a:extLst>
          </p:cNvPr>
          <p:cNvSpPr txBox="1"/>
          <p:nvPr/>
        </p:nvSpPr>
        <p:spPr>
          <a:xfrm>
            <a:off x="3967090" y="824189"/>
            <a:ext cx="4768947" cy="646330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চলো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আরও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DC3C29-E158-4FC6-8387-937CC7A2DBE8}"/>
              </a:ext>
            </a:extLst>
          </p:cNvPr>
          <p:cNvSpPr txBox="1"/>
          <p:nvPr/>
        </p:nvSpPr>
        <p:spPr>
          <a:xfrm>
            <a:off x="2990681" y="5464630"/>
            <a:ext cx="6210638" cy="646330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3600" dirty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dirty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এগুলোর</a:t>
            </a:r>
            <a:r>
              <a:rPr lang="en-US" sz="3600" dirty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dirty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086D5F-85DF-4F03-93DB-D6D08BF11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79784" y="1741714"/>
            <a:ext cx="3200401" cy="3200401"/>
          </a:xfrm>
          <a:prstGeom prst="rect">
            <a:avLst/>
          </a:prstGeom>
        </p:spPr>
      </p:pic>
      <p:pic>
        <p:nvPicPr>
          <p:cNvPr id="15" name="Picture 2" descr="Scanners | For Home | Epson US">
            <a:extLst>
              <a:ext uri="{FF2B5EF4-FFF2-40B4-BE49-F238E27FC236}">
                <a16:creationId xmlns="" xmlns:a16="http://schemas.microsoft.com/office/drawing/2014/main" id="{DD9DA2AA-838C-4B70-BF61-5EAD73F6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41" y="1676400"/>
            <a:ext cx="4596220" cy="30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932231-B4FB-4106-A0C1-1F1216FDE373}"/>
              </a:ext>
            </a:extLst>
          </p:cNvPr>
          <p:cNvSpPr txBox="1"/>
          <p:nvPr/>
        </p:nvSpPr>
        <p:spPr>
          <a:xfrm>
            <a:off x="833718" y="2833410"/>
            <a:ext cx="153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OMJ" pitchFamily="2" charset="0"/>
                <a:cs typeface="SutonnyOMJ" pitchFamily="2" charset="0"/>
              </a:rPr>
              <a:t>মাউস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D3C552-44C4-41C7-8F4A-5000D38B310C}"/>
              </a:ext>
            </a:extLst>
          </p:cNvPr>
          <p:cNvSpPr txBox="1"/>
          <p:nvPr/>
        </p:nvSpPr>
        <p:spPr>
          <a:xfrm>
            <a:off x="9761509" y="4442428"/>
            <a:ext cx="153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OMJ" pitchFamily="2" charset="0"/>
                <a:cs typeface="SutonnyOMJ" pitchFamily="2" charset="0"/>
              </a:rPr>
              <a:t>স্ক্যানার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4C4D7F-9681-49F9-9406-A5A69B59700B}"/>
              </a:ext>
            </a:extLst>
          </p:cNvPr>
          <p:cNvSpPr txBox="1"/>
          <p:nvPr/>
        </p:nvSpPr>
        <p:spPr>
          <a:xfrm>
            <a:off x="3967090" y="824189"/>
            <a:ext cx="4768947" cy="646330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চলো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আরও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DC3C29-E158-4FC6-8387-937CC7A2DBE8}"/>
              </a:ext>
            </a:extLst>
          </p:cNvPr>
          <p:cNvSpPr txBox="1"/>
          <p:nvPr/>
        </p:nvSpPr>
        <p:spPr>
          <a:xfrm>
            <a:off x="2842369" y="5472035"/>
            <a:ext cx="6210638" cy="646330"/>
          </a:xfrm>
          <a:prstGeom prst="rect">
            <a:avLst/>
          </a:prstGeom>
          <a:solidFill>
            <a:schemeClr val="tx2">
              <a:lumMod val="25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এগুলোর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932231-B4FB-4106-A0C1-1F1216FDE373}"/>
              </a:ext>
            </a:extLst>
          </p:cNvPr>
          <p:cNvSpPr txBox="1"/>
          <p:nvPr/>
        </p:nvSpPr>
        <p:spPr>
          <a:xfrm>
            <a:off x="884951" y="1654019"/>
            <a:ext cx="153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OMJ" pitchFamily="2" charset="0"/>
                <a:cs typeface="SutonnyOMJ" pitchFamily="2" charset="0"/>
              </a:rPr>
              <a:t>জয়স্টিক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D3C552-44C4-41C7-8F4A-5000D38B310C}"/>
              </a:ext>
            </a:extLst>
          </p:cNvPr>
          <p:cNvSpPr txBox="1"/>
          <p:nvPr/>
        </p:nvSpPr>
        <p:spPr>
          <a:xfrm>
            <a:off x="8968132" y="4664904"/>
            <a:ext cx="153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লাইটপেন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29AB3-2749-4CCB-9295-8A92D9ED9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68419" y="2026856"/>
            <a:ext cx="1842479" cy="2415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650B5D-C12B-4AAB-A902-2EAEE562C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23718" y="1733842"/>
            <a:ext cx="1387200" cy="24525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29F28BB-526C-4C57-8223-A1F1DAA8BC2B}"/>
              </a:ext>
            </a:extLst>
          </p:cNvPr>
          <p:cNvSpPr txBox="1"/>
          <p:nvPr/>
        </p:nvSpPr>
        <p:spPr>
          <a:xfrm>
            <a:off x="4521975" y="6627000"/>
            <a:ext cx="3448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SutonnyOMJ" pitchFamily="2" charset="0"/>
                <a:cs typeface="SutonnyOMJ" pitchFamily="2" charset="0"/>
                <a:hlinkClick r:id="rId8" tooltip="https://www.flickr.com/photos/88437446@N00/3323170410/"/>
              </a:rPr>
              <a:t>This Photo</a:t>
            </a:r>
            <a:r>
              <a:rPr lang="en-US" sz="900">
                <a:latin typeface="SutonnyOMJ" pitchFamily="2" charset="0"/>
                <a:cs typeface="SutonnyOMJ" pitchFamily="2" charset="0"/>
              </a:rPr>
              <a:t> by Unknown Author is licensed under </a:t>
            </a:r>
            <a:r>
              <a:rPr lang="en-US" sz="900">
                <a:latin typeface="SutonnyOMJ" pitchFamily="2" charset="0"/>
                <a:cs typeface="SutonnyOMJ" pitchFamily="2" charset="0"/>
                <a:hlinkClick r:id="rId9" tooltip="https://creativecommons.org/licenses/by/3.0/"/>
              </a:rPr>
              <a:t>CC BY</a:t>
            </a:r>
            <a:endParaRPr lang="en-US" sz="90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5E0AEB1-80E4-427F-9DEB-D8563F99438F}"/>
              </a:ext>
            </a:extLst>
          </p:cNvPr>
          <p:cNvSpPr txBox="1"/>
          <p:nvPr/>
        </p:nvSpPr>
        <p:spPr>
          <a:xfrm>
            <a:off x="5014561" y="4233749"/>
            <a:ext cx="186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মাইক্রোফোন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51C993-CB1A-4749-A9B5-CBB5718AE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226928" y="1696828"/>
            <a:ext cx="2711824" cy="2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allAtOnce" animBg="1"/>
      <p:bldP spid="5" grpId="0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EAF29E-8B84-47AD-AA0E-F7171AF9F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4" y="2647206"/>
            <a:ext cx="7532795" cy="3564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455569-AE33-4806-ABEF-E7F59F2FDFE2}"/>
              </a:ext>
            </a:extLst>
          </p:cNvPr>
          <p:cNvSpPr txBox="1"/>
          <p:nvPr/>
        </p:nvSpPr>
        <p:spPr>
          <a:xfrm>
            <a:off x="2232664" y="848290"/>
            <a:ext cx="781062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এতক্ষণ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যন্ত্রগুলোকে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দেখলে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এগুলোকে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ডিভাইস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4BC42F8-2F0F-465B-9B2D-CF9131B6DA15}"/>
              </a:ext>
            </a:extLst>
          </p:cNvPr>
          <p:cNvSpPr txBox="1"/>
          <p:nvPr/>
        </p:nvSpPr>
        <p:spPr>
          <a:xfrm>
            <a:off x="2232664" y="874738"/>
            <a:ext cx="7810628" cy="1323439"/>
          </a:xfrm>
          <a:prstGeom prst="rect">
            <a:avLst/>
          </a:prstGeom>
          <a:solidFill>
            <a:schemeClr val="tx1"/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40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40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- </a:t>
            </a:r>
          </a:p>
          <a:p>
            <a:pPr algn="ctr"/>
            <a:r>
              <a:rPr lang="en-US" sz="40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40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ডিভাইস</a:t>
            </a:r>
            <a:endParaRPr lang="en-US" sz="40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89856B-A539-4B9B-BBEE-5D703B0AAD65}"/>
              </a:ext>
            </a:extLst>
          </p:cNvPr>
          <p:cNvGrpSpPr/>
          <p:nvPr/>
        </p:nvGrpSpPr>
        <p:grpSpPr>
          <a:xfrm rot="3300000">
            <a:off x="-103334" y="1278805"/>
            <a:ext cx="896631" cy="4985983"/>
            <a:chOff x="6463878" y="2001964"/>
            <a:chExt cx="896631" cy="4985983"/>
          </a:xfrm>
          <a:solidFill>
            <a:schemeClr val="accent6">
              <a:lumMod val="5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BC630217-D724-4F67-9A26-EF326C6B72FE}"/>
                </a:ext>
              </a:extLst>
            </p:cNvPr>
            <p:cNvGrpSpPr/>
            <p:nvPr/>
          </p:nvGrpSpPr>
          <p:grpSpPr>
            <a:xfrm>
              <a:off x="6494575" y="2001964"/>
              <a:ext cx="865934" cy="4985983"/>
              <a:chOff x="106420" y="1837098"/>
              <a:chExt cx="296991" cy="4106499"/>
            </a:xfrm>
            <a:grpFill/>
          </p:grpSpPr>
          <p:sp>
            <p:nvSpPr>
              <p:cNvPr id="4" name="Isosceles Triangle 3">
                <a:extLst>
                  <a:ext uri="{FF2B5EF4-FFF2-40B4-BE49-F238E27FC236}">
                    <a16:creationId xmlns="" xmlns:a16="http://schemas.microsoft.com/office/drawing/2014/main" id="{E2EDE051-68CE-40AD-9A2C-9E3FA57BCA7D}"/>
                  </a:ext>
                </a:extLst>
              </p:cNvPr>
              <p:cNvSpPr/>
              <p:nvPr/>
            </p:nvSpPr>
            <p:spPr>
              <a:xfrm>
                <a:off x="106420" y="1837098"/>
                <a:ext cx="282387" cy="203050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="" xmlns:a16="http://schemas.microsoft.com/office/drawing/2014/main" id="{842E10C0-7B74-4B5F-8449-C047EB7925F9}"/>
                  </a:ext>
                </a:extLst>
              </p:cNvPr>
              <p:cNvSpPr/>
              <p:nvPr/>
            </p:nvSpPr>
            <p:spPr>
              <a:xfrm flipV="1">
                <a:off x="121024" y="3913092"/>
                <a:ext cx="282387" cy="203050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297D59E-F44A-4A35-9661-DB0A447B2E2E}"/>
                </a:ext>
              </a:extLst>
            </p:cNvPr>
            <p:cNvSpPr/>
            <p:nvPr/>
          </p:nvSpPr>
          <p:spPr>
            <a:xfrm rot="540000">
              <a:off x="6463878" y="4030388"/>
              <a:ext cx="878764" cy="92490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10" name="Arc 9">
            <a:extLst>
              <a:ext uri="{FF2B5EF4-FFF2-40B4-BE49-F238E27FC236}">
                <a16:creationId xmlns="" xmlns:a16="http://schemas.microsoft.com/office/drawing/2014/main" id="{7589499E-B21D-4F99-8DFE-AB2EDA6E37AD}"/>
              </a:ext>
            </a:extLst>
          </p:cNvPr>
          <p:cNvSpPr/>
          <p:nvPr/>
        </p:nvSpPr>
        <p:spPr>
          <a:xfrm>
            <a:off x="-3627121" y="593212"/>
            <a:ext cx="7192388" cy="6008914"/>
          </a:xfrm>
          <a:prstGeom prst="arc">
            <a:avLst>
              <a:gd name="adj1" fmla="val 16200000"/>
              <a:gd name="adj2" fmla="val 537088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693E55C-6E3A-42E7-910B-FBA3B56AF47B}"/>
              </a:ext>
            </a:extLst>
          </p:cNvPr>
          <p:cNvSpPr/>
          <p:nvPr/>
        </p:nvSpPr>
        <p:spPr>
          <a:xfrm>
            <a:off x="2551640" y="1596570"/>
            <a:ext cx="830186" cy="8356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B35CB6-52CE-497D-93A2-1D793144CAE2}"/>
              </a:ext>
            </a:extLst>
          </p:cNvPr>
          <p:cNvSpPr txBox="1"/>
          <p:nvPr/>
        </p:nvSpPr>
        <p:spPr>
          <a:xfrm>
            <a:off x="4010572" y="208491"/>
            <a:ext cx="381726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969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h="1206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8AD9AF05-B67F-4154-BFEC-1C1FACDF15A9}"/>
              </a:ext>
            </a:extLst>
          </p:cNvPr>
          <p:cNvGrpSpPr/>
          <p:nvPr/>
        </p:nvGrpSpPr>
        <p:grpSpPr>
          <a:xfrm>
            <a:off x="3534226" y="1618343"/>
            <a:ext cx="6763660" cy="769441"/>
            <a:chOff x="3381826" y="1465943"/>
            <a:chExt cx="6763660" cy="769441"/>
          </a:xfrm>
          <a:solidFill>
            <a:schemeClr val="accent6">
              <a:lumMod val="50000"/>
            </a:schemeClr>
          </a:solidFill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C8FDBA5D-8A69-44AD-9FB1-847D74FD396C}"/>
                </a:ext>
              </a:extLst>
            </p:cNvPr>
            <p:cNvSpPr txBox="1"/>
            <p:nvPr/>
          </p:nvSpPr>
          <p:spPr>
            <a:xfrm>
              <a:off x="3381826" y="1465943"/>
              <a:ext cx="6763660" cy="7694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এই</a:t>
              </a:r>
              <a:r>
                <a:rPr lang="en-US" sz="44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পাঠ</a:t>
              </a:r>
              <a:r>
                <a:rPr lang="en-US" sz="44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শেষে</a:t>
              </a:r>
              <a:r>
                <a:rPr lang="en-US" sz="44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শিক্ষার্থীরা</a:t>
              </a:r>
              <a:r>
                <a:rPr lang="en-US" sz="44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18E89DC4-111B-4D08-BA68-BE79B45F921D}"/>
                </a:ext>
              </a:extLst>
            </p:cNvPr>
            <p:cNvGrpSpPr/>
            <p:nvPr/>
          </p:nvGrpSpPr>
          <p:grpSpPr>
            <a:xfrm rot="151392">
              <a:off x="7837407" y="1914172"/>
              <a:ext cx="1555648" cy="158282"/>
              <a:chOff x="7866435" y="1856116"/>
              <a:chExt cx="1555648" cy="158282"/>
            </a:xfrm>
            <a:grpFill/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7D2F9243-654E-457F-A7FD-19F6888F4A7B}"/>
                  </a:ext>
                </a:extLst>
              </p:cNvPr>
              <p:cNvSpPr/>
              <p:nvPr/>
            </p:nvSpPr>
            <p:spPr>
              <a:xfrm>
                <a:off x="7866435" y="1906894"/>
                <a:ext cx="184054" cy="1075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2501F685-EBA0-4148-B12B-AE850074CE36}"/>
                  </a:ext>
                </a:extLst>
              </p:cNvPr>
              <p:cNvSpPr/>
              <p:nvPr/>
            </p:nvSpPr>
            <p:spPr>
              <a:xfrm>
                <a:off x="8062377" y="1899640"/>
                <a:ext cx="184054" cy="1075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520A1EA8-E9EA-4359-ADF5-F30840B2E9DB}"/>
                  </a:ext>
                </a:extLst>
              </p:cNvPr>
              <p:cNvSpPr/>
              <p:nvPr/>
            </p:nvSpPr>
            <p:spPr>
              <a:xfrm>
                <a:off x="8258319" y="1892386"/>
                <a:ext cx="184054" cy="1075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29FE9D58-ED54-4AD4-B51E-3645059DF9AC}"/>
                  </a:ext>
                </a:extLst>
              </p:cNvPr>
              <p:cNvSpPr/>
              <p:nvPr/>
            </p:nvSpPr>
            <p:spPr>
              <a:xfrm>
                <a:off x="8454261" y="1885132"/>
                <a:ext cx="184054" cy="1075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DCA1A932-52AE-43EE-B07F-4589A277EC89}"/>
                  </a:ext>
                </a:extLst>
              </p:cNvPr>
              <p:cNvSpPr/>
              <p:nvPr/>
            </p:nvSpPr>
            <p:spPr>
              <a:xfrm>
                <a:off x="8650203" y="1877878"/>
                <a:ext cx="184054" cy="1075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80F0CD5B-A579-4D60-B0F1-8E0D51ED8C1D}"/>
                  </a:ext>
                </a:extLst>
              </p:cNvPr>
              <p:cNvSpPr/>
              <p:nvPr/>
            </p:nvSpPr>
            <p:spPr>
              <a:xfrm>
                <a:off x="8846145" y="1870624"/>
                <a:ext cx="184054" cy="1075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A24B0C87-2047-4F7D-8F0F-F78D8F043F5C}"/>
                  </a:ext>
                </a:extLst>
              </p:cNvPr>
              <p:cNvSpPr/>
              <p:nvPr/>
            </p:nvSpPr>
            <p:spPr>
              <a:xfrm>
                <a:off x="9042087" y="1863370"/>
                <a:ext cx="184054" cy="1075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AB61C87B-16D6-4666-9F55-F37174DF6E74}"/>
                  </a:ext>
                </a:extLst>
              </p:cNvPr>
              <p:cNvSpPr/>
              <p:nvPr/>
            </p:nvSpPr>
            <p:spPr>
              <a:xfrm>
                <a:off x="9238029" y="1856116"/>
                <a:ext cx="184054" cy="1075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6D24A3F-D37A-4F68-927B-CBBE004B7240}"/>
              </a:ext>
            </a:extLst>
          </p:cNvPr>
          <p:cNvGrpSpPr/>
          <p:nvPr/>
        </p:nvGrpSpPr>
        <p:grpSpPr>
          <a:xfrm rot="4730696">
            <a:off x="-80006" y="1255232"/>
            <a:ext cx="896631" cy="4985983"/>
            <a:chOff x="6463878" y="2001964"/>
            <a:chExt cx="896631" cy="4985983"/>
          </a:xfrm>
          <a:solidFill>
            <a:schemeClr val="accent6">
              <a:lumMod val="50000"/>
            </a:schemeClr>
          </a:solidFill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E6697A49-E18C-4DA0-9413-C851EC3AF03A}"/>
                </a:ext>
              </a:extLst>
            </p:cNvPr>
            <p:cNvGrpSpPr/>
            <p:nvPr/>
          </p:nvGrpSpPr>
          <p:grpSpPr>
            <a:xfrm>
              <a:off x="6494575" y="2001964"/>
              <a:ext cx="865934" cy="4985983"/>
              <a:chOff x="106420" y="1837098"/>
              <a:chExt cx="296991" cy="4106499"/>
            </a:xfrm>
            <a:grpFill/>
          </p:grpSpPr>
          <p:sp>
            <p:nvSpPr>
              <p:cNvPr id="24" name="Isosceles Triangle 23">
                <a:extLst>
                  <a:ext uri="{FF2B5EF4-FFF2-40B4-BE49-F238E27FC236}">
                    <a16:creationId xmlns="" xmlns:a16="http://schemas.microsoft.com/office/drawing/2014/main" id="{FE327E32-8A2A-41A5-B02D-FDABA99782B7}"/>
                  </a:ext>
                </a:extLst>
              </p:cNvPr>
              <p:cNvSpPr/>
              <p:nvPr/>
            </p:nvSpPr>
            <p:spPr>
              <a:xfrm>
                <a:off x="106420" y="1837098"/>
                <a:ext cx="282387" cy="203050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="" xmlns:a16="http://schemas.microsoft.com/office/drawing/2014/main" id="{0C129CCE-2C00-4750-8090-E8D9EA01AF61}"/>
                  </a:ext>
                </a:extLst>
              </p:cNvPr>
              <p:cNvSpPr/>
              <p:nvPr/>
            </p:nvSpPr>
            <p:spPr>
              <a:xfrm flipV="1">
                <a:off x="121024" y="3913092"/>
                <a:ext cx="282387" cy="203050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B88F423F-96BF-4A4F-BD40-F91558A7FA50}"/>
                </a:ext>
              </a:extLst>
            </p:cNvPr>
            <p:cNvSpPr/>
            <p:nvPr/>
          </p:nvSpPr>
          <p:spPr>
            <a:xfrm rot="540000">
              <a:off x="6463878" y="4030388"/>
              <a:ext cx="878764" cy="92490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0D600CA-07FF-42F7-8B07-8833D649303A}"/>
              </a:ext>
            </a:extLst>
          </p:cNvPr>
          <p:cNvGrpSpPr/>
          <p:nvPr/>
        </p:nvGrpSpPr>
        <p:grpSpPr>
          <a:xfrm rot="6273344">
            <a:off x="-20367" y="1298913"/>
            <a:ext cx="896631" cy="4985983"/>
            <a:chOff x="6463878" y="2001964"/>
            <a:chExt cx="896631" cy="4985983"/>
          </a:xfrm>
          <a:solidFill>
            <a:schemeClr val="accent6">
              <a:lumMod val="50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66BB79C1-2244-4245-BEBC-5943AF283546}"/>
                </a:ext>
              </a:extLst>
            </p:cNvPr>
            <p:cNvGrpSpPr/>
            <p:nvPr/>
          </p:nvGrpSpPr>
          <p:grpSpPr>
            <a:xfrm>
              <a:off x="6494575" y="2001964"/>
              <a:ext cx="865934" cy="4985983"/>
              <a:chOff x="106420" y="1837098"/>
              <a:chExt cx="296991" cy="4106499"/>
            </a:xfrm>
            <a:grpFill/>
          </p:grpSpPr>
          <p:sp>
            <p:nvSpPr>
              <p:cNvPr id="29" name="Isosceles Triangle 28">
                <a:extLst>
                  <a:ext uri="{FF2B5EF4-FFF2-40B4-BE49-F238E27FC236}">
                    <a16:creationId xmlns="" xmlns:a16="http://schemas.microsoft.com/office/drawing/2014/main" id="{8492077E-D661-41DB-8495-AD22BB376CEF}"/>
                  </a:ext>
                </a:extLst>
              </p:cNvPr>
              <p:cNvSpPr/>
              <p:nvPr/>
            </p:nvSpPr>
            <p:spPr>
              <a:xfrm>
                <a:off x="106420" y="1837098"/>
                <a:ext cx="282387" cy="203050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="" xmlns:a16="http://schemas.microsoft.com/office/drawing/2014/main" id="{AC8AEC26-FFD2-4E6C-9469-1D4CCC8420DB}"/>
                  </a:ext>
                </a:extLst>
              </p:cNvPr>
              <p:cNvSpPr/>
              <p:nvPr/>
            </p:nvSpPr>
            <p:spPr>
              <a:xfrm flipV="1">
                <a:off x="121024" y="3913092"/>
                <a:ext cx="282387" cy="203050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C7830E91-540C-4CF9-B8C5-094B25EC1D70}"/>
                </a:ext>
              </a:extLst>
            </p:cNvPr>
            <p:cNvSpPr/>
            <p:nvPr/>
          </p:nvSpPr>
          <p:spPr>
            <a:xfrm rot="540000">
              <a:off x="6463878" y="4030388"/>
              <a:ext cx="878764" cy="92490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5F00DD5-611C-4432-A46A-03F993B5D24F}"/>
              </a:ext>
            </a:extLst>
          </p:cNvPr>
          <p:cNvGrpSpPr/>
          <p:nvPr/>
        </p:nvGrpSpPr>
        <p:grpSpPr>
          <a:xfrm rot="7740131">
            <a:off x="-5081" y="1352191"/>
            <a:ext cx="896631" cy="4875577"/>
            <a:chOff x="6463878" y="2001964"/>
            <a:chExt cx="896631" cy="4985983"/>
          </a:xfrm>
          <a:solidFill>
            <a:schemeClr val="accent6">
              <a:lumMod val="50000"/>
            </a:schemeClr>
          </a:solidFill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562C1D9-3D81-4486-A445-09B284F90100}"/>
                </a:ext>
              </a:extLst>
            </p:cNvPr>
            <p:cNvGrpSpPr/>
            <p:nvPr/>
          </p:nvGrpSpPr>
          <p:grpSpPr>
            <a:xfrm>
              <a:off x="6494575" y="2001964"/>
              <a:ext cx="865934" cy="4985983"/>
              <a:chOff x="106420" y="1837098"/>
              <a:chExt cx="296991" cy="4106499"/>
            </a:xfrm>
            <a:grpFill/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930463D8-F481-4D10-AE2E-B8CC7844851A}"/>
                  </a:ext>
                </a:extLst>
              </p:cNvPr>
              <p:cNvSpPr/>
              <p:nvPr/>
            </p:nvSpPr>
            <p:spPr>
              <a:xfrm>
                <a:off x="106420" y="1837098"/>
                <a:ext cx="282387" cy="203050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D2D9A15C-E611-466E-85A2-DD3048B0F19A}"/>
                  </a:ext>
                </a:extLst>
              </p:cNvPr>
              <p:cNvSpPr/>
              <p:nvPr/>
            </p:nvSpPr>
            <p:spPr>
              <a:xfrm flipV="1">
                <a:off x="121024" y="3913092"/>
                <a:ext cx="282387" cy="203050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BEE0E02-3718-42D0-BFE9-D6720ABB7A63}"/>
                </a:ext>
              </a:extLst>
            </p:cNvPr>
            <p:cNvSpPr/>
            <p:nvPr/>
          </p:nvSpPr>
          <p:spPr>
            <a:xfrm rot="540000">
              <a:off x="6463878" y="4030388"/>
              <a:ext cx="878764" cy="92490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948C78BD-44AD-4B97-9DE6-F7F67AB728E8}"/>
              </a:ext>
            </a:extLst>
          </p:cNvPr>
          <p:cNvSpPr/>
          <p:nvPr/>
        </p:nvSpPr>
        <p:spPr>
          <a:xfrm>
            <a:off x="3072046" y="2775092"/>
            <a:ext cx="830186" cy="8356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D6896FCF-41C3-4B70-A83B-1977AC50D968}"/>
              </a:ext>
            </a:extLst>
          </p:cNvPr>
          <p:cNvSpPr/>
          <p:nvPr/>
        </p:nvSpPr>
        <p:spPr>
          <a:xfrm>
            <a:off x="2930024" y="4052388"/>
            <a:ext cx="830186" cy="8356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2B990E5A-2C2C-4CA4-8BB3-99C64411CE13}"/>
              </a:ext>
            </a:extLst>
          </p:cNvPr>
          <p:cNvSpPr/>
          <p:nvPr/>
        </p:nvSpPr>
        <p:spPr>
          <a:xfrm>
            <a:off x="2213815" y="5164983"/>
            <a:ext cx="830186" cy="8356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4D121A-E62F-4D47-98E3-D06B2775926A}"/>
              </a:ext>
            </a:extLst>
          </p:cNvPr>
          <p:cNvSpPr txBox="1"/>
          <p:nvPr/>
        </p:nvSpPr>
        <p:spPr>
          <a:xfrm>
            <a:off x="4010572" y="2894264"/>
            <a:ext cx="762825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ডিভাইস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792DF1C-0BF0-4AFD-BC30-E5B2DDFF9CA8}"/>
              </a:ext>
            </a:extLst>
          </p:cNvPr>
          <p:cNvSpPr txBox="1"/>
          <p:nvPr/>
        </p:nvSpPr>
        <p:spPr>
          <a:xfrm>
            <a:off x="3894769" y="4193069"/>
            <a:ext cx="7319416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ডিভাইসগুলোর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210CFB9-1889-4DB3-B8DF-F3B6BC53D3BC}"/>
              </a:ext>
            </a:extLst>
          </p:cNvPr>
          <p:cNvSpPr txBox="1"/>
          <p:nvPr/>
        </p:nvSpPr>
        <p:spPr>
          <a:xfrm>
            <a:off x="3144473" y="5416034"/>
            <a:ext cx="8566784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ডিভাইসগুলোর</a:t>
            </a:r>
            <a:r>
              <a:rPr lang="en-US" sz="36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6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36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749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6" grpId="0" animBg="1"/>
      <p:bldP spid="37" grpId="0" animBg="1"/>
      <p:bldP spid="38" grpId="0" animBg="1"/>
      <p:bldP spid="2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y are human brains the biggest? | Science Questions with Surprising  Answers">
            <a:extLst>
              <a:ext uri="{FF2B5EF4-FFF2-40B4-BE49-F238E27FC236}">
                <a16:creationId xmlns="" xmlns:a16="http://schemas.microsoft.com/office/drawing/2014/main" id="{28EE283E-DAD6-41D4-B943-63BF6F03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4450" y="3653939"/>
            <a:ext cx="3509715" cy="2207524"/>
          </a:xfrm>
          <a:prstGeom prst="rect">
            <a:avLst/>
          </a:prstGeom>
          <a:solidFill>
            <a:schemeClr val="tx1">
              <a:lumMod val="95000"/>
            </a:schemeClr>
          </a:solidFill>
          <a:extLst/>
        </p:spPr>
      </p:pic>
      <p:pic>
        <p:nvPicPr>
          <p:cNvPr id="5124" name="Picture 4" descr="Protect your eyes from harmful light - Mayo Clinic Health System">
            <a:extLst>
              <a:ext uri="{FF2B5EF4-FFF2-40B4-BE49-F238E27FC236}">
                <a16:creationId xmlns="" xmlns:a16="http://schemas.microsoft.com/office/drawing/2014/main" id="{8B81C633-51DD-4529-92C3-8E0B3FF1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53" y="810728"/>
            <a:ext cx="1348571" cy="7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ars: Facts, Function &amp; Disease | Live Science">
            <a:extLst>
              <a:ext uri="{FF2B5EF4-FFF2-40B4-BE49-F238E27FC236}">
                <a16:creationId xmlns="" xmlns:a16="http://schemas.microsoft.com/office/drawing/2014/main" id="{C9DAF8B6-B0D7-4510-8779-A2A8A8ED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53" y="1761067"/>
            <a:ext cx="1336037" cy="8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ee photo: Nose - Caucasian, Closeup, Macro - Free Download - Jooinn">
            <a:extLst>
              <a:ext uri="{FF2B5EF4-FFF2-40B4-BE49-F238E27FC236}">
                <a16:creationId xmlns="" xmlns:a16="http://schemas.microsoft.com/office/drawing/2014/main" id="{74B171F1-50C8-4CFA-9E5F-41A11139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53" y="2842402"/>
            <a:ext cx="1451783" cy="8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pots on tongue: Causes and when to see a doctor">
            <a:extLst>
              <a:ext uri="{FF2B5EF4-FFF2-40B4-BE49-F238E27FC236}">
                <a16:creationId xmlns="" xmlns:a16="http://schemas.microsoft.com/office/drawing/2014/main" id="{DF85A640-C9D2-462D-99FE-26C80417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53" y="3791296"/>
            <a:ext cx="1336036" cy="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55AB66-AAD3-47AD-928E-8FB7A8ABCE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823553" y="5050600"/>
            <a:ext cx="1451784" cy="829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C40C34-8961-46FE-8124-F848E58EBDE9}"/>
              </a:ext>
            </a:extLst>
          </p:cNvPr>
          <p:cNvSpPr txBox="1"/>
          <p:nvPr/>
        </p:nvSpPr>
        <p:spPr>
          <a:xfrm>
            <a:off x="8525023" y="867409"/>
            <a:ext cx="11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চোখ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98B146-A13C-4B24-9A9F-65A6C7B849AB}"/>
              </a:ext>
            </a:extLst>
          </p:cNvPr>
          <p:cNvSpPr txBox="1"/>
          <p:nvPr/>
        </p:nvSpPr>
        <p:spPr>
          <a:xfrm>
            <a:off x="8525023" y="1756309"/>
            <a:ext cx="11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কান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15FF5A6-80B7-4A65-9B69-4BB98AC41ED5}"/>
              </a:ext>
            </a:extLst>
          </p:cNvPr>
          <p:cNvSpPr txBox="1"/>
          <p:nvPr/>
        </p:nvSpPr>
        <p:spPr>
          <a:xfrm>
            <a:off x="8525023" y="2842402"/>
            <a:ext cx="11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নাক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A0587C7-1362-4F03-9658-0DB49548EEA4}"/>
              </a:ext>
            </a:extLst>
          </p:cNvPr>
          <p:cNvSpPr txBox="1"/>
          <p:nvPr/>
        </p:nvSpPr>
        <p:spPr>
          <a:xfrm>
            <a:off x="8567228" y="3907892"/>
            <a:ext cx="11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জিহবা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C4FCEC8-8CE5-46CE-B853-696AE6C7AEA1}"/>
              </a:ext>
            </a:extLst>
          </p:cNvPr>
          <p:cNvSpPr txBox="1"/>
          <p:nvPr/>
        </p:nvSpPr>
        <p:spPr>
          <a:xfrm>
            <a:off x="8567228" y="5119958"/>
            <a:ext cx="11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চামড়া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7D42EE4-0F79-4605-8492-D5E35C4CA41F}"/>
              </a:ext>
            </a:extLst>
          </p:cNvPr>
          <p:cNvSpPr txBox="1"/>
          <p:nvPr/>
        </p:nvSpPr>
        <p:spPr>
          <a:xfrm>
            <a:off x="1327053" y="1425081"/>
            <a:ext cx="476894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প্রথমেই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জেনে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নেবো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ডিভাইস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13168E-691D-4BE7-A04C-EBB011A5C00F}"/>
              </a:ext>
            </a:extLst>
          </p:cNvPr>
          <p:cNvSpPr txBox="1"/>
          <p:nvPr/>
        </p:nvSpPr>
        <p:spPr>
          <a:xfrm>
            <a:off x="822960" y="1425081"/>
            <a:ext cx="5275409" cy="1815882"/>
          </a:xfrm>
          <a:prstGeom prst="rect">
            <a:avLst/>
          </a:prstGeom>
          <a:solidFill>
            <a:schemeClr val="tx1"/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ব্রেন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মস্তিষ্কে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চোখ,কান,নাক,জিহবা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চামড়া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সংকেত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পাঠায়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ঠিক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তেমনি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ইনপুট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ডিভাইসসমূহ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কম্পিউটারে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সংকেত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নির্দেশনা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পাঠায়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18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BB9EDF-273A-4D07-A6AF-46199E034C09}"/>
              </a:ext>
            </a:extLst>
          </p:cNvPr>
          <p:cNvSpPr txBox="1"/>
          <p:nvPr/>
        </p:nvSpPr>
        <p:spPr>
          <a:xfrm>
            <a:off x="820591" y="1413063"/>
            <a:ext cx="4391489" cy="4031873"/>
          </a:xfrm>
          <a:prstGeom prst="rect">
            <a:avLst/>
          </a:prstGeom>
          <a:solidFill>
            <a:srgbClr val="002060"/>
          </a:solidFill>
          <a:effectLst>
            <a:outerShdw blurRad="685800" dist="50800" dir="5400000" algn="ctr" rotWithShape="0">
              <a:srgbClr val="000000">
                <a:alpha val="6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SutonnyOMJ" pitchFamily="2" charset="0"/>
                <a:cs typeface="SutonnyOMJ" pitchFamily="2" charset="0"/>
              </a:rPr>
              <a:t>যে সকল যন্ত্র বা যন্ত্রাংশের মাধ্যমে কম্পিউটারে ডাটা প্রবেশ করানো হয়, সেই সকল যন্ত্র বা যন্ত্রাংশকে ইনপুট ডিভাইস বলে। এক কথায় বলা যায়, যে যন্ত্রের মাধ্যমে কম্পিউটারের ভেতরে ডাটা ও কাজের নির্দেশ প্রদান করা হয়, তাই </a:t>
            </a:r>
            <a:r>
              <a:rPr lang="as-IN" sz="3200" dirty="0">
                <a:latin typeface="SutonnyOMJ" pitchFamily="2" charset="0"/>
                <a:cs typeface="SutonnyOMJ" pitchFamily="2" charset="0"/>
                <a:hlinkClick r:id="rId2"/>
              </a:rPr>
              <a:t>ইনপুট ডিভাইস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2" descr="Input Devices of Computer: Definition &amp; Examples - TutorialsMate">
            <a:extLst>
              <a:ext uri="{FF2B5EF4-FFF2-40B4-BE49-F238E27FC236}">
                <a16:creationId xmlns="" xmlns:a16="http://schemas.microsoft.com/office/drawing/2014/main" id="{23982D27-D3B1-457D-B7A4-79CAECFB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81" y="1748246"/>
            <a:ext cx="5864470" cy="31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667</TotalTime>
  <Words>733</Words>
  <Application>Microsoft Office PowerPoint</Application>
  <PresentationFormat>Custom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মোঃ ওবায়দুর রহমান</dc:creator>
  <cp:lastModifiedBy>Windows User</cp:lastModifiedBy>
  <cp:revision>34</cp:revision>
  <dcterms:created xsi:type="dcterms:W3CDTF">2022-02-04T12:03:44Z</dcterms:created>
  <dcterms:modified xsi:type="dcterms:W3CDTF">2022-06-28T08:48:33Z</dcterms:modified>
</cp:coreProperties>
</file>