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9" r:id="rId5"/>
    <p:sldId id="259" r:id="rId6"/>
    <p:sldId id="272" r:id="rId7"/>
    <p:sldId id="260" r:id="rId8"/>
    <p:sldId id="273" r:id="rId9"/>
    <p:sldId id="261" r:id="rId10"/>
    <p:sldId id="262" r:id="rId11"/>
    <p:sldId id="274" r:id="rId12"/>
    <p:sldId id="264" r:id="rId13"/>
    <p:sldId id="265"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16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3ED6EE-6368-4EF1-91B5-D5A085923183}"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B1920-B249-4433-9145-A977BFC9C498}" type="slidenum">
              <a:rPr lang="en-US" smtClean="0"/>
              <a:t>‹#›</a:t>
            </a:fld>
            <a:endParaRPr lang="en-US"/>
          </a:p>
        </p:txBody>
      </p:sp>
    </p:spTree>
    <p:extLst>
      <p:ext uri="{BB962C8B-B14F-4D97-AF65-F5344CB8AC3E}">
        <p14:creationId xmlns:p14="http://schemas.microsoft.com/office/powerpoint/2010/main" val="237898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ED6EE-6368-4EF1-91B5-D5A085923183}"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B1920-B249-4433-9145-A977BFC9C498}" type="slidenum">
              <a:rPr lang="en-US" smtClean="0"/>
              <a:t>‹#›</a:t>
            </a:fld>
            <a:endParaRPr lang="en-US"/>
          </a:p>
        </p:txBody>
      </p:sp>
    </p:spTree>
    <p:extLst>
      <p:ext uri="{BB962C8B-B14F-4D97-AF65-F5344CB8AC3E}">
        <p14:creationId xmlns:p14="http://schemas.microsoft.com/office/powerpoint/2010/main" val="40278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ED6EE-6368-4EF1-91B5-D5A085923183}"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B1920-B249-4433-9145-A977BFC9C498}" type="slidenum">
              <a:rPr lang="en-US" smtClean="0"/>
              <a:t>‹#›</a:t>
            </a:fld>
            <a:endParaRPr lang="en-US"/>
          </a:p>
        </p:txBody>
      </p:sp>
    </p:spTree>
    <p:extLst>
      <p:ext uri="{BB962C8B-B14F-4D97-AF65-F5344CB8AC3E}">
        <p14:creationId xmlns:p14="http://schemas.microsoft.com/office/powerpoint/2010/main" val="409596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ED6EE-6368-4EF1-91B5-D5A085923183}"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B1920-B249-4433-9145-A977BFC9C498}" type="slidenum">
              <a:rPr lang="en-US" smtClean="0"/>
              <a:t>‹#›</a:t>
            </a:fld>
            <a:endParaRPr lang="en-US"/>
          </a:p>
        </p:txBody>
      </p:sp>
    </p:spTree>
    <p:extLst>
      <p:ext uri="{BB962C8B-B14F-4D97-AF65-F5344CB8AC3E}">
        <p14:creationId xmlns:p14="http://schemas.microsoft.com/office/powerpoint/2010/main" val="286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ED6EE-6368-4EF1-91B5-D5A085923183}"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B1920-B249-4433-9145-A977BFC9C498}" type="slidenum">
              <a:rPr lang="en-US" smtClean="0"/>
              <a:t>‹#›</a:t>
            </a:fld>
            <a:endParaRPr lang="en-US"/>
          </a:p>
        </p:txBody>
      </p:sp>
    </p:spTree>
    <p:extLst>
      <p:ext uri="{BB962C8B-B14F-4D97-AF65-F5344CB8AC3E}">
        <p14:creationId xmlns:p14="http://schemas.microsoft.com/office/powerpoint/2010/main" val="32010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ED6EE-6368-4EF1-91B5-D5A085923183}"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B1920-B249-4433-9145-A977BFC9C498}" type="slidenum">
              <a:rPr lang="en-US" smtClean="0"/>
              <a:t>‹#›</a:t>
            </a:fld>
            <a:endParaRPr lang="en-US"/>
          </a:p>
        </p:txBody>
      </p:sp>
    </p:spTree>
    <p:extLst>
      <p:ext uri="{BB962C8B-B14F-4D97-AF65-F5344CB8AC3E}">
        <p14:creationId xmlns:p14="http://schemas.microsoft.com/office/powerpoint/2010/main" val="3812538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3ED6EE-6368-4EF1-91B5-D5A085923183}" type="datetimeFigureOut">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AB1920-B249-4433-9145-A977BFC9C498}" type="slidenum">
              <a:rPr lang="en-US" smtClean="0"/>
              <a:t>‹#›</a:t>
            </a:fld>
            <a:endParaRPr lang="en-US"/>
          </a:p>
        </p:txBody>
      </p:sp>
    </p:spTree>
    <p:extLst>
      <p:ext uri="{BB962C8B-B14F-4D97-AF65-F5344CB8AC3E}">
        <p14:creationId xmlns:p14="http://schemas.microsoft.com/office/powerpoint/2010/main" val="2864342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3ED6EE-6368-4EF1-91B5-D5A085923183}" type="datetimeFigureOut">
              <a:rPr lang="en-US" smtClean="0"/>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AB1920-B249-4433-9145-A977BFC9C498}" type="slidenum">
              <a:rPr lang="en-US" smtClean="0"/>
              <a:t>‹#›</a:t>
            </a:fld>
            <a:endParaRPr lang="en-US"/>
          </a:p>
        </p:txBody>
      </p:sp>
    </p:spTree>
    <p:extLst>
      <p:ext uri="{BB962C8B-B14F-4D97-AF65-F5344CB8AC3E}">
        <p14:creationId xmlns:p14="http://schemas.microsoft.com/office/powerpoint/2010/main" val="363189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ED6EE-6368-4EF1-91B5-D5A085923183}" type="datetimeFigureOut">
              <a:rPr lang="en-US" smtClean="0"/>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AB1920-B249-4433-9145-A977BFC9C498}" type="slidenum">
              <a:rPr lang="en-US" smtClean="0"/>
              <a:t>‹#›</a:t>
            </a:fld>
            <a:endParaRPr lang="en-US"/>
          </a:p>
        </p:txBody>
      </p:sp>
    </p:spTree>
    <p:extLst>
      <p:ext uri="{BB962C8B-B14F-4D97-AF65-F5344CB8AC3E}">
        <p14:creationId xmlns:p14="http://schemas.microsoft.com/office/powerpoint/2010/main" val="134319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3ED6EE-6368-4EF1-91B5-D5A085923183}"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B1920-B249-4433-9145-A977BFC9C498}" type="slidenum">
              <a:rPr lang="en-US" smtClean="0"/>
              <a:t>‹#›</a:t>
            </a:fld>
            <a:endParaRPr lang="en-US"/>
          </a:p>
        </p:txBody>
      </p:sp>
    </p:spTree>
    <p:extLst>
      <p:ext uri="{BB962C8B-B14F-4D97-AF65-F5344CB8AC3E}">
        <p14:creationId xmlns:p14="http://schemas.microsoft.com/office/powerpoint/2010/main" val="95344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3ED6EE-6368-4EF1-91B5-D5A085923183}"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B1920-B249-4433-9145-A977BFC9C498}" type="slidenum">
              <a:rPr lang="en-US" smtClean="0"/>
              <a:t>‹#›</a:t>
            </a:fld>
            <a:endParaRPr lang="en-US"/>
          </a:p>
        </p:txBody>
      </p:sp>
    </p:spTree>
    <p:extLst>
      <p:ext uri="{BB962C8B-B14F-4D97-AF65-F5344CB8AC3E}">
        <p14:creationId xmlns:p14="http://schemas.microsoft.com/office/powerpoint/2010/main" val="824447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ED6EE-6368-4EF1-91B5-D5A085923183}" type="datetimeFigureOut">
              <a:rPr lang="en-US" smtClean="0"/>
              <a:t>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B1920-B249-4433-9145-A977BFC9C498}" type="slidenum">
              <a:rPr lang="en-US" smtClean="0"/>
              <a:t>‹#›</a:t>
            </a:fld>
            <a:endParaRPr lang="en-US"/>
          </a:p>
        </p:txBody>
      </p:sp>
    </p:spTree>
    <p:extLst>
      <p:ext uri="{BB962C8B-B14F-4D97-AF65-F5344CB8AC3E}">
        <p14:creationId xmlns:p14="http://schemas.microsoft.com/office/powerpoint/2010/main" val="4177254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hyperlink" Target="mailto:mohammadjhakirhossen876@gmail.com"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121605"/>
      </p:ext>
    </p:extLst>
  </p:cSld>
  <p:clrMapOvr>
    <a:masterClrMapping/>
  </p:clrMapOvr>
  <mc:AlternateContent xmlns:mc="http://schemas.openxmlformats.org/markup-compatibility/2006" xmlns:p14="http://schemas.microsoft.com/office/powerpoint/2010/main">
    <mc:Choice Requires="p14">
      <p:transition spd="slow" p14:dur="2000" advTm="27877"/>
    </mc:Choice>
    <mc:Fallback xmlns="">
      <p:transition spd="slow" advTm="278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F6C6DB-6895-4853-BD4F-31BC60F7B584}"/>
              </a:ext>
            </a:extLst>
          </p:cNvPr>
          <p:cNvSpPr txBox="1"/>
          <p:nvPr/>
        </p:nvSpPr>
        <p:spPr>
          <a:xfrm>
            <a:off x="377371" y="261257"/>
            <a:ext cx="8897258" cy="646331"/>
          </a:xfrm>
          <a:prstGeom prst="rect">
            <a:avLst/>
          </a:prstGeom>
          <a:noFill/>
        </p:spPr>
        <p:txBody>
          <a:bodyPr wrap="square" rtlCol="0">
            <a:spAutoFit/>
          </a:bodyPr>
          <a:lstStyle/>
          <a:p>
            <a:r>
              <a:rPr lang="bn-IN" sz="3600" b="1" dirty="0">
                <a:solidFill>
                  <a:schemeClr val="accent1"/>
                </a:solidFill>
                <a:latin typeface="ArhialkhanOMJ" panose="00000400000000000000" pitchFamily="2" charset="0"/>
                <a:cs typeface="ArhialkhanOMJ" panose="00000400000000000000" pitchFamily="2" charset="0"/>
              </a:rPr>
              <a:t>মালেকি মাযহাব মতে সাওম হলো- </a:t>
            </a:r>
            <a:endParaRPr lang="en-US" sz="3600" b="1" dirty="0">
              <a:solidFill>
                <a:schemeClr val="accent1"/>
              </a:solidFill>
              <a:latin typeface="ArhialkhanOMJ" panose="00000400000000000000" pitchFamily="2" charset="0"/>
              <a:cs typeface="ArhialkhanOMJ" panose="00000400000000000000" pitchFamily="2" charset="0"/>
            </a:endParaRPr>
          </a:p>
        </p:txBody>
      </p:sp>
      <p:sp>
        <p:nvSpPr>
          <p:cNvPr id="3" name="TextBox 2">
            <a:extLst>
              <a:ext uri="{FF2B5EF4-FFF2-40B4-BE49-F238E27FC236}">
                <a16:creationId xmlns:a16="http://schemas.microsoft.com/office/drawing/2014/main" id="{48BCEBA2-2A63-4072-B1FB-9CC99BD7BFE3}"/>
              </a:ext>
            </a:extLst>
          </p:cNvPr>
          <p:cNvSpPr txBox="1"/>
          <p:nvPr/>
        </p:nvSpPr>
        <p:spPr>
          <a:xfrm>
            <a:off x="508000" y="969143"/>
            <a:ext cx="11422743" cy="1323439"/>
          </a:xfrm>
          <a:prstGeom prst="rect">
            <a:avLst/>
          </a:prstGeom>
          <a:noFill/>
        </p:spPr>
        <p:txBody>
          <a:bodyPr wrap="square" rtlCol="0">
            <a:spAutoFit/>
          </a:bodyPr>
          <a:lstStyle/>
          <a:p>
            <a:pPr algn="r"/>
            <a:r>
              <a:rPr lang="ar-SA" sz="4000" b="1" dirty="0">
                <a:solidFill>
                  <a:schemeClr val="accent1">
                    <a:lumMod val="50000"/>
                  </a:schemeClr>
                </a:solidFill>
                <a:latin typeface="Arabic Typesetting" panose="03020402040406030203" pitchFamily="66" charset="-78"/>
                <a:cs typeface="Arabic Typesetting" panose="03020402040406030203" pitchFamily="66" charset="-78"/>
              </a:rPr>
              <a:t>الامتناع عن شهوتي الفرجِ والفمِ أو أيّ شيء يقوم مقام أحدِهِما، طاعةً لله تعالي مع وجود النّيّة قبل وقت الفجر أو في وقته، بحيث يكون هذا الامتناع شاملا النهارُ كاملاً.</a:t>
            </a:r>
            <a:endParaRPr lang="en-US" sz="4000" b="1" dirty="0">
              <a:solidFill>
                <a:schemeClr val="accent1">
                  <a:lumMod val="50000"/>
                </a:schemeClr>
              </a:solidFill>
              <a:latin typeface="Arabic Typesetting" panose="03020402040406030203" pitchFamily="66" charset="-78"/>
              <a:cs typeface="Arabic Typesetting" panose="03020402040406030203" pitchFamily="66" charset="-78"/>
            </a:endParaRPr>
          </a:p>
        </p:txBody>
      </p:sp>
      <p:sp>
        <p:nvSpPr>
          <p:cNvPr id="4" name="TextBox 3">
            <a:extLst>
              <a:ext uri="{FF2B5EF4-FFF2-40B4-BE49-F238E27FC236}">
                <a16:creationId xmlns:a16="http://schemas.microsoft.com/office/drawing/2014/main" id="{A4B41DA1-44AF-4663-BB5E-A46D6AD3512E}"/>
              </a:ext>
            </a:extLst>
          </p:cNvPr>
          <p:cNvSpPr txBox="1"/>
          <p:nvPr/>
        </p:nvSpPr>
        <p:spPr>
          <a:xfrm>
            <a:off x="377371" y="2415693"/>
            <a:ext cx="11553372" cy="1754326"/>
          </a:xfrm>
          <a:prstGeom prst="rect">
            <a:avLst/>
          </a:prstGeom>
          <a:noFill/>
        </p:spPr>
        <p:txBody>
          <a:bodyPr wrap="square" rtlCol="0">
            <a:spAutoFit/>
          </a:bodyPr>
          <a:lstStyle/>
          <a:p>
            <a:r>
              <a:rPr lang="bn-IN" sz="3600" b="1" dirty="0">
                <a:solidFill>
                  <a:srgbClr val="002060"/>
                </a:solidFill>
                <a:latin typeface="ArhialkhanOMJ" panose="00000400000000000000" pitchFamily="2" charset="0"/>
                <a:cs typeface="ArhialkhanOMJ" panose="00000400000000000000" pitchFamily="2" charset="0"/>
              </a:rPr>
              <a:t>অর্থাৎ, মহান আল্লাহ্‌ তা’য়ালার আনুগত্যের উদ্দেশ্য ফজরের পূর্বে বা তাঁর সময় হতে (যাতে পুরো দিনকে অন্তর্ভূক্ত করে) যোনি ও মুখের লালসা অথবা যে কোন একটির স্থান গ্রহণকারী থেকে বিরত থাকার নাম সাওম। </a:t>
            </a:r>
            <a:endParaRPr lang="en-US" sz="3600" b="1" dirty="0">
              <a:solidFill>
                <a:srgbClr val="002060"/>
              </a:solidFill>
              <a:latin typeface="ArhialkhanOMJ" panose="00000400000000000000" pitchFamily="2" charset="0"/>
              <a:cs typeface="ArhialkhanOMJ" panose="00000400000000000000" pitchFamily="2" charset="0"/>
            </a:endParaRPr>
          </a:p>
        </p:txBody>
      </p:sp>
      <p:sp>
        <p:nvSpPr>
          <p:cNvPr id="5" name="TextBox 4">
            <a:extLst>
              <a:ext uri="{FF2B5EF4-FFF2-40B4-BE49-F238E27FC236}">
                <a16:creationId xmlns:a16="http://schemas.microsoft.com/office/drawing/2014/main" id="{92B317D2-C937-45D6-BFBA-FA54C26DC07F}"/>
              </a:ext>
            </a:extLst>
          </p:cNvPr>
          <p:cNvSpPr txBox="1"/>
          <p:nvPr/>
        </p:nvSpPr>
        <p:spPr>
          <a:xfrm>
            <a:off x="377371" y="4293130"/>
            <a:ext cx="11553372" cy="1938992"/>
          </a:xfrm>
          <a:prstGeom prst="rect">
            <a:avLst/>
          </a:prstGeom>
          <a:noFill/>
        </p:spPr>
        <p:txBody>
          <a:bodyPr wrap="square" rtlCol="0">
            <a:spAutoFit/>
          </a:bodyPr>
          <a:lstStyle/>
          <a:p>
            <a:pPr algn="just"/>
            <a:r>
              <a:rPr lang="bn-IN" sz="4000" b="1" dirty="0">
                <a:solidFill>
                  <a:srgbClr val="7030A0"/>
                </a:solidFill>
                <a:latin typeface="ArhialkhanOMJ" panose="00000400000000000000" pitchFamily="2" charset="0"/>
                <a:cs typeface="ArhialkhanOMJ" panose="00000400000000000000" pitchFamily="2" charset="0"/>
              </a:rPr>
              <a:t>মোট কথা, কোনো মুমিন ব্যক্তি মহান আল্লাহর নির্দেশ পালনের নিয়তে তাঁরই নৈকট্য লাভের উদ্দেশ্যে সুবহে সাদিক উদিত হওয়ার পূর্ব থেকে সূর্যাস্ত পর্যন্ত খাদ্য-পানীয় ও যৌনতা থেকে বিরত থাকার নাম সাওম। </a:t>
            </a:r>
            <a:endParaRPr lang="en-US" sz="4000" b="1" dirty="0">
              <a:solidFill>
                <a:srgbClr val="7030A0"/>
              </a:solidFill>
              <a:latin typeface="ArhialkhanOMJ" panose="00000400000000000000" pitchFamily="2" charset="0"/>
              <a:cs typeface="ArhialkhanOMJ" panose="00000400000000000000" pitchFamily="2" charset="0"/>
            </a:endParaRPr>
          </a:p>
        </p:txBody>
      </p:sp>
    </p:spTree>
    <p:custDataLst>
      <p:tags r:id="rId1"/>
    </p:custDataLst>
    <p:extLst>
      <p:ext uri="{BB962C8B-B14F-4D97-AF65-F5344CB8AC3E}">
        <p14:creationId xmlns:p14="http://schemas.microsoft.com/office/powerpoint/2010/main" val="4254145460"/>
      </p:ext>
    </p:extLst>
  </p:cSld>
  <p:clrMapOvr>
    <a:masterClrMapping/>
  </p:clrMapOvr>
  <mc:AlternateContent xmlns:mc="http://schemas.openxmlformats.org/markup-compatibility/2006" xmlns:p14="http://schemas.microsoft.com/office/powerpoint/2010/main">
    <mc:Choice Requires="p14">
      <p:transition spd="slow" p14:dur="4400" advTm="66724">
        <p14:honeycomb/>
      </p:transition>
    </mc:Choice>
    <mc:Fallback xmlns="">
      <p:transition spd="slow" advTm="6672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wd">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wd">
                                    <p:tmPct val="10000"/>
                                  </p:iterate>
                                  <p:childTnLst>
                                    <p:set>
                                      <p:cBhvr>
                                        <p:cTn id="22" dur="1" fill="hold">
                                          <p:stCondLst>
                                            <p:cond delay="0"/>
                                          </p:stCondLst>
                                        </p:cTn>
                                        <p:tgtEl>
                                          <p:spTgt spid="4"/>
                                        </p:tgtEl>
                                        <p:attrNameLst>
                                          <p:attrName>style.visibility</p:attrName>
                                        </p:attrNameLst>
                                      </p:cBhvr>
                                      <p:to>
                                        <p:strVal val="visible"/>
                                      </p:to>
                                    </p:set>
                                    <p:anim by="(-#ppt_w*2)" calcmode="lin" valueType="num">
                                      <p:cBhvr rctx="PPT">
                                        <p:cTn id="23" dur="500" autoRev="1" fill="hold">
                                          <p:stCondLst>
                                            <p:cond delay="0"/>
                                          </p:stCondLst>
                                        </p:cTn>
                                        <p:tgtEl>
                                          <p:spTgt spid="4"/>
                                        </p:tgtEl>
                                        <p:attrNameLst>
                                          <p:attrName>ppt_w</p:attrName>
                                        </p:attrNameLst>
                                      </p:cBhvr>
                                    </p:anim>
                                    <p:anim by="(#ppt_w*0.50)" calcmode="lin" valueType="num">
                                      <p:cBhvr>
                                        <p:cTn id="24" dur="500" decel="50000" autoRev="1" fill="hold">
                                          <p:stCondLst>
                                            <p:cond delay="0"/>
                                          </p:stCondLst>
                                        </p:cTn>
                                        <p:tgtEl>
                                          <p:spTgt spid="4"/>
                                        </p:tgtEl>
                                        <p:attrNameLst>
                                          <p:attrName>ppt_x</p:attrName>
                                        </p:attrNameLst>
                                      </p:cBhvr>
                                    </p:anim>
                                    <p:anim from="(-#ppt_h/2)" to="(#ppt_y)" calcmode="lin" valueType="num">
                                      <p:cBhvr>
                                        <p:cTn id="25" dur="1000" fill="hold">
                                          <p:stCondLst>
                                            <p:cond delay="0"/>
                                          </p:stCondLst>
                                        </p:cTn>
                                        <p:tgtEl>
                                          <p:spTgt spid="4"/>
                                        </p:tgtEl>
                                        <p:attrNameLst>
                                          <p:attrName>ppt_y</p:attrName>
                                        </p:attrNameLst>
                                      </p:cBhvr>
                                    </p:anim>
                                    <p:animRot by="21600000">
                                      <p:cBhvr>
                                        <p:cTn id="26" dur="1000" fill="hold">
                                          <p:stCondLst>
                                            <p:cond delay="0"/>
                                          </p:stCondLst>
                                        </p:cTn>
                                        <p:tgtEl>
                                          <p:spTgt spid="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wd">
                                    <p:tmPct val="10000"/>
                                  </p:iterate>
                                  <p:childTnLst>
                                    <p:set>
                                      <p:cBhvr>
                                        <p:cTn id="30" dur="1" fill="hold">
                                          <p:stCondLst>
                                            <p:cond delay="0"/>
                                          </p:stCondLst>
                                        </p:cTn>
                                        <p:tgtEl>
                                          <p:spTgt spid="5"/>
                                        </p:tgtEl>
                                        <p:attrNameLst>
                                          <p:attrName>style.visibility</p:attrName>
                                        </p:attrNameLst>
                                      </p:cBhvr>
                                      <p:to>
                                        <p:strVal val="visible"/>
                                      </p:to>
                                    </p:set>
                                    <p:anim by="(-#ppt_w*2)" calcmode="lin" valueType="num">
                                      <p:cBhvr rctx="PPT">
                                        <p:cTn id="31" dur="500" autoRev="1" fill="hold">
                                          <p:stCondLst>
                                            <p:cond delay="0"/>
                                          </p:stCondLst>
                                        </p:cTn>
                                        <p:tgtEl>
                                          <p:spTgt spid="5"/>
                                        </p:tgtEl>
                                        <p:attrNameLst>
                                          <p:attrName>ppt_w</p:attrName>
                                        </p:attrNameLst>
                                      </p:cBhvr>
                                    </p:anim>
                                    <p:anim by="(#ppt_w*0.50)" calcmode="lin" valueType="num">
                                      <p:cBhvr>
                                        <p:cTn id="32" dur="500" decel="50000" autoRev="1" fill="hold">
                                          <p:stCondLst>
                                            <p:cond delay="0"/>
                                          </p:stCondLst>
                                        </p:cTn>
                                        <p:tgtEl>
                                          <p:spTgt spid="5"/>
                                        </p:tgtEl>
                                        <p:attrNameLst>
                                          <p:attrName>ppt_x</p:attrName>
                                        </p:attrNameLst>
                                      </p:cBhvr>
                                    </p:anim>
                                    <p:anim from="(-#ppt_h/2)" to="(#ppt_y)" calcmode="lin" valueType="num">
                                      <p:cBhvr>
                                        <p:cTn id="33" dur="1000" fill="hold">
                                          <p:stCondLst>
                                            <p:cond delay="0"/>
                                          </p:stCondLst>
                                        </p:cTn>
                                        <p:tgtEl>
                                          <p:spTgt spid="5"/>
                                        </p:tgtEl>
                                        <p:attrNameLst>
                                          <p:attrName>ppt_y</p:attrName>
                                        </p:attrNameLst>
                                      </p:cBhvr>
                                    </p:anim>
                                    <p:animRot by="21600000">
                                      <p:cBhvr>
                                        <p:cTn id="34"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extLst>
    <p:ext uri="{3A86A75C-4F4B-4683-9AE1-C65F6400EC91}">
      <p14:laserTraceLst xmlns:p14="http://schemas.microsoft.com/office/powerpoint/2010/main">
        <p14:tracePtLst>
          <p14:tracePt t="50364" x="6848475" y="5751513"/>
          <p14:tracePt t="50414" x="6858000" y="5724525"/>
          <p14:tracePt t="50431" x="6867525" y="5715000"/>
          <p14:tracePt t="50614" x="6858000" y="5715000"/>
          <p14:tracePt t="50629" x="6823075" y="5715000"/>
          <p14:tracePt t="50646" x="6813550" y="5715000"/>
          <p14:tracePt t="50662" x="6786563" y="5705475"/>
          <p14:tracePt t="50679" x="6759575" y="5680075"/>
          <p14:tracePt t="50695" x="6724650" y="5608638"/>
          <p14:tracePt t="50712" x="6680200" y="5572125"/>
          <p14:tracePt t="50729" x="6562725" y="5483225"/>
          <p14:tracePt t="50746" x="6402388" y="5419725"/>
          <p14:tracePt t="50762" x="6313488" y="5384800"/>
          <p14:tracePt t="50779" x="6251575" y="5367338"/>
          <p14:tracePt t="50796" x="6215063" y="5348288"/>
          <p14:tracePt t="50812" x="6170613" y="5340350"/>
          <p14:tracePt t="50829" x="6099175" y="5322888"/>
          <p14:tracePt t="50846" x="6027738" y="5295900"/>
          <p14:tracePt t="50862" x="5991225" y="5276850"/>
          <p14:tracePt t="50879" x="5965825" y="5214938"/>
          <p14:tracePt t="50896" x="5911850" y="5133975"/>
          <p14:tracePt t="50912" x="5867400" y="5054600"/>
          <p14:tracePt t="50929" x="5848350" y="5037138"/>
          <p14:tracePt t="50946" x="5848350" y="5027613"/>
          <p14:tracePt t="51082" x="5867400" y="5000625"/>
          <p14:tracePt t="51090" x="5884863" y="4991100"/>
          <p14:tracePt t="51100" x="5911850" y="4965700"/>
          <p14:tracePt t="51112" x="5983288" y="4902200"/>
          <p14:tracePt t="51129" x="6054725" y="4875213"/>
          <p14:tracePt t="51145" x="6153150" y="4857750"/>
          <p14:tracePt t="51162" x="6330950" y="4848225"/>
          <p14:tracePt t="51179" x="6510338" y="4848225"/>
          <p14:tracePt t="51195" x="6680200" y="4848225"/>
          <p14:tracePt t="51212" x="6751638" y="4848225"/>
          <p14:tracePt t="51229" x="6796088" y="4848225"/>
          <p14:tracePt t="51246" x="6848475" y="4848225"/>
          <p14:tracePt t="51262" x="6911975" y="4848225"/>
          <p14:tracePt t="51279" x="7010400" y="4867275"/>
          <p14:tracePt t="51296" x="7045325" y="4884738"/>
          <p14:tracePt t="51312" x="7081838" y="4902200"/>
          <p14:tracePt t="51329" x="7126288" y="4929188"/>
          <p14:tracePt t="51346" x="7180263" y="4946650"/>
          <p14:tracePt t="51362" x="7259638" y="4983163"/>
          <p14:tracePt t="51379" x="7340600" y="5000625"/>
          <p14:tracePt t="51396" x="7402513" y="5010150"/>
          <p14:tracePt t="51412" x="7439025" y="5010150"/>
          <p14:tracePt t="51429" x="7456488" y="5010150"/>
          <p14:tracePt t="51446" x="7473950" y="5010150"/>
          <p14:tracePt t="51462" x="7500938" y="5010150"/>
          <p14:tracePt t="51479" x="7581900" y="5010150"/>
          <p14:tracePt t="51496" x="7653338" y="5010150"/>
          <p14:tracePt t="51512" x="7732713" y="5010150"/>
          <p14:tracePt t="51529" x="7796213" y="5018088"/>
          <p14:tracePt t="51546" x="7848600" y="5027613"/>
          <p14:tracePt t="51562" x="7902575" y="5045075"/>
          <p14:tracePt t="51579" x="7974013" y="5054600"/>
          <p14:tracePt t="51596" x="8027988" y="5072063"/>
          <p14:tracePt t="51612" x="8072438" y="5089525"/>
          <p14:tracePt t="51629" x="8099425" y="5116513"/>
          <p14:tracePt t="51632" x="8116888" y="5126038"/>
          <p14:tracePt t="51646" x="8143875" y="5126038"/>
          <p14:tracePt t="51662" x="8197850" y="5133975"/>
          <p14:tracePt t="51679" x="8340725" y="5133975"/>
          <p14:tracePt t="51696" x="8420100" y="5133975"/>
          <p14:tracePt t="51712" x="8501063" y="5133975"/>
          <p14:tracePt t="51729" x="8518525" y="5133975"/>
          <p14:tracePt t="51769" x="8528050" y="5133975"/>
          <p14:tracePt t="51779" x="8555038" y="5133975"/>
          <p14:tracePt t="51796" x="8643938" y="5081588"/>
          <p14:tracePt t="51812" x="8732838" y="5045075"/>
          <p14:tracePt t="51829" x="8796338" y="5010150"/>
          <p14:tracePt t="51846" x="8823325" y="5000625"/>
          <p14:tracePt t="51879" x="8875713" y="5000625"/>
          <p14:tracePt t="51896" x="8983663" y="5000625"/>
          <p14:tracePt t="51912" x="9072563" y="5000625"/>
          <p14:tracePt t="51929" x="9109075" y="5000625"/>
          <p14:tracePt t="51946" x="9126538" y="5000625"/>
          <p14:tracePt t="51962" x="9144000" y="5000625"/>
          <p14:tracePt t="51979" x="9170988" y="5000625"/>
          <p14:tracePt t="52017" x="9170988" y="4983163"/>
          <p14:tracePt t="52033" x="9180513" y="4983163"/>
          <p14:tracePt t="52049" x="9188450" y="4983163"/>
          <p14:tracePt t="52066" x="9197975" y="4973638"/>
          <p14:tracePt t="52168" x="9215438" y="4973638"/>
          <p14:tracePt t="52193" x="9224963" y="4973638"/>
          <p14:tracePt t="52201" x="9232900" y="4973638"/>
          <p14:tracePt t="52337" x="9242425" y="4973638"/>
          <p14:tracePt t="52353" x="9251950" y="4973638"/>
          <p14:tracePt t="52553" x="9259888" y="4973638"/>
          <p14:tracePt t="52648" x="9277350" y="4973638"/>
          <p14:tracePt t="52665" x="9296400" y="4973638"/>
          <p14:tracePt t="52672" x="9331325" y="4965700"/>
          <p14:tracePt t="52680" x="9358313" y="4956175"/>
          <p14:tracePt t="52695" x="9429750" y="4946650"/>
          <p14:tracePt t="52712" x="9582150" y="4894263"/>
          <p14:tracePt t="52729" x="9644063" y="4894263"/>
          <p14:tracePt t="52745" x="9725025" y="4875213"/>
          <p14:tracePt t="52762" x="9823450" y="4875213"/>
          <p14:tracePt t="52779" x="9867900" y="4867275"/>
          <p14:tracePt t="52796" x="9875838" y="4867275"/>
          <p14:tracePt t="52812" x="9894888" y="4857750"/>
          <p14:tracePt t="52829" x="9912350" y="4857750"/>
          <p14:tracePt t="52857" x="9920288" y="4848225"/>
          <p14:tracePt t="52897" x="9947275" y="4848225"/>
          <p14:tracePt t="52905" x="9966325" y="4848225"/>
          <p14:tracePt t="52913" x="10010775" y="4848225"/>
          <p14:tracePt t="52929" x="10161588" y="4848225"/>
          <p14:tracePt t="52946" x="10340975" y="4848225"/>
          <p14:tracePt t="52962" x="10528300" y="4848225"/>
          <p14:tracePt t="52979" x="10653713" y="4848225"/>
          <p14:tracePt t="52996" x="10671175" y="4848225"/>
          <p14:tracePt t="53193" x="10661650" y="4848225"/>
          <p14:tracePt t="53209" x="10653713" y="4848225"/>
          <p14:tracePt t="53218" x="10626725" y="4857750"/>
          <p14:tracePt t="53229" x="10572750" y="4857750"/>
          <p14:tracePt t="53246" x="10429875" y="4884738"/>
          <p14:tracePt t="53262" x="10242550" y="4911725"/>
          <p14:tracePt t="53279" x="9528175" y="4991100"/>
          <p14:tracePt t="53295" x="8599488" y="5027613"/>
          <p14:tracePt t="53312" x="7375525" y="5180013"/>
          <p14:tracePt t="53329" x="6411913" y="5286375"/>
          <p14:tracePt t="53346" x="5857875" y="5357813"/>
          <p14:tracePt t="53362" x="5589588" y="5367338"/>
          <p14:tracePt t="53379" x="5348288" y="5367338"/>
          <p14:tracePt t="53395" x="4965700" y="5402263"/>
          <p14:tracePt t="53412" x="4313238" y="5473700"/>
          <p14:tracePt t="53429" x="3705225" y="5572125"/>
          <p14:tracePt t="53446" x="3438525" y="5634038"/>
          <p14:tracePt t="53462" x="3348038" y="5643563"/>
          <p14:tracePt t="53479" x="3187700" y="5661025"/>
          <p14:tracePt t="53496" x="3009900" y="5705475"/>
          <p14:tracePt t="53512" x="2633663" y="5751513"/>
          <p14:tracePt t="53529" x="2419350" y="5759450"/>
          <p14:tracePt t="53546" x="2303463" y="5759450"/>
          <p14:tracePt t="53562" x="2214563" y="5759450"/>
          <p14:tracePt t="53579" x="2081213" y="5759450"/>
          <p14:tracePt t="53596" x="1911350" y="5759450"/>
          <p14:tracePt t="53612" x="1517650" y="5795963"/>
          <p14:tracePt t="53629" x="1276350" y="5857875"/>
          <p14:tracePt t="53646" x="1169988" y="5894388"/>
          <p14:tracePt t="53721" x="1169988" y="5884863"/>
          <p14:tracePt t="53762" x="1169988" y="5875338"/>
          <p14:tracePt t="53770" x="1169988" y="5867400"/>
          <p14:tracePt t="53833" x="1169988" y="5857875"/>
          <p14:tracePt t="53841" x="1169988" y="5848350"/>
          <p14:tracePt t="53850" x="1169988" y="5840413"/>
          <p14:tracePt t="53865" x="1169988" y="5830888"/>
          <p14:tracePt t="53888" x="1169988" y="5813425"/>
          <p14:tracePt t="53904" x="1169988" y="5795963"/>
          <p14:tracePt t="53912" x="1179513" y="5786438"/>
          <p14:tracePt t="53929" x="1258888" y="5751513"/>
          <p14:tracePt t="53945" x="1357313" y="5697538"/>
          <p14:tracePt t="53962" x="1455738" y="5670550"/>
          <p14:tracePt t="53979" x="1544638" y="5626100"/>
          <p14:tracePt t="53995" x="1608138" y="5616575"/>
          <p14:tracePt t="54012" x="1670050" y="5599113"/>
          <p14:tracePt t="54029" x="1795463" y="5599113"/>
          <p14:tracePt t="54046" x="1965325" y="5599113"/>
          <p14:tracePt t="54062" x="2125663" y="5599113"/>
          <p14:tracePt t="54079" x="2259013" y="5599113"/>
          <p14:tracePt t="54095" x="2286000" y="5599113"/>
          <p14:tracePt t="54112" x="2322513" y="5599113"/>
          <p14:tracePt t="54129" x="2330450" y="5599113"/>
          <p14:tracePt t="54146" x="2357438" y="5599113"/>
          <p14:tracePt t="54162" x="2384425" y="5599113"/>
          <p14:tracePt t="54179" x="2428875" y="5589588"/>
          <p14:tracePt t="54195" x="2455863" y="5572125"/>
          <p14:tracePt t="54212" x="2509838" y="5554663"/>
          <p14:tracePt t="54229" x="2554288" y="5545138"/>
          <p14:tracePt t="54246" x="2687638" y="5537200"/>
          <p14:tracePt t="54262" x="2874963" y="5537200"/>
          <p14:tracePt t="54279" x="3232150" y="5473700"/>
          <p14:tracePt t="54296" x="3286125" y="5465763"/>
          <p14:tracePt t="54312" x="3313113" y="5465763"/>
          <p14:tracePt t="54329" x="3322638" y="5465763"/>
          <p14:tracePt t="54346" x="3330575" y="5465763"/>
          <p14:tracePt t="54362" x="3348038" y="5465763"/>
          <p14:tracePt t="54379" x="3402013" y="5465763"/>
          <p14:tracePt t="54396" x="3455988" y="5465763"/>
          <p14:tracePt t="54412" x="3490913" y="5483225"/>
          <p14:tracePt t="54473" x="3500438" y="5483225"/>
          <p14:tracePt t="54482" x="3509963" y="5483225"/>
          <p14:tracePt t="54489" x="3517900" y="5483225"/>
          <p14:tracePt t="54498" x="3544888" y="5483225"/>
          <p14:tracePt t="54512" x="3589338" y="5491163"/>
          <p14:tracePt t="54529" x="3643313" y="5510213"/>
          <p14:tracePt t="54545" x="3732213" y="5527675"/>
          <p14:tracePt t="54562" x="3822700" y="5527675"/>
          <p14:tracePt t="54579" x="3902075" y="5527675"/>
          <p14:tracePt t="54595" x="4010025" y="5527675"/>
          <p14:tracePt t="54612" x="4160838" y="5527675"/>
          <p14:tracePt t="54629" x="4286250" y="5527675"/>
          <p14:tracePt t="54646" x="4357688" y="5527675"/>
          <p14:tracePt t="54648" x="4375150" y="5527675"/>
          <p14:tracePt t="54662" x="4384675" y="5527675"/>
          <p14:tracePt t="54679" x="4394200" y="5527675"/>
          <p14:tracePt t="54769" x="4411663" y="5527675"/>
          <p14:tracePt t="54777" x="4446588" y="5527675"/>
          <p14:tracePt t="54786" x="4473575" y="5527675"/>
          <p14:tracePt t="54796" x="4518025" y="5527675"/>
          <p14:tracePt t="54812" x="4572000" y="5527675"/>
          <p14:tracePt t="54829" x="4633913" y="5527675"/>
          <p14:tracePt t="54845" x="4732338" y="5527675"/>
          <p14:tracePt t="54862" x="4848225" y="5527675"/>
          <p14:tracePt t="54879" x="4911725" y="5527675"/>
          <p14:tracePt t="54895" x="4919663" y="5527675"/>
          <p14:tracePt t="54962" x="4938713" y="5527675"/>
          <p14:tracePt t="55057" x="4946650" y="5527675"/>
          <p14:tracePt t="55065" x="4956175" y="5527675"/>
          <p14:tracePt t="55337" x="4965700" y="5527675"/>
          <p14:tracePt t="55361" x="4973638" y="5527675"/>
          <p14:tracePt t="55632" x="4983163" y="5527675"/>
          <p14:tracePt t="55640" x="5037138" y="5527675"/>
          <p14:tracePt t="55647" x="5126038" y="5527675"/>
          <p14:tracePt t="55662" x="5205413" y="5527675"/>
          <p14:tracePt t="55679" x="5384800" y="5527675"/>
          <p14:tracePt t="55695" x="5661025" y="5527675"/>
          <p14:tracePt t="55712" x="5911850" y="5527675"/>
          <p14:tracePt t="55729" x="6000750" y="5527675"/>
          <p14:tracePt t="55745" x="6037263" y="5527675"/>
          <p14:tracePt t="55779" x="6045200" y="5527675"/>
          <p14:tracePt t="55795" x="6054725" y="5527675"/>
          <p14:tracePt t="55812" x="6126163" y="5527675"/>
          <p14:tracePt t="55829" x="6242050" y="5510213"/>
          <p14:tracePt t="55845" x="6313488" y="5500688"/>
          <p14:tracePt t="55862" x="6323013" y="5491163"/>
          <p14:tracePt t="55879" x="6330950" y="5483225"/>
          <p14:tracePt t="55895" x="6367463" y="5483225"/>
          <p14:tracePt t="55912" x="6411913" y="5483225"/>
          <p14:tracePt t="55929" x="6438900" y="5483225"/>
          <p14:tracePt t="55945" x="6465888" y="5483225"/>
          <p14:tracePt t="55962" x="6500813" y="5483225"/>
          <p14:tracePt t="55979" x="6572250" y="5483225"/>
          <p14:tracePt t="55995" x="6661150" y="5483225"/>
          <p14:tracePt t="56012" x="6823075" y="5500688"/>
          <p14:tracePt t="56029" x="6911975" y="5500688"/>
          <p14:tracePt t="56045" x="6956425" y="5500688"/>
          <p14:tracePt t="56062" x="6973888" y="5500688"/>
          <p14:tracePt t="56079" x="7072313" y="5483225"/>
          <p14:tracePt t="56096" x="7197725" y="5483225"/>
          <p14:tracePt t="56112" x="7269163" y="5483225"/>
          <p14:tracePt t="56129" x="7304088" y="5483225"/>
          <p14:tracePt t="56145" x="7331075" y="5483225"/>
          <p14:tracePt t="56162" x="7385050" y="5483225"/>
          <p14:tracePt t="56179" x="7446963" y="5483225"/>
          <p14:tracePt t="56195" x="7518400" y="5483225"/>
          <p14:tracePt t="56212" x="7608888" y="5483225"/>
          <p14:tracePt t="56229" x="7653338" y="5483225"/>
          <p14:tracePt t="56245" x="7661275" y="5483225"/>
          <p14:tracePt t="56262" x="7670800" y="5483225"/>
          <p14:tracePt t="56279" x="7688263" y="5491163"/>
          <p14:tracePt t="56295" x="7697788" y="5500688"/>
          <p14:tracePt t="56313" x="7705725" y="5500688"/>
          <p14:tracePt t="56329" x="7732713" y="5500688"/>
          <p14:tracePt t="56345" x="7777163" y="5500688"/>
          <p14:tracePt t="56362" x="7813675" y="5500688"/>
          <p14:tracePt t="56379" x="7831138" y="5500688"/>
          <p14:tracePt t="56412" x="7848600" y="5500688"/>
          <p14:tracePt t="56429" x="7858125" y="5500688"/>
          <p14:tracePt t="56445" x="7875588" y="5500688"/>
          <p14:tracePt t="56462" x="7894638" y="5500688"/>
          <p14:tracePt t="56479" x="7902575" y="5500688"/>
          <p14:tracePt t="56512" x="7912100" y="5500688"/>
          <p14:tracePt t="56529" x="7929563" y="5500688"/>
          <p14:tracePt t="56545" x="7947025" y="5500688"/>
          <p14:tracePt t="56562" x="7966075" y="5500688"/>
          <p14:tracePt t="56579" x="7974013" y="5500688"/>
          <p14:tracePt t="56612" x="7991475" y="5500688"/>
          <p14:tracePt t="56629" x="8054975" y="5500688"/>
          <p14:tracePt t="56645" x="8099425" y="5500688"/>
          <p14:tracePt t="56648" x="8108950" y="5500688"/>
          <p14:tracePt t="56662" x="8116888" y="5500688"/>
          <p14:tracePt t="56679" x="8134350" y="5500688"/>
          <p14:tracePt t="56745" x="8153400" y="5500688"/>
          <p14:tracePt t="56753" x="8170863" y="5500688"/>
          <p14:tracePt t="56762" x="8188325" y="5500688"/>
          <p14:tracePt t="56779" x="8224838" y="5500688"/>
          <p14:tracePt t="56796" x="8323263" y="5500688"/>
          <p14:tracePt t="56812" x="8420100" y="5500688"/>
          <p14:tracePt t="56829" x="8528050" y="5500688"/>
          <p14:tracePt t="56846" x="8572500" y="5500688"/>
          <p14:tracePt t="56862" x="8582025" y="5500688"/>
          <p14:tracePt t="56879" x="8589963" y="5500688"/>
          <p14:tracePt t="56896" x="8626475" y="5500688"/>
          <p14:tracePt t="56912" x="8680450" y="5500688"/>
          <p14:tracePt t="56929" x="8786813" y="5500688"/>
          <p14:tracePt t="56946" x="8902700" y="5510213"/>
          <p14:tracePt t="56962" x="9055100" y="5537200"/>
          <p14:tracePt t="56979" x="9205913" y="5537200"/>
          <p14:tracePt t="56996" x="9412288" y="5537200"/>
          <p14:tracePt t="57012" x="9491663" y="5537200"/>
          <p14:tracePt t="57029" x="9528175" y="5537200"/>
          <p14:tracePt t="57097" x="9537700" y="5537200"/>
          <p14:tracePt t="57106" x="9555163" y="5537200"/>
          <p14:tracePt t="57113" x="9563100" y="5537200"/>
          <p14:tracePt t="57129" x="9582150" y="5537200"/>
          <p14:tracePt t="57145" x="9609138" y="5537200"/>
          <p14:tracePt t="57162" x="9644063" y="5537200"/>
          <p14:tracePt t="57178" x="9671050" y="5537200"/>
          <p14:tracePt t="57212" x="9680575" y="5537200"/>
          <p14:tracePt t="57229" x="9715500" y="5537200"/>
          <p14:tracePt t="57245" x="9786938" y="5537200"/>
          <p14:tracePt t="57262" x="9858375" y="5537200"/>
          <p14:tracePt t="57279" x="9947275" y="5537200"/>
          <p14:tracePt t="57295" x="10063163" y="5537200"/>
          <p14:tracePt t="57312" x="10109200" y="5537200"/>
          <p14:tracePt t="57329" x="10144125" y="5537200"/>
          <p14:tracePt t="57345" x="10198100" y="5518150"/>
          <p14:tracePt t="57362" x="10252075" y="5510213"/>
          <p14:tracePt t="57379" x="10304463" y="5510213"/>
          <p14:tracePt t="57395" x="10340975" y="5510213"/>
          <p14:tracePt t="57412" x="10367963" y="5510213"/>
          <p14:tracePt t="57429" x="10447338" y="5510213"/>
          <p14:tracePt t="57445" x="10609263" y="5510213"/>
          <p14:tracePt t="57462" x="10760075" y="5491163"/>
          <p14:tracePt t="57479" x="10841038" y="5473700"/>
          <p14:tracePt t="57495" x="10868025" y="5465763"/>
          <p14:tracePt t="57706" x="10858500" y="5456238"/>
          <p14:tracePt t="57722" x="10841038" y="5456238"/>
          <p14:tracePt t="57732" x="10823575" y="5456238"/>
          <p14:tracePt t="57745" x="10796588" y="5456238"/>
          <p14:tracePt t="57762" x="10760075" y="5456238"/>
          <p14:tracePt t="57779" x="10698163" y="5465763"/>
          <p14:tracePt t="57795" x="10555288" y="5500688"/>
          <p14:tracePt t="57812" x="10018713" y="5554663"/>
          <p14:tracePt t="57829" x="8974138" y="5697538"/>
          <p14:tracePt t="57845" x="7902575" y="5894388"/>
          <p14:tracePt t="57862" x="7277100" y="5965825"/>
          <p14:tracePt t="57879" x="7027863" y="6000750"/>
          <p14:tracePt t="57895" x="6705600" y="6000750"/>
          <p14:tracePt t="57912" x="6323013" y="6000750"/>
          <p14:tracePt t="57929" x="5786438" y="6027738"/>
          <p14:tracePt t="57945" x="5384800" y="6045200"/>
          <p14:tracePt t="57962" x="5126038" y="6072188"/>
          <p14:tracePt t="57979" x="4956175" y="6108700"/>
          <p14:tracePt t="57995" x="4759325" y="6134100"/>
          <p14:tracePt t="58012" x="4527550" y="6161088"/>
          <p14:tracePt t="58029" x="4268788" y="6215063"/>
          <p14:tracePt t="58045" x="4027488" y="6242050"/>
          <p14:tracePt t="58062" x="3875088" y="6251575"/>
          <p14:tracePt t="58079" x="3830638" y="6251575"/>
          <p14:tracePt t="58095" x="3768725" y="6251575"/>
          <p14:tracePt t="58112" x="3705225" y="6251575"/>
          <p14:tracePt t="58129" x="3589338" y="6205538"/>
          <p14:tracePt t="58145" x="3455988" y="6188075"/>
          <p14:tracePt t="58162" x="3357563" y="6170613"/>
          <p14:tracePt t="58179" x="3268663" y="6153150"/>
          <p14:tracePt t="58195" x="3197225" y="6143625"/>
          <p14:tracePt t="58212" x="3081338" y="6143625"/>
          <p14:tracePt t="58229" x="2973388" y="6126163"/>
          <p14:tracePt t="58245" x="2803525" y="6108700"/>
          <p14:tracePt t="58262" x="2598738" y="6099175"/>
          <p14:tracePt t="58279" x="2473325" y="6089650"/>
          <p14:tracePt t="58295" x="2330450" y="6081713"/>
          <p14:tracePt t="58312" x="2224088" y="6081713"/>
          <p14:tracePt t="58329" x="2036763" y="6062663"/>
          <p14:tracePt t="58345" x="1812925" y="6062663"/>
          <p14:tracePt t="58362" x="1616075" y="6062663"/>
          <p14:tracePt t="58379" x="1527175" y="6062663"/>
          <p14:tracePt t="58395" x="1438275" y="6062663"/>
          <p14:tracePt t="58412" x="1384300" y="6062663"/>
          <p14:tracePt t="58429" x="1347788" y="6062663"/>
          <p14:tracePt t="58625" x="1357313" y="6062663"/>
          <p14:tracePt t="58632" x="1393825" y="6062663"/>
          <p14:tracePt t="58645" x="1446213" y="6062663"/>
          <p14:tracePt t="58662" x="1500188" y="6062663"/>
          <p14:tracePt t="58679" x="1527175" y="6062663"/>
          <p14:tracePt t="58695" x="1562100" y="6062663"/>
          <p14:tracePt t="58712" x="1598613" y="6062663"/>
          <p14:tracePt t="58728" x="1652588" y="6062663"/>
          <p14:tracePt t="58745" x="1741488" y="6062663"/>
          <p14:tracePt t="58762" x="1857375" y="6062663"/>
          <p14:tracePt t="58779" x="1919288" y="6062663"/>
          <p14:tracePt t="58795" x="1946275" y="6062663"/>
          <p14:tracePt t="58812" x="1973263" y="6062663"/>
          <p14:tracePt t="58829" x="2017713" y="6062663"/>
          <p14:tracePt t="58845" x="2054225" y="6081713"/>
          <p14:tracePt t="58862" x="2108200" y="6081713"/>
          <p14:tracePt t="58879" x="2143125" y="6081713"/>
          <p14:tracePt t="58895" x="2160588" y="6081713"/>
          <p14:tracePt t="58912" x="2197100" y="6081713"/>
          <p14:tracePt t="58929" x="2286000" y="6081713"/>
          <p14:tracePt t="58945" x="2446338" y="6072188"/>
          <p14:tracePt t="58962" x="2589213" y="6054725"/>
          <p14:tracePt t="58979" x="2751138" y="6054725"/>
          <p14:tracePt t="58995" x="2874963" y="6054725"/>
          <p14:tracePt t="59012" x="2965450" y="6054725"/>
          <p14:tracePt t="59029" x="3017838" y="6054725"/>
          <p14:tracePt t="59045" x="3062288" y="6054725"/>
          <p14:tracePt t="59062" x="3133725" y="6054725"/>
          <p14:tracePt t="59079" x="3259138" y="6054725"/>
          <p14:tracePt t="59096" x="3367088" y="6037263"/>
          <p14:tracePt t="59129" x="3375025" y="6027738"/>
          <p14:tracePt t="59161" x="3384550" y="6027738"/>
          <p14:tracePt t="59177" x="3394075" y="6027738"/>
          <p14:tracePt t="59185" x="3411538" y="6027738"/>
          <p14:tracePt t="59195" x="3429000" y="6027738"/>
          <p14:tracePt t="59212" x="3465513" y="6027738"/>
          <p14:tracePt t="59229" x="3482975" y="6027738"/>
          <p14:tracePt t="59245" x="3490913" y="6027738"/>
          <p14:tracePt t="59410" x="3500438" y="6027738"/>
          <p14:tracePt t="59490" x="3509963" y="6045200"/>
          <p14:tracePt t="59504" x="3517900" y="6045200"/>
          <p14:tracePt t="59512" x="3527425" y="6062663"/>
          <p14:tracePt t="59520" x="3544888" y="6062663"/>
          <p14:tracePt t="59528" x="3581400" y="6062663"/>
          <p14:tracePt t="59545" x="3643313" y="6089650"/>
          <p14:tracePt t="59562" x="3724275" y="6108700"/>
          <p14:tracePt t="59578" x="3803650" y="6108700"/>
          <p14:tracePt t="59595" x="3875088" y="6108700"/>
          <p14:tracePt t="59612" x="3946525" y="6108700"/>
          <p14:tracePt t="59629" x="4044950" y="6108700"/>
          <p14:tracePt t="59645" x="4098925" y="6108700"/>
          <p14:tracePt t="59647" x="4116388" y="6108700"/>
          <p14:tracePt t="59679" x="4133850" y="6108700"/>
          <p14:tracePt t="59833" x="4152900" y="6126163"/>
          <p14:tracePt t="59842" x="4170363" y="6134100"/>
          <p14:tracePt t="59851" x="4187825" y="6143625"/>
          <p14:tracePt t="59862" x="4205288" y="6143625"/>
          <p14:tracePt t="59879" x="4259263" y="6143625"/>
          <p14:tracePt t="59895" x="4340225" y="6153150"/>
          <p14:tracePt t="59912" x="4419600" y="6170613"/>
          <p14:tracePt t="59929" x="4518025" y="6170613"/>
          <p14:tracePt t="59945" x="4608513" y="6170613"/>
          <p14:tracePt t="59962" x="4687888" y="6180138"/>
          <p14:tracePt t="59979" x="4795838" y="6197600"/>
          <p14:tracePt t="59995" x="4902200" y="6205538"/>
          <p14:tracePt t="60012" x="4991100" y="6215063"/>
          <p14:tracePt t="60029" x="5045075" y="6242050"/>
          <p14:tracePt t="60045" x="5089525" y="6242050"/>
          <p14:tracePt t="60062" x="5108575" y="6251575"/>
          <p14:tracePt t="60079" x="5126038" y="6259513"/>
          <p14:tracePt t="60095" x="5160963" y="6259513"/>
          <p14:tracePt t="60112" x="5224463" y="6259513"/>
          <p14:tracePt t="60129" x="5276850" y="6259513"/>
          <p14:tracePt t="60145" x="5303838" y="6259513"/>
          <p14:tracePt t="60162" x="5313363" y="6259513"/>
          <p14:tracePt t="60179" x="5322888" y="6259513"/>
          <p14:tracePt t="60195" x="5348288" y="6259513"/>
          <p14:tracePt t="60212" x="5411788" y="6242050"/>
          <p14:tracePt t="60228" x="5491163" y="6242050"/>
          <p14:tracePt t="60245" x="5562600" y="6224588"/>
          <p14:tracePt t="60262" x="5616575" y="6224588"/>
          <p14:tracePt t="60279" x="5653088" y="6224588"/>
          <p14:tracePt t="60295" x="5670550" y="6224588"/>
          <p14:tracePt t="60312" x="5705475" y="6224588"/>
          <p14:tracePt t="60329" x="5751513" y="6224588"/>
          <p14:tracePt t="60345" x="5803900" y="6232525"/>
          <p14:tracePt t="60362" x="5848350" y="6232525"/>
          <p14:tracePt t="60379" x="5894388" y="6242050"/>
          <p14:tracePt t="60395" x="5929313" y="6242050"/>
          <p14:tracePt t="60412" x="5983288" y="6242050"/>
          <p14:tracePt t="60429" x="6027738" y="6242050"/>
          <p14:tracePt t="60445" x="6045200" y="6242050"/>
          <p14:tracePt t="60462" x="6062663" y="6242050"/>
          <p14:tracePt t="60569" x="6072188" y="6242050"/>
          <p14:tracePt t="60585" x="6081713" y="6242050"/>
          <p14:tracePt t="60601" x="6089650" y="6242050"/>
          <p14:tracePt t="60610" x="6099175" y="6242050"/>
          <p14:tracePt t="60617" x="6108700" y="6242050"/>
          <p14:tracePt t="60628" x="6126163" y="6242050"/>
          <p14:tracePt t="60645" x="6134100" y="6242050"/>
          <p14:tracePt t="60662" x="6143625" y="6242050"/>
          <p14:tracePt t="60696" x="6153150" y="6242050"/>
          <p14:tracePt t="60745" x="6161088" y="6242050"/>
          <p14:tracePt t="60761" x="6180138" y="6242050"/>
          <p14:tracePt t="60777" x="6197600" y="6242050"/>
          <p14:tracePt t="60785" x="6215063" y="6242050"/>
          <p14:tracePt t="60795" x="6232525" y="6242050"/>
          <p14:tracePt t="60812" x="6251575" y="6242050"/>
          <p14:tracePt t="60829" x="6276975" y="6232525"/>
          <p14:tracePt t="60848" x="6286500" y="6232525"/>
          <p14:tracePt t="60862" x="6296025" y="6232525"/>
          <p14:tracePt t="60878" x="6303963" y="6224588"/>
          <p14:tracePt t="60895" x="6357938" y="6224588"/>
          <p14:tracePt t="60912" x="6402388" y="6215063"/>
          <p14:tracePt t="60928" x="6419850" y="6215063"/>
          <p14:tracePt t="60945" x="6429375" y="6205538"/>
          <p14:tracePt t="60962" x="6473825" y="6205538"/>
          <p14:tracePt t="60979" x="6500813" y="6205538"/>
          <p14:tracePt t="60995" x="6518275" y="6205538"/>
          <p14:tracePt t="61029" x="6537325" y="6205538"/>
          <p14:tracePt t="61045" x="6545263" y="6205538"/>
          <p14:tracePt t="61062" x="6554788" y="6205538"/>
          <p14:tracePt t="61081" x="6562725" y="6205538"/>
          <p14:tracePt t="61104" x="6572250" y="6205538"/>
          <p14:tracePt t="61353" x="6572250" y="6215063"/>
          <p14:tracePt t="61576" x="6572250" y="6224588"/>
          <p14:tracePt t="61609" x="6562725" y="6242050"/>
          <p14:tracePt t="61633" x="6554788" y="6251575"/>
          <p14:tracePt t="61649" x="6545263" y="6251575"/>
          <p14:tracePt t="61681" x="6527800" y="6259513"/>
          <p14:tracePt t="61745" x="6527800" y="6269038"/>
          <p14:tracePt t="61753" x="6518275" y="6269038"/>
          <p14:tracePt t="61777" x="6500813" y="6276975"/>
          <p14:tracePt t="61786" x="6500813" y="6286500"/>
          <p14:tracePt t="61961" x="6491288" y="6296025"/>
          <p14:tracePt t="61977" x="6491288" y="6313488"/>
          <p14:tracePt t="61986" x="6483350" y="6323013"/>
          <p14:tracePt t="61995" x="6473825" y="6330950"/>
          <p14:tracePt t="62016" x="6465888" y="6340475"/>
          <p14:tracePt t="62028" x="6465888" y="6348413"/>
          <p14:tracePt t="62045" x="6456363" y="6348413"/>
          <p14:tracePt t="62073" x="6438900" y="6348413"/>
          <p14:tracePt t="62104" x="6429375" y="6348413"/>
          <p14:tracePt t="62112" x="6419850" y="6348413"/>
          <p14:tracePt t="62128" x="6411913" y="6348413"/>
          <p14:tracePt t="62136" x="6402388" y="6348413"/>
          <p14:tracePt t="62145" x="6384925" y="6348413"/>
          <p14:tracePt t="62162" x="6357938" y="6348413"/>
          <p14:tracePt t="62178" x="6330950" y="6348413"/>
          <p14:tracePt t="62195" x="6313488" y="6348413"/>
          <p14:tracePt t="62212" x="6303963" y="6348413"/>
          <p14:tracePt t="62228" x="6296025" y="6348413"/>
          <p14:tracePt t="62262" x="6286500" y="6348413"/>
          <p14:tracePt t="62279" x="6269038" y="6348413"/>
          <p14:tracePt t="62295" x="6251575" y="6348413"/>
          <p14:tracePt t="62665" x="6259513" y="6348413"/>
          <p14:tracePt t="62680" x="6276975" y="6348413"/>
          <p14:tracePt t="62688" x="6313488" y="6348413"/>
          <p14:tracePt t="62696" x="6330950" y="6348413"/>
          <p14:tracePt t="62712" x="6375400" y="6348413"/>
          <p14:tracePt t="62728" x="6438900" y="6348413"/>
          <p14:tracePt t="62745" x="6491288" y="6330950"/>
          <p14:tracePt t="62778" x="6500813" y="6330950"/>
          <p14:tracePt t="62795" x="6581775" y="6330950"/>
          <p14:tracePt t="62812" x="6680200" y="6330950"/>
          <p14:tracePt t="62828" x="6786563" y="6330950"/>
          <p14:tracePt t="62845" x="6894513" y="6330950"/>
          <p14:tracePt t="62862" x="7037388" y="6330950"/>
          <p14:tracePt t="62878" x="7170738" y="6330950"/>
          <p14:tracePt t="62895" x="7394575" y="6269038"/>
          <p14:tracePt t="62912" x="7491413" y="6251575"/>
          <p14:tracePt t="62928" x="7545388" y="6242050"/>
          <p14:tracePt t="62945" x="7572375" y="6242050"/>
          <p14:tracePt t="62962" x="7626350" y="6242050"/>
          <p14:tracePt t="62978" x="7643813" y="6242050"/>
          <p14:tracePt t="63012" x="7661275" y="6251575"/>
          <p14:tracePt t="63032" x="7680325" y="6251575"/>
          <p14:tracePt t="63048" x="7688263" y="6259513"/>
          <p14:tracePt t="63062" x="7688263" y="6269038"/>
          <p14:tracePt t="63078" x="7715250" y="6269038"/>
          <p14:tracePt t="63095" x="7724775" y="6276975"/>
          <p14:tracePt t="63186" x="7732713" y="6276975"/>
          <p14:tracePt t="63193" x="7742238" y="6276975"/>
          <p14:tracePt t="63210" x="7759700" y="6276975"/>
          <p14:tracePt t="63258" x="7769225" y="6276975"/>
          <p14:tracePt t="63282" x="7777163" y="6286500"/>
          <p14:tracePt t="63305" x="7777163" y="6303963"/>
          <p14:tracePt t="63329" x="7786688" y="6313488"/>
          <p14:tracePt t="63346" x="7796213" y="6323013"/>
          <p14:tracePt t="63361" x="7813675" y="6330950"/>
          <p14:tracePt t="63369" x="7848600" y="6348413"/>
          <p14:tracePt t="63378" x="7858125" y="6348413"/>
          <p14:tracePt t="63400" x="7875588" y="6357938"/>
          <p14:tracePt t="63424" x="7875588" y="6367463"/>
          <p14:tracePt t="64017" x="7867650" y="6367463"/>
          <p14:tracePt t="64049" x="7858125" y="6367463"/>
          <p14:tracePt t="64057" x="7848600" y="6357938"/>
          <p14:tracePt t="64081" x="7840663" y="6357938"/>
          <p14:tracePt t="64088" x="7823200" y="6348413"/>
          <p14:tracePt t="64098" x="7804150" y="6340475"/>
          <p14:tracePt t="64112" x="7777163" y="6340475"/>
          <p14:tracePt t="64128" x="7751763" y="6340475"/>
          <p14:tracePt t="64145" x="7732713" y="6340475"/>
          <p14:tracePt t="64162" x="7724775" y="6340475"/>
          <p14:tracePt t="64179" x="7705725" y="6340475"/>
          <p14:tracePt t="64201" x="7697788" y="6357938"/>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733698-1923-4910-B6B6-D69CBC7BC908}"/>
              </a:ext>
            </a:extLst>
          </p:cNvPr>
          <p:cNvSpPr txBox="1"/>
          <p:nvPr/>
        </p:nvSpPr>
        <p:spPr>
          <a:xfrm>
            <a:off x="8258629" y="391886"/>
            <a:ext cx="3236686" cy="1107996"/>
          </a:xfrm>
          <a:prstGeom prst="rect">
            <a:avLst/>
          </a:prstGeom>
          <a:noFill/>
        </p:spPr>
        <p:txBody>
          <a:bodyPr wrap="square" rtlCol="0">
            <a:spAutoFit/>
          </a:bodyPr>
          <a:lstStyle/>
          <a:p>
            <a:r>
              <a:rPr lang="bn-IN" sz="6600" b="1" dirty="0">
                <a:latin typeface="BorhalOMJ" panose="00000400000000000000" pitchFamily="2" charset="0"/>
                <a:cs typeface="BorhalOMJ" panose="00000400000000000000" pitchFamily="2" charset="0"/>
              </a:rPr>
              <a:t>একক কাজ </a:t>
            </a:r>
            <a:endParaRPr lang="en-US" sz="6600" b="1" dirty="0">
              <a:latin typeface="BorhalOMJ" panose="00000400000000000000" pitchFamily="2" charset="0"/>
              <a:cs typeface="BorhalOMJ" panose="00000400000000000000" pitchFamily="2" charset="0"/>
            </a:endParaRPr>
          </a:p>
        </p:txBody>
      </p:sp>
      <p:sp>
        <p:nvSpPr>
          <p:cNvPr id="3" name="TextBox 2">
            <a:extLst>
              <a:ext uri="{FF2B5EF4-FFF2-40B4-BE49-F238E27FC236}">
                <a16:creationId xmlns:a16="http://schemas.microsoft.com/office/drawing/2014/main" id="{F79D3589-07EA-4D83-9ECD-2941B4B6BEF4}"/>
              </a:ext>
            </a:extLst>
          </p:cNvPr>
          <p:cNvSpPr txBox="1"/>
          <p:nvPr/>
        </p:nvSpPr>
        <p:spPr>
          <a:xfrm>
            <a:off x="537028" y="2213428"/>
            <a:ext cx="4107544" cy="4154984"/>
          </a:xfrm>
          <a:prstGeom prst="rect">
            <a:avLst/>
          </a:prstGeom>
          <a:noFill/>
        </p:spPr>
        <p:txBody>
          <a:bodyPr wrap="square" rtlCol="0">
            <a:spAutoFit/>
          </a:bodyPr>
          <a:lstStyle/>
          <a:p>
            <a:r>
              <a:rPr lang="bn-IN" sz="6600" b="1" dirty="0">
                <a:latin typeface="BorhalOMJ" panose="00000400000000000000" pitchFamily="2" charset="0"/>
                <a:cs typeface="BorhalOMJ" panose="00000400000000000000" pitchFamily="2" charset="0"/>
              </a:rPr>
              <a:t>সওম সম্পর্কিত একটি কুরআনের আয়াত লিখ। </a:t>
            </a:r>
            <a:endParaRPr lang="en-US" sz="6600" b="1" dirty="0">
              <a:latin typeface="BorhalOMJ" panose="00000400000000000000" pitchFamily="2" charset="0"/>
              <a:cs typeface="BorhalOMJ" panose="00000400000000000000" pitchFamily="2" charset="0"/>
            </a:endParaRPr>
          </a:p>
        </p:txBody>
      </p:sp>
    </p:spTree>
    <p:extLst>
      <p:ext uri="{BB962C8B-B14F-4D97-AF65-F5344CB8AC3E}">
        <p14:creationId xmlns:p14="http://schemas.microsoft.com/office/powerpoint/2010/main" val="194100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7B79F8-214E-4CDA-9722-D3EB8E0923D3}"/>
              </a:ext>
            </a:extLst>
          </p:cNvPr>
          <p:cNvSpPr txBox="1"/>
          <p:nvPr/>
        </p:nvSpPr>
        <p:spPr>
          <a:xfrm>
            <a:off x="312057" y="600163"/>
            <a:ext cx="11088691" cy="769441"/>
          </a:xfrm>
          <a:prstGeom prst="rect">
            <a:avLst/>
          </a:prstGeom>
          <a:noFill/>
        </p:spPr>
        <p:txBody>
          <a:bodyPr wrap="square" rtlCol="0">
            <a:spAutoFit/>
          </a:bodyPr>
          <a:lstStyle/>
          <a:p>
            <a:pPr algn="r"/>
            <a:r>
              <a:rPr lang="bn-IN" sz="4400" b="1" i="0" dirty="0">
                <a:solidFill>
                  <a:srgbClr val="333333"/>
                </a:solidFill>
                <a:effectLst/>
                <a:latin typeface="Arabic Typesetting" panose="03020402040406030203" pitchFamily="66" charset="-78"/>
                <a:cs typeface="Arabic Typesetting" panose="03020402040406030203" pitchFamily="66" charset="-78"/>
              </a:rPr>
              <a:t>  </a:t>
            </a:r>
            <a:r>
              <a:rPr lang="ar-SA" sz="4400" b="1" i="0" dirty="0">
                <a:solidFill>
                  <a:srgbClr val="333333"/>
                </a:solidFill>
                <a:effectLst/>
                <a:latin typeface="Arabic Typesetting" panose="03020402040406030203" pitchFamily="66" charset="-78"/>
                <a:cs typeface="Arabic Typesetting" panose="03020402040406030203" pitchFamily="66" charset="-78"/>
              </a:rPr>
              <a:t>{يَا أَيُّهَا الَّذِينَ آمَنُوا كُتِبَ عَلَيْكُمُ الصِّيَامُ كَمَا كُتِبَ عَلَى الَّذِينَ مِن قَبْلِكُمْ لَعَلَّكُمْ تَتَّقُونَ</a:t>
            </a:r>
            <a:endParaRPr lang="en-US" sz="4400" b="1" dirty="0"/>
          </a:p>
        </p:txBody>
      </p:sp>
      <p:sp>
        <p:nvSpPr>
          <p:cNvPr id="3" name="TextBox 2">
            <a:extLst>
              <a:ext uri="{FF2B5EF4-FFF2-40B4-BE49-F238E27FC236}">
                <a16:creationId xmlns:a16="http://schemas.microsoft.com/office/drawing/2014/main" id="{01930A8E-A4C9-4C43-85B6-0EE6A0B61382}"/>
              </a:ext>
            </a:extLst>
          </p:cNvPr>
          <p:cNvSpPr txBox="1"/>
          <p:nvPr/>
        </p:nvSpPr>
        <p:spPr>
          <a:xfrm>
            <a:off x="312057" y="0"/>
            <a:ext cx="5922499" cy="769441"/>
          </a:xfrm>
          <a:prstGeom prst="rect">
            <a:avLst/>
          </a:prstGeom>
          <a:noFill/>
        </p:spPr>
        <p:txBody>
          <a:bodyPr wrap="square" rtlCol="0">
            <a:spAutoFit/>
          </a:bodyPr>
          <a:lstStyle/>
          <a:p>
            <a:r>
              <a:rPr lang="bn-IN" sz="4400" dirty="0">
                <a:solidFill>
                  <a:srgbClr val="7030A0"/>
                </a:solidFill>
                <a:latin typeface="ArhialkhanOMJ" panose="00000400000000000000" pitchFamily="2" charset="0"/>
                <a:cs typeface="ArhialkhanOMJ" panose="00000400000000000000" pitchFamily="2" charset="0"/>
              </a:rPr>
              <a:t>পবিত্র কুরআনে সাওম এর বর্ণনাঃ </a:t>
            </a:r>
            <a:endParaRPr lang="en-US" sz="4400" dirty="0">
              <a:solidFill>
                <a:srgbClr val="7030A0"/>
              </a:solidFill>
              <a:latin typeface="ArhialkhanOMJ" panose="00000400000000000000" pitchFamily="2" charset="0"/>
              <a:cs typeface="ArhialkhanOMJ" panose="00000400000000000000" pitchFamily="2" charset="0"/>
            </a:endParaRPr>
          </a:p>
        </p:txBody>
      </p:sp>
      <p:sp>
        <p:nvSpPr>
          <p:cNvPr id="4" name="TextBox 3">
            <a:extLst>
              <a:ext uri="{FF2B5EF4-FFF2-40B4-BE49-F238E27FC236}">
                <a16:creationId xmlns:a16="http://schemas.microsoft.com/office/drawing/2014/main" id="{2FFDF838-4CAE-453A-AABE-B8AD607BD4BC}"/>
              </a:ext>
            </a:extLst>
          </p:cNvPr>
          <p:cNvSpPr txBox="1"/>
          <p:nvPr/>
        </p:nvSpPr>
        <p:spPr>
          <a:xfrm>
            <a:off x="268291" y="1230119"/>
            <a:ext cx="11567886" cy="1938992"/>
          </a:xfrm>
          <a:prstGeom prst="rect">
            <a:avLst/>
          </a:prstGeom>
          <a:noFill/>
        </p:spPr>
        <p:txBody>
          <a:bodyPr wrap="square" rtlCol="0">
            <a:spAutoFit/>
          </a:bodyPr>
          <a:lstStyle/>
          <a:p>
            <a:pPr algn="just"/>
            <a:r>
              <a:rPr lang="bn-IN" sz="4000" b="1" dirty="0">
                <a:solidFill>
                  <a:schemeClr val="accent2">
                    <a:lumMod val="50000"/>
                  </a:schemeClr>
                </a:solidFill>
                <a:latin typeface="ArhialkhanOMJ" panose="00000400000000000000" pitchFamily="2" charset="0"/>
                <a:cs typeface="ArhialkhanOMJ" panose="00000400000000000000" pitchFamily="2" charset="0"/>
              </a:rPr>
              <a:t>মহান আল্লাহ্‌ তা’য়ালা বলেন, হে মুমিনগণ তোমাদের জন্য রোযা ফরয করা হলো যেমনিভাবে তোমাদের পূর্ববর্তীদের উপর ফরজ করা হয়েছিল। যাতে তোমরা মুত্তাকী/ আল্লাহভীরু হতে পার।  </a:t>
            </a:r>
            <a:endParaRPr lang="en-US" sz="4000" b="1" dirty="0">
              <a:solidFill>
                <a:schemeClr val="accent2">
                  <a:lumMod val="50000"/>
                </a:schemeClr>
              </a:solidFill>
              <a:latin typeface="ArhialkhanOMJ" panose="00000400000000000000" pitchFamily="2" charset="0"/>
              <a:cs typeface="ArhialkhanOMJ" panose="00000400000000000000" pitchFamily="2" charset="0"/>
            </a:endParaRPr>
          </a:p>
        </p:txBody>
      </p:sp>
      <p:sp>
        <p:nvSpPr>
          <p:cNvPr id="5" name="TextBox 4">
            <a:extLst>
              <a:ext uri="{FF2B5EF4-FFF2-40B4-BE49-F238E27FC236}">
                <a16:creationId xmlns:a16="http://schemas.microsoft.com/office/drawing/2014/main" id="{9D0800B5-5289-43A4-A727-DBEFE0C7CD21}"/>
              </a:ext>
            </a:extLst>
          </p:cNvPr>
          <p:cNvSpPr txBox="1"/>
          <p:nvPr/>
        </p:nvSpPr>
        <p:spPr>
          <a:xfrm>
            <a:off x="406400" y="3184843"/>
            <a:ext cx="11429777" cy="1323439"/>
          </a:xfrm>
          <a:prstGeom prst="rect">
            <a:avLst/>
          </a:prstGeom>
          <a:noFill/>
        </p:spPr>
        <p:txBody>
          <a:bodyPr wrap="square" rtlCol="0">
            <a:spAutoFit/>
          </a:bodyPr>
          <a:lstStyle/>
          <a:p>
            <a:pPr algn="r"/>
            <a:r>
              <a:rPr lang="ar-SA" sz="4000" b="1" i="0" dirty="0">
                <a:solidFill>
                  <a:srgbClr val="333333"/>
                </a:solidFill>
                <a:effectLst/>
                <a:latin typeface="Arabic Typesetting" panose="03020402040406030203" pitchFamily="66" charset="-78"/>
                <a:cs typeface="Arabic Typesetting" panose="03020402040406030203" pitchFamily="66" charset="-78"/>
              </a:rPr>
              <a:t>أَيَّامًا مَّعْدُودَاتٍ فَمَن كَانَ مِنكُم مَّرِيضًا أَوْ عَلَىٰ سَفَرٍ فَعِدَّةٌ مِّنْ أَيَّامٍ أُخَرَ وَعَلَى الَّذِينَ يُطِيقُونَهُ فِدْيَةٌ طَعَامُ مِسْكِينٍ فَمَن تَطَوَّعَ خَيْرًا فَهُوَ خَيْرٌ لَّهُ وَأَن تَصُومُوا خَيْرٌ لَّكُمْ إِن كُنتُمْ تَعْلَمُونَ</a:t>
            </a:r>
            <a:r>
              <a:rPr lang="ar-SA" sz="4000" b="1" dirty="0">
                <a:solidFill>
                  <a:srgbClr val="333333"/>
                </a:solidFill>
                <a:latin typeface="Arabic Typesetting" panose="03020402040406030203" pitchFamily="66" charset="-78"/>
                <a:cs typeface="Arabic Typesetting" panose="03020402040406030203" pitchFamily="66" charset="-78"/>
              </a:rPr>
              <a:t>.</a:t>
            </a:r>
            <a:endParaRPr lang="en-US" sz="4000" b="1" dirty="0"/>
          </a:p>
        </p:txBody>
      </p:sp>
      <p:sp>
        <p:nvSpPr>
          <p:cNvPr id="6" name="TextBox 5">
            <a:extLst>
              <a:ext uri="{FF2B5EF4-FFF2-40B4-BE49-F238E27FC236}">
                <a16:creationId xmlns:a16="http://schemas.microsoft.com/office/drawing/2014/main" id="{8C94BC56-86B4-4086-B015-6A31A997CFDF}"/>
              </a:ext>
            </a:extLst>
          </p:cNvPr>
          <p:cNvSpPr txBox="1"/>
          <p:nvPr/>
        </p:nvSpPr>
        <p:spPr>
          <a:xfrm>
            <a:off x="312057" y="4524014"/>
            <a:ext cx="11720286" cy="2062103"/>
          </a:xfrm>
          <a:prstGeom prst="rect">
            <a:avLst/>
          </a:prstGeom>
          <a:noFill/>
        </p:spPr>
        <p:txBody>
          <a:bodyPr wrap="square" rtlCol="0">
            <a:spAutoFit/>
          </a:bodyPr>
          <a:lstStyle/>
          <a:p>
            <a:pPr algn="just"/>
            <a:r>
              <a:rPr lang="bn-IN" sz="3200" dirty="0">
                <a:latin typeface="NikoshBAN" panose="02000000000000000000" pitchFamily="2" charset="0"/>
                <a:cs typeface="NikoshBAN" panose="02000000000000000000" pitchFamily="2" charset="0"/>
              </a:rPr>
              <a:t>নির্দিষ্ট দিনের জন্য সিয়াম। তোমাদের মধ্যে কেউ যদি অসুস্থ হয় বা সফরে থাকে সে  অন্য দিনগুলোতে সিয়াম পূর্ণ করবে। আর কেউ রোযা রাখতে অক্ষম হলে সে একজন মিসকিনকে ফিদিয়া হিসেবে খাদ্য দান করবে। আর কেউ যদি স্বতঃস্ফুর্তভাবে সৎ কাজ করে তবে তার জন্য বেশি কল্যাণকর। রোযা রাখাটাই তোমাদের জন্য অধিক উত্তম। যদি তোমরা বুঝতে পারো। </a:t>
            </a:r>
            <a:endParaRPr lang="en-US" sz="3200" dirty="0">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114336921"/>
      </p:ext>
    </p:extLst>
  </p:cSld>
  <p:clrMapOvr>
    <a:masterClrMapping/>
  </p:clrMapOvr>
  <mc:AlternateContent xmlns:mc="http://schemas.openxmlformats.org/markup-compatibility/2006" xmlns:p14="http://schemas.microsoft.com/office/powerpoint/2010/main">
    <mc:Choice Requires="p14">
      <p:transition spd="slow" p14:dur="1600" advTm="87274">
        <p:blinds dir="vert"/>
      </p:transition>
    </mc:Choice>
    <mc:Fallback xmlns="">
      <p:transition spd="slow" advTm="87274">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extLst>
    <p:ext uri="{3A86A75C-4F4B-4683-9AE1-C65F6400EC91}">
      <p14:laserTraceLst xmlns:p14="http://schemas.microsoft.com/office/powerpoint/2010/main">
        <p14:tracePtLst>
          <p14:tracePt t="67426" x="7688263" y="6367463"/>
          <p14:tracePt t="67441" x="7688263" y="6357938"/>
          <p14:tracePt t="67449" x="7688263" y="6323013"/>
          <p14:tracePt t="67462" x="7688263" y="6251575"/>
          <p14:tracePt t="67478" x="7688263" y="6134100"/>
          <p14:tracePt t="67495" x="7688263" y="6072188"/>
          <p14:tracePt t="67512" x="7688263" y="6027738"/>
          <p14:tracePt t="67528" x="7688263" y="6018213"/>
          <p14:tracePt t="67545" x="7688263" y="6010275"/>
          <p14:tracePt t="67562" x="7688263" y="6000750"/>
          <p14:tracePt t="67578" x="7697788" y="5983288"/>
          <p14:tracePt t="67595" x="7742238" y="5965825"/>
          <p14:tracePt t="67612" x="7804150" y="5919788"/>
          <p14:tracePt t="67629" x="7823200" y="5894388"/>
          <p14:tracePt t="67645" x="7840663" y="5884863"/>
          <p14:tracePt t="67662" x="7840663" y="5857875"/>
          <p14:tracePt t="67678" x="7823200" y="5813425"/>
          <p14:tracePt t="67695" x="7823200" y="5795963"/>
          <p14:tracePt t="67712" x="7823200" y="5776913"/>
          <p14:tracePt t="67728" x="7823200" y="5768975"/>
          <p14:tracePt t="67745" x="7823200" y="5751513"/>
          <p14:tracePt t="67762" x="7858125" y="5705475"/>
          <p14:tracePt t="67778" x="7947025" y="5626100"/>
          <p14:tracePt t="67795" x="8054975" y="5537200"/>
          <p14:tracePt t="67812" x="8108950" y="5491163"/>
          <p14:tracePt t="67828" x="8143875" y="5473700"/>
          <p14:tracePt t="67845" x="8170863" y="5446713"/>
          <p14:tracePt t="67862" x="8215313" y="5411788"/>
          <p14:tracePt t="67878" x="8251825" y="5384800"/>
          <p14:tracePt t="67895" x="8259763" y="5384800"/>
          <p14:tracePt t="67912" x="8304213" y="5367338"/>
          <p14:tracePt t="67928" x="8348663" y="5357813"/>
          <p14:tracePt t="67945" x="8367713" y="5348288"/>
          <p14:tracePt t="67961" x="8375650" y="5348288"/>
          <p14:tracePt t="67978" x="8385175" y="5348288"/>
          <p14:tracePt t="67995" x="8402638" y="5340350"/>
          <p14:tracePt t="68012" x="8447088" y="5330825"/>
          <p14:tracePt t="68029" x="8510588" y="5313363"/>
          <p14:tracePt t="68045" x="8599488" y="5259388"/>
          <p14:tracePt t="68062" x="8643938" y="5241925"/>
          <p14:tracePt t="68079" x="8680450" y="5224463"/>
          <p14:tracePt t="68096" x="8742363" y="5205413"/>
          <p14:tracePt t="68112" x="8796338" y="5180013"/>
          <p14:tracePt t="68129" x="8813800" y="5170488"/>
          <p14:tracePt t="68145" x="8823325" y="5170488"/>
          <p14:tracePt t="68162" x="8840788" y="5160963"/>
          <p14:tracePt t="68179" x="8885238" y="5160963"/>
          <p14:tracePt t="68195" x="8947150" y="5160963"/>
          <p14:tracePt t="68212" x="9037638" y="5160963"/>
          <p14:tracePt t="68229" x="9144000" y="5160963"/>
          <p14:tracePt t="68245" x="9251950" y="5143500"/>
          <p14:tracePt t="68262" x="9331325" y="5116513"/>
          <p14:tracePt t="68279" x="9394825" y="5099050"/>
          <p14:tracePt t="68296" x="9483725" y="5072063"/>
          <p14:tracePt t="68299" x="9510713" y="5072063"/>
          <p14:tracePt t="68312" x="9555163" y="5054600"/>
          <p14:tracePt t="68329" x="9599613" y="5045075"/>
          <p14:tracePt t="68345" x="9626600" y="5045075"/>
          <p14:tracePt t="68362" x="9644063" y="5045075"/>
          <p14:tracePt t="68379" x="9688513" y="5045075"/>
          <p14:tracePt t="68395" x="9742488" y="5045075"/>
          <p14:tracePt t="68412" x="9786938" y="5045075"/>
          <p14:tracePt t="68429" x="9823450" y="5045075"/>
          <p14:tracePt t="68446" x="9858375" y="5045075"/>
          <p14:tracePt t="68462" x="9885363" y="5037138"/>
          <p14:tracePt t="68479" x="9912350" y="5037138"/>
          <p14:tracePt t="68495" x="9939338" y="5037138"/>
          <p14:tracePt t="68512" x="10063163" y="5010150"/>
          <p14:tracePt t="68528" x="10134600" y="5000625"/>
          <p14:tracePt t="68545" x="10198100" y="4991100"/>
          <p14:tracePt t="68562" x="10233025" y="4991100"/>
          <p14:tracePt t="68579" x="10242550" y="4991100"/>
          <p14:tracePt t="68595" x="10252075" y="4991100"/>
          <p14:tracePt t="68612" x="10287000" y="4991100"/>
          <p14:tracePt t="68629" x="10323513" y="4965700"/>
          <p14:tracePt t="68646" x="10375900" y="4965700"/>
          <p14:tracePt t="68662" x="10412413" y="4965700"/>
          <p14:tracePt t="68679" x="10439400" y="4965700"/>
          <p14:tracePt t="68696" x="10483850" y="4965700"/>
          <p14:tracePt t="68712" x="10518775" y="4965700"/>
          <p14:tracePt t="68729" x="10590213" y="4965700"/>
          <p14:tracePt t="68746" x="10661650" y="4965700"/>
          <p14:tracePt t="68762" x="10706100" y="4965700"/>
          <p14:tracePt t="68779" x="10725150" y="4965700"/>
          <p14:tracePt t="68812" x="10733088" y="4965700"/>
          <p14:tracePt t="68828" x="10752138" y="4965700"/>
          <p14:tracePt t="68846" x="10777538" y="4965700"/>
          <p14:tracePt t="68862" x="10804525" y="4946650"/>
          <p14:tracePt t="68878" x="10831513" y="4946650"/>
          <p14:tracePt t="68895" x="10848975" y="4946650"/>
          <p14:tracePt t="68912" x="10956925" y="4919663"/>
          <p14:tracePt t="68928" x="11090275" y="4894263"/>
          <p14:tracePt t="68945" x="11215688" y="4894263"/>
          <p14:tracePt t="68962" x="11287125" y="4894263"/>
          <p14:tracePt t="68979" x="11349038" y="4894263"/>
          <p14:tracePt t="69034" x="11358563" y="4894263"/>
          <p14:tracePt t="69050" x="11368088" y="4894263"/>
          <p14:tracePt t="69083" x="11368088" y="4884738"/>
          <p14:tracePt t="69090" x="11376025" y="4884738"/>
          <p14:tracePt t="69106" x="11385550" y="4884738"/>
          <p14:tracePt t="69122" x="11395075" y="4884738"/>
          <p14:tracePt t="69186" x="11412538" y="4884738"/>
          <p14:tracePt t="69226" x="11420475" y="4884738"/>
          <p14:tracePt t="69250" x="11395075" y="4884738"/>
          <p14:tracePt t="69257" x="11323638" y="4884738"/>
          <p14:tracePt t="69266" x="11252200" y="4902200"/>
          <p14:tracePt t="69279" x="11153775" y="4929188"/>
          <p14:tracePt t="69295" x="10966450" y="5000625"/>
          <p14:tracePt t="69299" x="10875963" y="5027613"/>
          <p14:tracePt t="69312" x="10706100" y="5081588"/>
          <p14:tracePt t="69328" x="10545763" y="5133975"/>
          <p14:tracePt t="69345" x="10296525" y="5197475"/>
          <p14:tracePt t="69362" x="9966325" y="5276850"/>
          <p14:tracePt t="69379" x="9599613" y="5375275"/>
          <p14:tracePt t="69395" x="9286875" y="5456238"/>
          <p14:tracePt t="69412" x="8983663" y="5545138"/>
          <p14:tracePt t="69429" x="8670925" y="5634038"/>
          <p14:tracePt t="69445" x="8491538" y="5688013"/>
          <p14:tracePt t="69462" x="8313738" y="5732463"/>
          <p14:tracePt t="69479" x="8215313" y="5759450"/>
          <p14:tracePt t="69496" x="8089900" y="5768975"/>
          <p14:tracePt t="69512" x="7875588" y="5795963"/>
          <p14:tracePt t="69528" x="7697788" y="5857875"/>
          <p14:tracePt t="69545" x="7491413" y="5911850"/>
          <p14:tracePt t="69562" x="7358063" y="5973763"/>
          <p14:tracePt t="69579" x="7205663" y="6027738"/>
          <p14:tracePt t="69595" x="7045325" y="6054725"/>
          <p14:tracePt t="69612" x="6831013" y="6116638"/>
          <p14:tracePt t="69629" x="6643688" y="6170613"/>
          <p14:tracePt t="69645" x="6545263" y="6180138"/>
          <p14:tracePt t="69662" x="6456363" y="6180138"/>
          <p14:tracePt t="69679" x="6330950" y="6180138"/>
          <p14:tracePt t="69695" x="6205538" y="6170613"/>
          <p14:tracePt t="69712" x="6018213" y="6153150"/>
          <p14:tracePt t="69728" x="5875338" y="6116638"/>
          <p14:tracePt t="69745" x="5724525" y="6116638"/>
          <p14:tracePt t="69762" x="5510213" y="6108700"/>
          <p14:tracePt t="69779" x="5303838" y="6126163"/>
          <p14:tracePt t="69795" x="5089525" y="6170613"/>
          <p14:tracePt t="69812" x="4884738" y="6197600"/>
          <p14:tracePt t="69829" x="4679950" y="6232525"/>
          <p14:tracePt t="69845" x="4491038" y="6242050"/>
          <p14:tracePt t="69862" x="4357688" y="6259513"/>
          <p14:tracePt t="69878" x="4259263" y="6259513"/>
          <p14:tracePt t="69895" x="4143375" y="6259513"/>
          <p14:tracePt t="69912" x="4017963" y="6259513"/>
          <p14:tracePt t="69928" x="3946525" y="6242050"/>
          <p14:tracePt t="69945" x="3884613" y="6232525"/>
          <p14:tracePt t="69962" x="3776663" y="6205538"/>
          <p14:tracePt t="69979" x="3687763" y="6188075"/>
          <p14:tracePt t="69995" x="3625850" y="6188075"/>
          <p14:tracePt t="70012" x="3554413" y="6161088"/>
          <p14:tracePt t="70029" x="3455988" y="6134100"/>
          <p14:tracePt t="70045" x="3357563" y="6116638"/>
          <p14:tracePt t="70062" x="3241675" y="6108700"/>
          <p14:tracePt t="70079" x="3125788" y="6089650"/>
          <p14:tracePt t="70095" x="3000375" y="6081713"/>
          <p14:tracePt t="70112" x="2919413" y="6062663"/>
          <p14:tracePt t="70129" x="2884488" y="6045200"/>
          <p14:tracePt t="70145" x="2857500" y="6027738"/>
          <p14:tracePt t="70162" x="2847975" y="6010275"/>
          <p14:tracePt t="70179" x="2813050" y="6000750"/>
          <p14:tracePt t="70195" x="2776538" y="5991225"/>
          <p14:tracePt t="70212" x="2714625" y="5965825"/>
          <p14:tracePt t="70229" x="2643188" y="5956300"/>
          <p14:tracePt t="70245" x="2589213" y="5929313"/>
          <p14:tracePt t="70262" x="2544763" y="5919788"/>
          <p14:tracePt t="70279" x="2500313" y="5902325"/>
          <p14:tracePt t="70296" x="2482850" y="5857875"/>
          <p14:tracePt t="70312" x="2473325" y="5803900"/>
          <p14:tracePt t="70329" x="2455863" y="5741988"/>
          <p14:tracePt t="70345" x="2428875" y="5697538"/>
          <p14:tracePt t="70362" x="2393950" y="5670550"/>
          <p14:tracePt t="70379" x="2384425" y="5661025"/>
          <p14:tracePt t="70419" x="2384425" y="5653088"/>
          <p14:tracePt t="70442" x="2384425" y="5643563"/>
          <p14:tracePt t="70458" x="2384425" y="5634038"/>
          <p14:tracePt t="70498" x="2384425" y="5616575"/>
          <p14:tracePt t="70506" x="2384425" y="5608638"/>
          <p14:tracePt t="70514" x="2401888" y="5599113"/>
          <p14:tracePt t="70529" x="2473325" y="5554663"/>
          <p14:tracePt t="70545" x="2554288" y="5510213"/>
          <p14:tracePt t="70562" x="2562225" y="5500688"/>
          <p14:tracePt t="70690" x="2581275" y="5500688"/>
          <p14:tracePt t="70706" x="2589213" y="5500688"/>
          <p14:tracePt t="70786" x="2598738" y="5510213"/>
          <p14:tracePt t="70793" x="2608263" y="5510213"/>
          <p14:tracePt t="70882" x="2625725" y="5510213"/>
          <p14:tracePt t="70890" x="2633663" y="5510213"/>
          <p14:tracePt t="70898" x="2652713" y="5510213"/>
          <p14:tracePt t="70912" x="2679700" y="5527675"/>
          <p14:tracePt t="70928" x="2732088" y="5554663"/>
          <p14:tracePt t="70945" x="2795588" y="5572125"/>
          <p14:tracePt t="70962" x="2867025" y="5572125"/>
          <p14:tracePt t="70978" x="2982913" y="5572125"/>
          <p14:tracePt t="70995" x="3098800" y="5572125"/>
          <p14:tracePt t="71012" x="3197225" y="5572125"/>
          <p14:tracePt t="71028" x="3232150" y="5572125"/>
          <p14:tracePt t="71045" x="3295650" y="5572125"/>
          <p14:tracePt t="71062" x="3384550" y="5572125"/>
          <p14:tracePt t="71078" x="3500438" y="5572125"/>
          <p14:tracePt t="71095" x="3625850" y="5572125"/>
          <p14:tracePt t="71112" x="3687763" y="5572125"/>
          <p14:tracePt t="71128" x="3741738" y="5572125"/>
          <p14:tracePt t="71145" x="3813175" y="5572125"/>
          <p14:tracePt t="71162" x="3965575" y="5599113"/>
          <p14:tracePt t="71178" x="4241800" y="5626100"/>
          <p14:tracePt t="71195" x="4483100" y="5626100"/>
          <p14:tracePt t="71212" x="4633913" y="5626100"/>
          <p14:tracePt t="71228" x="4687888" y="5626100"/>
          <p14:tracePt t="71245" x="4705350" y="5626100"/>
          <p14:tracePt t="71262" x="4714875" y="5626100"/>
          <p14:tracePt t="71278" x="4724400" y="5626100"/>
          <p14:tracePt t="71322" x="4741863" y="5626100"/>
          <p14:tracePt t="71331" x="4759325" y="5626100"/>
          <p14:tracePt t="71345" x="4803775" y="5626100"/>
          <p14:tracePt t="71362" x="4884738" y="5626100"/>
          <p14:tracePt t="71378" x="4965700" y="5608638"/>
          <p14:tracePt t="71395" x="5054600" y="5589588"/>
          <p14:tracePt t="71412" x="5153025" y="5581650"/>
          <p14:tracePt t="71428" x="5232400" y="5562600"/>
          <p14:tracePt t="71445" x="5268913" y="5554663"/>
          <p14:tracePt t="71462" x="5286375" y="5554663"/>
          <p14:tracePt t="71482" x="5295900" y="5554663"/>
          <p14:tracePt t="71507" x="5303838" y="5554663"/>
          <p14:tracePt t="71530" x="5313363" y="5554663"/>
          <p14:tracePt t="71538" x="5322888" y="5554663"/>
          <p14:tracePt t="71546" x="5340350" y="5554663"/>
          <p14:tracePt t="71562" x="5367338" y="5554663"/>
          <p14:tracePt t="71578" x="5394325" y="5554663"/>
          <p14:tracePt t="71595" x="5411788" y="5537200"/>
          <p14:tracePt t="71612" x="5429250" y="5527675"/>
          <p14:tracePt t="71628" x="5438775" y="5527675"/>
          <p14:tracePt t="71662" x="5456238" y="5518150"/>
          <p14:tracePt t="71679" x="5491163" y="5510213"/>
          <p14:tracePt t="71695" x="5510213" y="5500688"/>
          <p14:tracePt t="71712" x="5527675" y="5500688"/>
          <p14:tracePt t="71728" x="5562600" y="5500688"/>
          <p14:tracePt t="71745" x="5608638" y="5500688"/>
          <p14:tracePt t="71762" x="5661025" y="5483225"/>
          <p14:tracePt t="71778" x="5680075" y="5483225"/>
          <p14:tracePt t="71795" x="5715000" y="5483225"/>
          <p14:tracePt t="71812" x="5751513" y="5483225"/>
          <p14:tracePt t="71850" x="5768975" y="5483225"/>
          <p14:tracePt t="71866" x="5776913" y="5483225"/>
          <p14:tracePt t="71878" x="5795963" y="5483225"/>
          <p14:tracePt t="71895" x="5840413" y="5483225"/>
          <p14:tracePt t="71912" x="5919788" y="5465763"/>
          <p14:tracePt t="71928" x="5929313" y="5465763"/>
          <p14:tracePt t="71945" x="5938838" y="5465763"/>
          <p14:tracePt t="71961" x="5956300" y="5465763"/>
          <p14:tracePt t="71978" x="5973763" y="5465763"/>
          <p14:tracePt t="71995" x="6010275" y="5465763"/>
          <p14:tracePt t="72012" x="6045200" y="5465763"/>
          <p14:tracePt t="72029" x="6054725" y="5465763"/>
          <p14:tracePt t="72045" x="6062663" y="5465763"/>
          <p14:tracePt t="72066" x="6072188" y="5465763"/>
          <p14:tracePt t="72082" x="6089650" y="5465763"/>
          <p14:tracePt t="72095" x="6134100" y="5465763"/>
          <p14:tracePt t="72112" x="6286500" y="5473700"/>
          <p14:tracePt t="72129" x="6456363" y="5491163"/>
          <p14:tracePt t="72145" x="6589713" y="5491163"/>
          <p14:tracePt t="72162" x="6643688" y="5491163"/>
          <p14:tracePt t="72179" x="6705600" y="5491163"/>
          <p14:tracePt t="72195" x="6777038" y="5491163"/>
          <p14:tracePt t="72212" x="6848475" y="5491163"/>
          <p14:tracePt t="72229" x="6902450" y="5491163"/>
          <p14:tracePt t="72245" x="6919913" y="5473700"/>
          <p14:tracePt t="72274" x="6929438" y="5473700"/>
          <p14:tracePt t="72282" x="6938963" y="5473700"/>
          <p14:tracePt t="72295" x="6946900" y="5473700"/>
          <p14:tracePt t="72299" x="6965950" y="5473700"/>
          <p14:tracePt t="72394" x="6983413" y="5456238"/>
          <p14:tracePt t="72402" x="6991350" y="5456238"/>
          <p14:tracePt t="72412" x="7010400" y="5456238"/>
          <p14:tracePt t="72429" x="7027863" y="5456238"/>
          <p14:tracePt t="72445" x="7054850" y="5456238"/>
          <p14:tracePt t="72462" x="7072313" y="5456238"/>
          <p14:tracePt t="72479" x="7108825" y="5456238"/>
          <p14:tracePt t="72495" x="7126288" y="5456238"/>
          <p14:tracePt t="72512" x="7153275" y="5456238"/>
          <p14:tracePt t="72529" x="7161213" y="5456238"/>
          <p14:tracePt t="72545" x="7188200" y="5465763"/>
          <p14:tracePt t="72579" x="7197725" y="5465763"/>
          <p14:tracePt t="72642" x="7205663" y="5465763"/>
          <p14:tracePt t="72650" x="7215188" y="5465763"/>
          <p14:tracePt t="72662" x="7224713" y="5465763"/>
          <p14:tracePt t="72679" x="7242175" y="5465763"/>
          <p14:tracePt t="72695" x="7251700" y="5465763"/>
          <p14:tracePt t="72712" x="7313613" y="5465763"/>
          <p14:tracePt t="72729" x="7402513" y="5456238"/>
          <p14:tracePt t="72745" x="7572375" y="5411788"/>
          <p14:tracePt t="72762" x="7688263" y="5394325"/>
          <p14:tracePt t="72779" x="7751763" y="5394325"/>
          <p14:tracePt t="72795" x="7796213" y="5375275"/>
          <p14:tracePt t="72812" x="7831138" y="5375275"/>
          <p14:tracePt t="72828" x="7848600" y="5375275"/>
          <p14:tracePt t="72845" x="7867650" y="5375275"/>
          <p14:tracePt t="72862" x="7875588" y="5375275"/>
          <p14:tracePt t="72879" x="7920038" y="5375275"/>
          <p14:tracePt t="72895" x="7947025" y="5375275"/>
          <p14:tracePt t="72912" x="7991475" y="5375275"/>
          <p14:tracePt t="72928" x="8001000" y="5375275"/>
          <p14:tracePt t="72945" x="8018463" y="5375275"/>
          <p14:tracePt t="72962" x="8027988" y="5367338"/>
          <p14:tracePt t="73018" x="8037513" y="5367338"/>
          <p14:tracePt t="73034" x="8054975" y="5367338"/>
          <p14:tracePt t="73042" x="8072438" y="5367338"/>
          <p14:tracePt t="73050" x="8089900" y="5367338"/>
          <p14:tracePt t="73062" x="8116888" y="5367338"/>
          <p14:tracePt t="73078" x="8126413" y="5367338"/>
          <p14:tracePt t="73450" x="8116888" y="5367338"/>
          <p14:tracePt t="73458" x="8108950" y="5384800"/>
          <p14:tracePt t="73466" x="8099425" y="5384800"/>
          <p14:tracePt t="73478" x="8099425" y="5394325"/>
          <p14:tracePt t="73495" x="8089900" y="5402263"/>
          <p14:tracePt t="73586" x="8089900" y="5411788"/>
          <p14:tracePt t="73602" x="8116888" y="5419725"/>
          <p14:tracePt t="73610" x="8153400" y="5438775"/>
          <p14:tracePt t="73618" x="8215313" y="5465763"/>
          <p14:tracePt t="73628" x="8259763" y="5465763"/>
          <p14:tracePt t="73645" x="8402638" y="5465763"/>
          <p14:tracePt t="73661" x="8491538" y="5473700"/>
          <p14:tracePt t="73678" x="8518525" y="5483225"/>
          <p14:tracePt t="73695" x="8562975" y="5491163"/>
          <p14:tracePt t="73712" x="8705850" y="5537200"/>
          <p14:tracePt t="73728" x="8858250" y="5554663"/>
          <p14:tracePt t="73745" x="9010650" y="5572125"/>
          <p14:tracePt t="73761" x="9109075" y="5589588"/>
          <p14:tracePt t="73778" x="9161463" y="5599113"/>
          <p14:tracePt t="73795" x="9205913" y="5599113"/>
          <p14:tracePt t="73817" x="9215438" y="5599113"/>
          <p14:tracePt t="73828" x="9232900" y="5589588"/>
          <p14:tracePt t="73845" x="9323388" y="5572125"/>
          <p14:tracePt t="73861" x="9420225" y="5554663"/>
          <p14:tracePt t="73878" x="9510713" y="5545138"/>
          <p14:tracePt t="73895" x="9582150" y="5545138"/>
          <p14:tracePt t="73911" x="9653588" y="5545138"/>
          <p14:tracePt t="73928" x="9661525" y="5545138"/>
          <p14:tracePt t="73945" x="9688513" y="5545138"/>
          <p14:tracePt t="73961" x="9705975" y="5545138"/>
          <p14:tracePt t="73978" x="9715500" y="5545138"/>
          <p14:tracePt t="73995" x="9725025" y="5545138"/>
          <p14:tracePt t="74011" x="9752013" y="5545138"/>
          <p14:tracePt t="74028" x="9796463" y="5562600"/>
          <p14:tracePt t="74045" x="9840913" y="5562600"/>
          <p14:tracePt t="74061" x="9875838" y="5562600"/>
          <p14:tracePt t="74078" x="9894888" y="5562600"/>
          <p14:tracePt t="74130" x="9902825" y="5562600"/>
          <p14:tracePt t="74139" x="9912350" y="5562600"/>
          <p14:tracePt t="74146" x="9920288" y="5562600"/>
          <p14:tracePt t="74242" x="9929813" y="5562600"/>
          <p14:tracePt t="74266" x="9939338" y="5562600"/>
          <p14:tracePt t="74274" x="9939338" y="5554663"/>
          <p14:tracePt t="74290" x="9947275" y="5545138"/>
          <p14:tracePt t="74313" x="9966325" y="5545138"/>
          <p14:tracePt t="74321" x="9974263" y="5545138"/>
          <p14:tracePt t="74330" x="9991725" y="5545138"/>
          <p14:tracePt t="74426" x="10001250" y="5545138"/>
          <p14:tracePt t="74434" x="10018713" y="5537200"/>
          <p14:tracePt t="74445" x="10028238" y="5527675"/>
          <p14:tracePt t="74462" x="10072688" y="5518150"/>
          <p14:tracePt t="74478" x="10090150" y="5510213"/>
          <p14:tracePt t="74495" x="10117138" y="5500688"/>
          <p14:tracePt t="74512" x="10134600" y="5491163"/>
          <p14:tracePt t="74529" x="10144125" y="5491163"/>
          <p14:tracePt t="74545" x="10153650" y="5491163"/>
          <p14:tracePt t="74562" x="10171113" y="5491163"/>
          <p14:tracePt t="74602" x="10180638" y="5491163"/>
          <p14:tracePt t="74612" x="10188575" y="5491163"/>
          <p14:tracePt t="74628" x="10215563" y="5483225"/>
          <p14:tracePt t="74645" x="10260013" y="5473700"/>
          <p14:tracePt t="74662" x="10269538" y="5473700"/>
          <p14:tracePt t="74679" x="10296525" y="5473700"/>
          <p14:tracePt t="74695" x="10323513" y="5465763"/>
          <p14:tracePt t="74712" x="10394950" y="5456238"/>
          <p14:tracePt t="74729" x="10447338" y="5438775"/>
          <p14:tracePt t="74745" x="10491788" y="5429250"/>
          <p14:tracePt t="74762" x="10545763" y="5429250"/>
          <p14:tracePt t="74778" x="10599738" y="5429250"/>
          <p14:tracePt t="74795" x="10617200" y="5429250"/>
          <p14:tracePt t="74812" x="10653713" y="5429250"/>
          <p14:tracePt t="74828" x="10688638" y="5429250"/>
          <p14:tracePt t="74845" x="10715625" y="5429250"/>
          <p14:tracePt t="74862" x="10733088" y="5429250"/>
          <p14:tracePt t="74878" x="10742613" y="5429250"/>
          <p14:tracePt t="74955" x="10742613" y="5419725"/>
          <p14:tracePt t="75010" x="10698163" y="5438775"/>
          <p14:tracePt t="75018" x="10609263" y="5456238"/>
          <p14:tracePt t="75028" x="10510838" y="5473700"/>
          <p14:tracePt t="75045" x="9966325" y="5599113"/>
          <p14:tracePt t="75062" x="9528175" y="5724525"/>
          <p14:tracePt t="75078" x="9251950" y="5786438"/>
          <p14:tracePt t="75095" x="9099550" y="5803900"/>
          <p14:tracePt t="75112" x="8894763" y="5803900"/>
          <p14:tracePt t="75129" x="8715375" y="5803900"/>
          <p14:tracePt t="75145" x="8296275" y="5803900"/>
          <p14:tracePt t="75162" x="7974013" y="5813425"/>
          <p14:tracePt t="75179" x="7759700" y="5840413"/>
          <p14:tracePt t="75195" x="7581900" y="5848350"/>
          <p14:tracePt t="75212" x="7412038" y="5848350"/>
          <p14:tracePt t="75228" x="7259638" y="5848350"/>
          <p14:tracePt t="75245" x="7089775" y="5848350"/>
          <p14:tracePt t="75262" x="6884988" y="5848350"/>
          <p14:tracePt t="75278" x="6653213" y="5848350"/>
          <p14:tracePt t="75295" x="6429375" y="5848350"/>
          <p14:tracePt t="75298" x="6313488" y="5848350"/>
          <p14:tracePt t="75312" x="6108700" y="5848350"/>
          <p14:tracePt t="75328" x="6010275" y="5848350"/>
          <p14:tracePt t="75345" x="5813425" y="5848350"/>
          <p14:tracePt t="75361" x="5680075" y="5848350"/>
          <p14:tracePt t="75378" x="5510213" y="5848350"/>
          <p14:tracePt t="75394" x="5180013" y="5857875"/>
          <p14:tracePt t="75411" x="4830763" y="5929313"/>
          <p14:tracePt t="75428" x="4589463" y="5983288"/>
          <p14:tracePt t="75445" x="4330700" y="6010275"/>
          <p14:tracePt t="75462" x="3990975" y="6062663"/>
          <p14:tracePt t="75478" x="3705225" y="6116638"/>
          <p14:tracePt t="75495" x="3517900" y="6126163"/>
          <p14:tracePt t="75512" x="3251200" y="6143625"/>
          <p14:tracePt t="75528" x="3054350" y="6143625"/>
          <p14:tracePt t="75545" x="2919413" y="6143625"/>
          <p14:tracePt t="75562" x="2803525" y="6126163"/>
          <p14:tracePt t="75579" x="2652713" y="6116638"/>
          <p14:tracePt t="75595" x="2428875" y="6116638"/>
          <p14:tracePt t="75612" x="2295525" y="6116638"/>
          <p14:tracePt t="75628" x="2276475" y="6116638"/>
          <p14:tracePt t="75666" x="2259013" y="6108700"/>
          <p14:tracePt t="75690" x="2251075" y="6108700"/>
          <p14:tracePt t="75698" x="2241550" y="6108700"/>
          <p14:tracePt t="75712" x="2214563" y="6108700"/>
          <p14:tracePt t="75729" x="2205038" y="6108700"/>
          <p14:tracePt t="75745" x="2197100" y="6108700"/>
          <p14:tracePt t="75802" x="2197100" y="6099175"/>
          <p14:tracePt t="75810" x="2187575" y="6099175"/>
          <p14:tracePt t="75898" x="2197100" y="6089650"/>
          <p14:tracePt t="75906" x="2205038" y="6089650"/>
          <p14:tracePt t="75914" x="2232025" y="6072188"/>
          <p14:tracePt t="75928" x="2276475" y="6062663"/>
          <p14:tracePt t="75945" x="2303463" y="6045200"/>
          <p14:tracePt t="75961" x="2322513" y="6037263"/>
          <p14:tracePt t="75978" x="2330450" y="6037263"/>
          <p14:tracePt t="76050" x="2347913" y="6037263"/>
          <p14:tracePt t="76122" x="2357438" y="6027738"/>
          <p14:tracePt t="76131" x="2366963" y="6027738"/>
          <p14:tracePt t="76138" x="2384425" y="6018213"/>
          <p14:tracePt t="76145" x="2401888" y="6010275"/>
          <p14:tracePt t="76161" x="2473325" y="5991225"/>
          <p14:tracePt t="76178" x="2608263" y="5965825"/>
          <p14:tracePt t="76195" x="2732088" y="5938838"/>
          <p14:tracePt t="76211" x="2822575" y="5919788"/>
          <p14:tracePt t="76228" x="2840038" y="5911850"/>
          <p14:tracePt t="76244" x="2901950" y="5884863"/>
          <p14:tracePt t="76261" x="3009900" y="5867400"/>
          <p14:tracePt t="76278" x="3152775" y="5822950"/>
          <p14:tracePt t="76295" x="3224213" y="5813425"/>
          <p14:tracePt t="76297" x="3241675" y="5813425"/>
          <p14:tracePt t="76313" x="3259138" y="5813425"/>
          <p14:tracePt t="76328" x="3268663" y="5813425"/>
          <p14:tracePt t="76345" x="3322638" y="5813425"/>
          <p14:tracePt t="76361" x="3375025" y="5813425"/>
          <p14:tracePt t="76378" x="3455988" y="5840413"/>
          <p14:tracePt t="76395" x="3509963" y="5867400"/>
          <p14:tracePt t="76411" x="3527425" y="5884863"/>
          <p14:tracePt t="76428" x="3589338" y="5919788"/>
          <p14:tracePt t="76445" x="3679825" y="5946775"/>
          <p14:tracePt t="76461" x="3795713" y="5983288"/>
          <p14:tracePt t="76478" x="3929063" y="5983288"/>
          <p14:tracePt t="76494" x="3990975" y="5983288"/>
          <p14:tracePt t="76511" x="4010025" y="5983288"/>
          <p14:tracePt t="76528" x="4017963" y="5983288"/>
          <p14:tracePt t="76569" x="4027488" y="5983288"/>
          <p14:tracePt t="76585" x="4037013" y="5983288"/>
          <p14:tracePt t="76595" x="4062413" y="5991225"/>
          <p14:tracePt t="76612" x="4133850" y="6000750"/>
          <p14:tracePt t="76628" x="4214813" y="6045200"/>
          <p14:tracePt t="76645" x="4268788" y="6062663"/>
          <p14:tracePt t="76662" x="4340225" y="6099175"/>
          <p14:tracePt t="76678" x="4357688" y="6116638"/>
          <p14:tracePt t="76705" x="4367213" y="6116638"/>
          <p14:tracePt t="76730" x="4384675" y="6116638"/>
          <p14:tracePt t="76737" x="4394200" y="6116638"/>
          <p14:tracePt t="76746" x="4419600" y="6108700"/>
          <p14:tracePt t="76761" x="4491038" y="6089650"/>
          <p14:tracePt t="76778" x="4608513" y="6072188"/>
          <p14:tracePt t="76795" x="4732338" y="6062663"/>
          <p14:tracePt t="76811" x="4884738" y="6037263"/>
          <p14:tracePt t="76828" x="4983163" y="6018213"/>
          <p14:tracePt t="76845" x="5010150" y="6010275"/>
          <p14:tracePt t="76878" x="5027613" y="6010275"/>
          <p14:tracePt t="76895" x="5045075" y="6010275"/>
          <p14:tracePt t="76912" x="5072063" y="6010275"/>
          <p14:tracePt t="76928" x="5081588" y="6010275"/>
          <p14:tracePt t="76945" x="5099050" y="6010275"/>
          <p14:tracePt t="76961" x="5108575" y="6010275"/>
          <p14:tracePt t="76978" x="5116513" y="6010275"/>
          <p14:tracePt t="77034" x="5126038" y="6010275"/>
          <p14:tracePt t="77818" x="5153025" y="6010275"/>
          <p14:tracePt t="77826" x="5180013" y="6010275"/>
          <p14:tracePt t="77832" x="5205413" y="6010275"/>
          <p14:tracePt t="77844" x="5259388" y="6010275"/>
          <p14:tracePt t="77861" x="5322888" y="6010275"/>
          <p14:tracePt t="77878" x="5384800" y="6010275"/>
          <p14:tracePt t="77894" x="5429250" y="6000750"/>
          <p14:tracePt t="77911" x="5491163" y="5991225"/>
          <p14:tracePt t="77928" x="5599113" y="5946775"/>
          <p14:tracePt t="77944" x="5697538" y="5919788"/>
          <p14:tracePt t="77961" x="5724525" y="5911850"/>
          <p14:tracePt t="77978" x="5751513" y="5911850"/>
          <p14:tracePt t="77994" x="5813425" y="5911850"/>
          <p14:tracePt t="78011" x="5902325" y="5911850"/>
          <p14:tracePt t="78028" x="5973763" y="5894388"/>
          <p14:tracePt t="78044" x="6018213" y="5884863"/>
          <p14:tracePt t="78061" x="6027738" y="5884863"/>
          <p14:tracePt t="78078" x="6037263" y="5884863"/>
          <p14:tracePt t="78094" x="6054725" y="5884863"/>
          <p14:tracePt t="78111" x="6081713" y="5884863"/>
          <p14:tracePt t="78128" x="6161088" y="5884863"/>
          <p14:tracePt t="78144" x="6197600" y="5884863"/>
          <p14:tracePt t="78161" x="6232525" y="5875338"/>
          <p14:tracePt t="78178" x="6259513" y="5875338"/>
          <p14:tracePt t="78194" x="6303963" y="5875338"/>
          <p14:tracePt t="78211" x="6367463" y="5875338"/>
          <p14:tracePt t="78228" x="6456363" y="5875338"/>
          <p14:tracePt t="78245" x="6554788" y="5875338"/>
          <p14:tracePt t="78261" x="6581775" y="5875338"/>
          <p14:tracePt t="78395" x="6589713" y="5875338"/>
          <p14:tracePt t="78402" x="6599238" y="5875338"/>
          <p14:tracePt t="78418" x="6608763" y="5875338"/>
          <p14:tracePt t="78428" x="6616700" y="5875338"/>
          <p14:tracePt t="78458" x="6634163" y="5875338"/>
          <p14:tracePt t="78674" x="6643688" y="5875338"/>
          <p14:tracePt t="78843" x="6643688" y="5884863"/>
          <p14:tracePt t="79026" x="6643688" y="5894388"/>
          <p14:tracePt t="79034" x="6643688" y="5902325"/>
          <p14:tracePt t="79045" x="6670675" y="5902325"/>
          <p14:tracePt t="79061" x="6732588" y="5911850"/>
          <p14:tracePt t="79078" x="6831013" y="5911850"/>
          <p14:tracePt t="79095" x="7000875" y="5919788"/>
          <p14:tracePt t="79112" x="7259638" y="5919788"/>
          <p14:tracePt t="79128" x="7634288" y="5875338"/>
          <p14:tracePt t="79145" x="7804150" y="5875338"/>
          <p14:tracePt t="79161" x="7920038" y="5875338"/>
          <p14:tracePt t="79178" x="8018463" y="5875338"/>
          <p14:tracePt t="79195" x="8143875" y="5875338"/>
          <p14:tracePt t="79211" x="8269288" y="5911850"/>
          <p14:tracePt t="79228" x="8358188" y="5938838"/>
          <p14:tracePt t="79245" x="8420100" y="5938838"/>
          <p14:tracePt t="79261" x="8439150" y="5946775"/>
          <p14:tracePt t="79278" x="8456613" y="5946775"/>
          <p14:tracePt t="79295" x="8491538" y="5946775"/>
          <p14:tracePt t="79298" x="8510588" y="5946775"/>
          <p14:tracePt t="79312" x="8555038" y="5946775"/>
          <p14:tracePt t="79328" x="8562975" y="5946775"/>
          <p14:tracePt t="79345" x="8582025" y="5965825"/>
          <p14:tracePt t="79361" x="8599488" y="5983288"/>
          <p14:tracePt t="79378" x="8609013" y="6000750"/>
          <p14:tracePt t="79395" x="8634413" y="6000750"/>
          <p14:tracePt t="79411" x="8670925" y="6000750"/>
          <p14:tracePt t="79428" x="8715375" y="6000750"/>
          <p14:tracePt t="79445" x="8777288" y="6000750"/>
          <p14:tracePt t="79461" x="8840788" y="5991225"/>
          <p14:tracePt t="79478" x="8956675" y="5983288"/>
          <p14:tracePt t="79495" x="9090025" y="5965825"/>
          <p14:tracePt t="79512" x="9188450" y="5965825"/>
          <p14:tracePt t="79528" x="9224963" y="5965825"/>
          <p14:tracePt t="79545" x="9277350" y="5973763"/>
          <p14:tracePt t="79561" x="9331325" y="6000750"/>
          <p14:tracePt t="79578" x="9385300" y="6000750"/>
          <p14:tracePt t="79595" x="9429750" y="6000750"/>
          <p14:tracePt t="79611" x="9501188" y="5983288"/>
          <p14:tracePt t="79628" x="9563100" y="5956300"/>
          <p14:tracePt t="79645" x="9634538" y="5929313"/>
          <p14:tracePt t="79661" x="9688513" y="5911850"/>
          <p14:tracePt t="79678" x="9725025" y="5894388"/>
          <p14:tracePt t="79695" x="9742488" y="5894388"/>
          <p14:tracePt t="79712" x="9769475" y="5894388"/>
          <p14:tracePt t="79728" x="9831388" y="5894388"/>
          <p14:tracePt t="79745" x="9939338" y="5884863"/>
          <p14:tracePt t="79761" x="9956800" y="5884863"/>
          <p14:tracePt t="79778" x="9966325" y="5884863"/>
          <p14:tracePt t="79795" x="9974263" y="5884863"/>
          <p14:tracePt t="79818" x="9983788" y="5884863"/>
          <p14:tracePt t="79828" x="10001250" y="5894388"/>
          <p14:tracePt t="79845" x="10045700" y="5946775"/>
          <p14:tracePt t="79861" x="10109200" y="6010275"/>
          <p14:tracePt t="79878" x="10161588" y="6027738"/>
          <p14:tracePt t="79895" x="10161588" y="6037263"/>
          <p14:tracePt t="79970" x="10171113" y="6037263"/>
          <p14:tracePt t="79978" x="10180638" y="6037263"/>
          <p14:tracePt t="79986" x="10188575" y="6037263"/>
          <p14:tracePt t="80018" x="10198100" y="6037263"/>
          <p14:tracePt t="80034" x="10215563" y="6037263"/>
          <p14:tracePt t="80042" x="10233025" y="6037263"/>
          <p14:tracePt t="80050" x="10252075" y="6037263"/>
          <p14:tracePt t="80061" x="10277475" y="6027738"/>
          <p14:tracePt t="80078" x="10323513" y="6010275"/>
          <p14:tracePt t="80095" x="10358438" y="6000750"/>
          <p14:tracePt t="80111" x="10420350" y="5983288"/>
          <p14:tracePt t="80128" x="10590213" y="5938838"/>
          <p14:tracePt t="80145" x="10661650" y="5929313"/>
          <p14:tracePt t="80161" x="10688638" y="5919788"/>
          <p14:tracePt t="80226" x="10698163" y="5911850"/>
          <p14:tracePt t="80250" x="10706100" y="5902325"/>
          <p14:tracePt t="80258" x="10715625" y="5894388"/>
          <p14:tracePt t="80275" x="10715625" y="5884863"/>
          <p14:tracePt t="80290" x="10725150" y="5884863"/>
          <p14:tracePt t="80314" x="10725150" y="5875338"/>
          <p14:tracePt t="80322" x="10725150" y="5857875"/>
          <p14:tracePt t="80338" x="10715625" y="5840413"/>
          <p14:tracePt t="80346" x="10706100" y="5840413"/>
          <p14:tracePt t="80362" x="10653713" y="5830888"/>
          <p14:tracePt t="80378" x="10572750" y="5822950"/>
          <p14:tracePt t="80395" x="10420350" y="5822950"/>
          <p14:tracePt t="80411" x="10180638" y="5822950"/>
          <p14:tracePt t="80428" x="9966325" y="5857875"/>
          <p14:tracePt t="80445" x="9617075" y="5956300"/>
          <p14:tracePt t="80461" x="9109075" y="6081713"/>
          <p14:tracePt t="80478" x="8634413" y="6170613"/>
          <p14:tracePt t="80496" x="8001000" y="6286500"/>
          <p14:tracePt t="80512" x="7608888" y="6303963"/>
          <p14:tracePt t="80528" x="7304088" y="6323013"/>
          <p14:tracePt t="80545" x="7099300" y="6330950"/>
          <p14:tracePt t="80561" x="6929438" y="6348413"/>
          <p14:tracePt t="80578" x="6705600" y="6384925"/>
          <p14:tracePt t="80596" x="6375400" y="6394450"/>
          <p14:tracePt t="80611" x="5875338" y="6419850"/>
          <p14:tracePt t="80628" x="5518150" y="6456363"/>
          <p14:tracePt t="80645" x="5330825" y="6483350"/>
          <p14:tracePt t="80661" x="5205413" y="6491288"/>
          <p14:tracePt t="80678" x="5081588" y="6510338"/>
          <p14:tracePt t="80695" x="4902200" y="6510338"/>
          <p14:tracePt t="80712" x="4465638" y="6510338"/>
          <p14:tracePt t="80729" x="4125913" y="6510338"/>
          <p14:tracePt t="80745" x="4037013" y="6510338"/>
          <p14:tracePt t="80761" x="3956050" y="6510338"/>
          <p14:tracePt t="80778" x="3848100" y="6510338"/>
          <p14:tracePt t="80795" x="3670300" y="6510338"/>
          <p14:tracePt t="80811" x="3303588" y="6510338"/>
          <p14:tracePt t="80828" x="3062288" y="6518275"/>
          <p14:tracePt t="80845" x="2973388" y="6518275"/>
          <p14:tracePt t="80861" x="2928938" y="6518275"/>
          <p14:tracePt t="80878" x="2857500" y="6518275"/>
          <p14:tracePt t="80895" x="2714625" y="6510338"/>
          <p14:tracePt t="80912" x="2446338" y="6491288"/>
          <p14:tracePt t="80928" x="2179638" y="6491288"/>
          <p14:tracePt t="80945" x="2116138" y="6491288"/>
          <p14:tracePt t="80961" x="2108200" y="6491288"/>
          <p14:tracePt t="80978" x="2071688" y="6491288"/>
          <p14:tracePt t="80995" x="2036763" y="6483350"/>
          <p14:tracePt t="81012" x="1973263" y="6483350"/>
          <p14:tracePt t="81028" x="1938338" y="6473825"/>
          <p14:tracePt t="81378" x="1946275" y="6491288"/>
          <p14:tracePt t="81384" x="1965325" y="6491288"/>
          <p14:tracePt t="82827" x="1965325" y="6500813"/>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AD6DA1-889C-4B4E-99A5-F6E6468A90E4}"/>
              </a:ext>
            </a:extLst>
          </p:cNvPr>
          <p:cNvSpPr txBox="1"/>
          <p:nvPr/>
        </p:nvSpPr>
        <p:spPr>
          <a:xfrm>
            <a:off x="323558" y="182880"/>
            <a:ext cx="11690252" cy="707886"/>
          </a:xfrm>
          <a:prstGeom prst="rect">
            <a:avLst/>
          </a:prstGeom>
          <a:noFill/>
        </p:spPr>
        <p:txBody>
          <a:bodyPr wrap="square" rtlCol="0">
            <a:spAutoFit/>
          </a:bodyPr>
          <a:lstStyle/>
          <a:p>
            <a:pPr algn="r"/>
            <a:r>
              <a:rPr lang="ar-SA" sz="4000" b="1" i="0" dirty="0">
                <a:solidFill>
                  <a:srgbClr val="7030A0"/>
                </a:solidFill>
                <a:effectLst/>
                <a:latin typeface="Arabic Typesetting" panose="03020402040406030203" pitchFamily="66" charset="-78"/>
                <a:cs typeface="Arabic Typesetting" panose="03020402040406030203" pitchFamily="66" charset="-78"/>
              </a:rPr>
              <a:t>شَهْرُ رَمَضَانَ الَّذِي أُنزِلَ فِيهِ الْقُرْآنُ هُدًى لِّلنَّاسِ وَبَيِّنَاتٍ مِّنَ الْهُدَىٰ وَالْفُرْقَانِ فَمَن شَهِدَ مِنكُمُ الشَّهْرَ فَلْيَصُمْهُ</a:t>
            </a:r>
            <a:endParaRPr lang="en-US" sz="4000" b="1" dirty="0">
              <a:solidFill>
                <a:srgbClr val="7030A0"/>
              </a:solidFill>
            </a:endParaRPr>
          </a:p>
        </p:txBody>
      </p:sp>
      <p:sp>
        <p:nvSpPr>
          <p:cNvPr id="3" name="TextBox 2">
            <a:extLst>
              <a:ext uri="{FF2B5EF4-FFF2-40B4-BE49-F238E27FC236}">
                <a16:creationId xmlns:a16="http://schemas.microsoft.com/office/drawing/2014/main" id="{B51A2E9B-5F6D-4DA2-B748-6ED89441CDD7}"/>
              </a:ext>
            </a:extLst>
          </p:cNvPr>
          <p:cNvSpPr txBox="1"/>
          <p:nvPr/>
        </p:nvSpPr>
        <p:spPr>
          <a:xfrm>
            <a:off x="89095" y="760137"/>
            <a:ext cx="12013809" cy="1754326"/>
          </a:xfrm>
          <a:prstGeom prst="rect">
            <a:avLst/>
          </a:prstGeom>
          <a:noFill/>
        </p:spPr>
        <p:txBody>
          <a:bodyPr wrap="square" rtlCol="0">
            <a:spAutoFit/>
          </a:bodyPr>
          <a:lstStyle/>
          <a:p>
            <a:r>
              <a:rPr lang="bn-IN" sz="3600" b="1" dirty="0">
                <a:latin typeface="ArhialkhanOMJ" panose="00000400000000000000" pitchFamily="2" charset="0"/>
                <a:cs typeface="ArhialkhanOMJ" panose="00000400000000000000" pitchFamily="2" charset="0"/>
              </a:rPr>
              <a:t>রমজান এমন মাস, যাতে মানবজাতির পথপ্রদর্শন ও হেদায়াতের স্পষ্ট দলিলাদি এবং সত্য মিথ্যার পার্থক্যকারী হিসেবে কুরআন নাজিল করা হয়েছে। সুতরাং তোমাদের যে রমযান মাস পায় সে যেন রোযা রাখে। </a:t>
            </a:r>
            <a:endParaRPr lang="en-US" sz="3600" b="1" dirty="0">
              <a:latin typeface="ArhialkhanOMJ" panose="00000400000000000000" pitchFamily="2" charset="0"/>
              <a:cs typeface="ArhialkhanOMJ" panose="00000400000000000000" pitchFamily="2" charset="0"/>
            </a:endParaRPr>
          </a:p>
        </p:txBody>
      </p:sp>
      <p:sp>
        <p:nvSpPr>
          <p:cNvPr id="4" name="TextBox 3">
            <a:extLst>
              <a:ext uri="{FF2B5EF4-FFF2-40B4-BE49-F238E27FC236}">
                <a16:creationId xmlns:a16="http://schemas.microsoft.com/office/drawing/2014/main" id="{87E8B0B7-DE6C-4DBC-A32D-F8FBC91E0580}"/>
              </a:ext>
            </a:extLst>
          </p:cNvPr>
          <p:cNvSpPr txBox="1"/>
          <p:nvPr/>
        </p:nvSpPr>
        <p:spPr>
          <a:xfrm>
            <a:off x="250873" y="2514463"/>
            <a:ext cx="11690252" cy="1323439"/>
          </a:xfrm>
          <a:prstGeom prst="rect">
            <a:avLst/>
          </a:prstGeom>
          <a:noFill/>
        </p:spPr>
        <p:txBody>
          <a:bodyPr wrap="square" rtlCol="0">
            <a:spAutoFit/>
          </a:bodyPr>
          <a:lstStyle/>
          <a:p>
            <a:pPr algn="r"/>
            <a:r>
              <a:rPr lang="ar-SA" sz="4000" b="1" i="0" dirty="0">
                <a:solidFill>
                  <a:srgbClr val="002060"/>
                </a:solidFill>
                <a:effectLst/>
                <a:latin typeface="Arabic Typesetting" panose="03020402040406030203" pitchFamily="66" charset="-78"/>
                <a:cs typeface="Arabic Typesetting" panose="03020402040406030203" pitchFamily="66" charset="-78"/>
              </a:rPr>
              <a:t>وَمَن كَانَ مَرِيضًا أَوْ عَلَىٰ سَفَرٍ فَعِدَّةٌ مِّنْ أَيَّامٍ أُخَرَ يُرِيدُ اللَّـهُ بِكُمُ الْيُسْرَ وَلَا يُرِيدُ بِكُمُ الْعُسْرَ وَلِتُكْمِلُوا الْعِدَّةَ وَلِتُكَبِّرُوا اللَّـهَ عَلَىٰ مَا هَدَاكُمْ وَلَعَلَّكُمْ تَشْكُرُونَ</a:t>
            </a:r>
            <a:endParaRPr lang="en-US" sz="4000" b="1" dirty="0">
              <a:solidFill>
                <a:srgbClr val="002060"/>
              </a:solidFill>
            </a:endParaRPr>
          </a:p>
        </p:txBody>
      </p:sp>
      <p:sp>
        <p:nvSpPr>
          <p:cNvPr id="6" name="TextBox 5">
            <a:extLst>
              <a:ext uri="{FF2B5EF4-FFF2-40B4-BE49-F238E27FC236}">
                <a16:creationId xmlns:a16="http://schemas.microsoft.com/office/drawing/2014/main" id="{DA0E6536-C2FD-497B-9D12-86AFDA914832}"/>
              </a:ext>
            </a:extLst>
          </p:cNvPr>
          <p:cNvSpPr txBox="1"/>
          <p:nvPr/>
        </p:nvSpPr>
        <p:spPr>
          <a:xfrm>
            <a:off x="250872" y="3897548"/>
            <a:ext cx="11762937" cy="2862322"/>
          </a:xfrm>
          <a:prstGeom prst="rect">
            <a:avLst/>
          </a:prstGeom>
          <a:noFill/>
        </p:spPr>
        <p:txBody>
          <a:bodyPr wrap="square" rtlCol="0">
            <a:spAutoFit/>
          </a:bodyPr>
          <a:lstStyle/>
          <a:p>
            <a:pPr algn="just"/>
            <a:r>
              <a:rPr lang="bn-IN" sz="3600" dirty="0">
                <a:latin typeface="NikoshBAN" panose="02000000000000000000" pitchFamily="2" charset="0"/>
                <a:cs typeface="NikoshBAN" panose="02000000000000000000" pitchFamily="2" charset="0"/>
              </a:rPr>
              <a:t>তোমাদের মধ্যে কেউ যদি অসুস্থ হয় বা সফরে থাকে সে  অন্য দিনগুলোতে সিয়াম পূর্ণ করবে। তোমাদের জন্য যা সহজ তাই আল্লাহ্‌ চান । আর তোমাদের জন্য যা কঠিন তা আল্লাহ্‌ চান না। আর এটি এজন্য যে, যাতে তোমরা রোযার সংখ্যা পূরণ করতে পার। আল্লাহ্‌ তোমাদের সৎ পথে পরিচালিত করার কারণে তাঁর শ্রেষ্ঠত্ব ও কৃতজ্ঞতা প্রাকাশ কর। </a:t>
            </a:r>
            <a:endParaRPr lang="en-US" sz="3600" dirty="0"/>
          </a:p>
        </p:txBody>
      </p:sp>
    </p:spTree>
    <p:custDataLst>
      <p:tags r:id="rId1"/>
    </p:custDataLst>
    <p:extLst>
      <p:ext uri="{BB962C8B-B14F-4D97-AF65-F5344CB8AC3E}">
        <p14:creationId xmlns:p14="http://schemas.microsoft.com/office/powerpoint/2010/main" val="915896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8976">
        <p15:prstTrans prst="pageCurlDouble"/>
      </p:transition>
    </mc:Choice>
    <mc:Fallback xmlns="">
      <p:transition spd="slow" advTm="689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3"/>
                                        </p:tgtEl>
                                        <p:attrNameLst>
                                          <p:attrName>ppt_y</p:attrName>
                                        </p:attrNameLst>
                                      </p:cBhvr>
                                      <p:tavLst>
                                        <p:tav tm="0">
                                          <p:val>
                                            <p:strVal val="#ppt_y"/>
                                          </p:val>
                                        </p:tav>
                                        <p:tav tm="100000">
                                          <p:val>
                                            <p:strVal val="#ppt_y"/>
                                          </p:val>
                                        </p:tav>
                                      </p:tavLst>
                                    </p:anim>
                                    <p:anim calcmode="lin" valueType="num">
                                      <p:cBhvr>
                                        <p:cTn id="16"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wd">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extLst>
    <p:ext uri="{3A86A75C-4F4B-4683-9AE1-C65F6400EC91}">
      <p14:laserTraceLst xmlns:p14="http://schemas.microsoft.com/office/powerpoint/2010/main">
        <p14:tracePtLst>
          <p14:tracePt t="1613" x="1965325" y="6483350"/>
          <p14:tracePt t="2470" x="1965325" y="6465888"/>
          <p14:tracePt t="2486" x="2000250" y="6411913"/>
          <p14:tracePt t="2494" x="2017713" y="6394450"/>
          <p14:tracePt t="2501" x="2098675" y="6313488"/>
          <p14:tracePt t="2514" x="2187575" y="6224588"/>
          <p14:tracePt t="2530" x="2384425" y="6037263"/>
          <p14:tracePt t="2547" x="2840038" y="5751513"/>
          <p14:tracePt t="2564" x="3259138" y="5456238"/>
          <p14:tracePt t="2580" x="3608388" y="5180013"/>
          <p14:tracePt t="2597" x="3732213" y="5062538"/>
          <p14:tracePt t="2614" x="3795713" y="4983163"/>
          <p14:tracePt t="2631" x="3795713" y="4929188"/>
          <p14:tracePt t="2647" x="3795713" y="4894263"/>
          <p14:tracePt t="2664" x="3813175" y="4848225"/>
          <p14:tracePt t="2681" x="3857625" y="4768850"/>
          <p14:tracePt t="2697" x="3902075" y="4670425"/>
          <p14:tracePt t="2714" x="3938588" y="4598988"/>
          <p14:tracePt t="2730" x="3965575" y="4527550"/>
          <p14:tracePt t="2747" x="3983038" y="4465638"/>
          <p14:tracePt t="2764" x="4098925" y="4313238"/>
          <p14:tracePt t="2780" x="4170363" y="4241800"/>
          <p14:tracePt t="2797" x="4205288" y="4187825"/>
          <p14:tracePt t="2814" x="4241800" y="4152900"/>
          <p14:tracePt t="2830" x="4384675" y="4037013"/>
          <p14:tracePt t="2847" x="4581525" y="3919538"/>
          <p14:tracePt t="2864" x="4848225" y="3759200"/>
          <p14:tracePt t="2880" x="5062538" y="3625850"/>
          <p14:tracePt t="2897" x="5197475" y="3536950"/>
          <p14:tracePt t="2914" x="5286375" y="3455988"/>
          <p14:tracePt t="2931" x="5367338" y="3384550"/>
          <p14:tracePt t="2933" x="5402263" y="3367088"/>
          <p14:tracePt t="2947" x="5465763" y="3313113"/>
          <p14:tracePt t="2964" x="5795963" y="3187700"/>
          <p14:tracePt t="2980" x="5983288" y="3108325"/>
          <p14:tracePt t="2997" x="6108700" y="3071813"/>
          <p14:tracePt t="3014" x="6357938" y="2973388"/>
          <p14:tracePt t="3030" x="6500813" y="2867025"/>
          <p14:tracePt t="3047" x="6634163" y="2803525"/>
          <p14:tracePt t="3064" x="6867525" y="2687638"/>
          <p14:tracePt t="3081" x="7018338" y="2589213"/>
          <p14:tracePt t="3097" x="7108825" y="2527300"/>
          <p14:tracePt t="3114" x="7134225" y="2500313"/>
          <p14:tracePt t="3131" x="7180263" y="2465388"/>
          <p14:tracePt t="3148" x="7259638" y="2419350"/>
          <p14:tracePt t="3164" x="7331075" y="2419350"/>
          <p14:tracePt t="3181" x="7439025" y="2419350"/>
          <p14:tracePt t="3197" x="7537450" y="2419350"/>
          <p14:tracePt t="3214" x="7581900" y="2419350"/>
          <p14:tracePt t="3231" x="7616825" y="2419350"/>
          <p14:tracePt t="3247" x="7670800" y="2384425"/>
          <p14:tracePt t="3264" x="7759700" y="2347913"/>
          <p14:tracePt t="3281" x="7840663" y="2312988"/>
          <p14:tracePt t="3297" x="7902575" y="2276475"/>
          <p14:tracePt t="3314" x="8001000" y="2214563"/>
          <p14:tracePt t="3331" x="8170863" y="2143125"/>
          <p14:tracePt t="3348" x="8599488" y="2017713"/>
          <p14:tracePt t="3364" x="8796338" y="1955800"/>
          <p14:tracePt t="3380" x="8939213" y="1874838"/>
          <p14:tracePt t="3397" x="9072563" y="1822450"/>
          <p14:tracePt t="3414" x="9144000" y="1785938"/>
          <p14:tracePt t="3431" x="9188450" y="1768475"/>
          <p14:tracePt t="3447" x="9286875" y="1724025"/>
          <p14:tracePt t="3464" x="9447213" y="1679575"/>
          <p14:tracePt t="3481" x="9715500" y="1625600"/>
          <p14:tracePt t="3497" x="10055225" y="1562100"/>
          <p14:tracePt t="3514" x="10242550" y="1527175"/>
          <p14:tracePt t="3531" x="10340975" y="1473200"/>
          <p14:tracePt t="3548" x="10466388" y="1401763"/>
          <p14:tracePt t="3564" x="10528300" y="1366838"/>
          <p14:tracePt t="3580" x="10742613" y="1268413"/>
          <p14:tracePt t="3597" x="10895013" y="1204913"/>
          <p14:tracePt t="3614" x="11001375" y="1160463"/>
          <p14:tracePt t="3630" x="11055350" y="1133475"/>
          <p14:tracePt t="3647" x="11072813" y="1116013"/>
          <p14:tracePt t="3664" x="11082338" y="1108075"/>
          <p14:tracePt t="3680" x="11117263" y="1098550"/>
          <p14:tracePt t="3697" x="11134725" y="1081088"/>
          <p14:tracePt t="4012" x="11126788" y="1081088"/>
          <p14:tracePt t="4020" x="11117263" y="1081088"/>
          <p14:tracePt t="4071" x="11109325" y="1081088"/>
          <p14:tracePt t="4079" x="11099800" y="1081088"/>
          <p14:tracePt t="4086" x="11090275" y="1081088"/>
          <p14:tracePt t="4097" x="11082338" y="1081088"/>
          <p14:tracePt t="4114" x="11045825" y="1081088"/>
          <p14:tracePt t="4130" x="11028363" y="1081088"/>
          <p14:tracePt t="4147" x="11010900" y="1081088"/>
          <p14:tracePt t="4164" x="10983913" y="1089025"/>
          <p14:tracePt t="4181" x="10929938" y="1116013"/>
          <p14:tracePt t="4197" x="10841038" y="1152525"/>
          <p14:tracePt t="4214" x="10769600" y="1179513"/>
          <p14:tracePt t="4230" x="10680700" y="1187450"/>
          <p14:tracePt t="4247" x="10563225" y="1204913"/>
          <p14:tracePt t="4264" x="10412413" y="1231900"/>
          <p14:tracePt t="4281" x="10242550" y="1258888"/>
          <p14:tracePt t="4297" x="10180638" y="1276350"/>
          <p14:tracePt t="4314" x="10171113" y="1285875"/>
          <p14:tracePt t="4366" x="10161588" y="1295400"/>
          <p14:tracePt t="4382" x="10126663" y="1295400"/>
          <p14:tracePt t="4390" x="10082213" y="1303338"/>
          <p14:tracePt t="4398" x="10028238" y="1303338"/>
          <p14:tracePt t="4414" x="9885363" y="1330325"/>
          <p14:tracePt t="4430" x="9769475" y="1347788"/>
          <p14:tracePt t="4447" x="9742488" y="1347788"/>
          <p14:tracePt t="4464" x="9732963" y="1347788"/>
          <p14:tracePt t="4480" x="9725025" y="1347788"/>
          <p14:tracePt t="4498" x="9698038" y="1347788"/>
          <p14:tracePt t="4514" x="9698038" y="1330325"/>
          <p14:tracePt t="4566" x="9688513" y="1330325"/>
          <p14:tracePt t="4573" x="9680575" y="1322388"/>
          <p14:tracePt t="4581" x="9671050" y="1312863"/>
          <p14:tracePt t="4597" x="9653588" y="1312863"/>
          <p14:tracePt t="4646" x="9644063" y="1303338"/>
          <p14:tracePt t="4670" x="9644063" y="1295400"/>
          <p14:tracePt t="4678" x="9644063" y="1285875"/>
          <p14:tracePt t="4693" x="9644063" y="1276350"/>
          <p14:tracePt t="4709" x="9634538" y="1268413"/>
          <p14:tracePt t="4725" x="9626600" y="1258888"/>
          <p14:tracePt t="4733" x="9617075" y="1250950"/>
          <p14:tracePt t="4757" x="9609138" y="1241425"/>
          <p14:tracePt t="4846" x="9599613" y="1241425"/>
          <p14:tracePt t="4870" x="9590088" y="1241425"/>
          <p14:tracePt t="4902" x="9582150" y="1241425"/>
          <p14:tracePt t="4910" x="9555163" y="1223963"/>
          <p14:tracePt t="4919" x="9555163" y="1214438"/>
          <p14:tracePt t="4930" x="9537700" y="1204913"/>
          <p14:tracePt t="4947" x="9518650" y="1179513"/>
          <p14:tracePt t="4964" x="9483725" y="1152525"/>
          <p14:tracePt t="4980" x="9466263" y="1133475"/>
          <p14:tracePt t="4997" x="9456738" y="1133475"/>
          <p14:tracePt t="5030" x="9447213" y="1133475"/>
          <p14:tracePt t="5047" x="9429750" y="1116013"/>
          <p14:tracePt t="5064" x="9420225" y="1116013"/>
          <p14:tracePt t="5080" x="9402763" y="1098550"/>
          <p14:tracePt t="5097" x="9385300" y="1089025"/>
          <p14:tracePt t="5114" x="9358313" y="1062038"/>
          <p14:tracePt t="5130" x="9340850" y="1062038"/>
          <p14:tracePt t="5147" x="9313863" y="1062038"/>
          <p14:tracePt t="5164" x="9277350" y="1044575"/>
          <p14:tracePt t="5180" x="9259888" y="1044575"/>
          <p14:tracePt t="5302" x="9242425" y="1027113"/>
          <p14:tracePt t="5318" x="9224963" y="1027113"/>
          <p14:tracePt t="5326" x="9205913" y="1027113"/>
          <p14:tracePt t="5333" x="9180513" y="1027113"/>
          <p14:tracePt t="5347" x="9161463" y="1027113"/>
          <p14:tracePt t="5364" x="9090025" y="1009650"/>
          <p14:tracePt t="5380" x="9063038" y="1009650"/>
          <p14:tracePt t="5397" x="9028113" y="1009650"/>
          <p14:tracePt t="5414" x="8991600" y="1009650"/>
          <p14:tracePt t="5430" x="8947150" y="1009650"/>
          <p14:tracePt t="5447" x="8912225" y="1009650"/>
          <p14:tracePt t="5464" x="8858250" y="1009650"/>
          <p14:tracePt t="5480" x="8769350" y="1027113"/>
          <p14:tracePt t="5497" x="8670925" y="1054100"/>
          <p14:tracePt t="5514" x="8528050" y="1089025"/>
          <p14:tracePt t="5530" x="8447088" y="1116013"/>
          <p14:tracePt t="5547" x="8429625" y="1116013"/>
          <p14:tracePt t="5564" x="8420100" y="1116013"/>
          <p14:tracePt t="5580" x="8412163" y="1116013"/>
          <p14:tracePt t="5597" x="8385175" y="1116013"/>
          <p14:tracePt t="5614" x="8313738" y="1116013"/>
          <p14:tracePt t="5630" x="8251825" y="1116013"/>
          <p14:tracePt t="5647" x="8205788" y="1116013"/>
          <p14:tracePt t="5664" x="8197850" y="1116013"/>
          <p14:tracePt t="5726" x="8188325" y="1116013"/>
          <p14:tracePt t="5742" x="8180388" y="1116013"/>
          <p14:tracePt t="5750" x="8161338" y="1116013"/>
          <p14:tracePt t="5764" x="8143875" y="1116013"/>
          <p14:tracePt t="5780" x="8108950" y="1116013"/>
          <p14:tracePt t="5797" x="8089900" y="1116013"/>
          <p14:tracePt t="5814" x="8054975" y="1116013"/>
          <p14:tracePt t="5830" x="8037513" y="1116013"/>
          <p14:tracePt t="5927" x="8027988" y="1116013"/>
          <p14:tracePt t="5934" x="8018463" y="1116013"/>
          <p14:tracePt t="5948" x="8001000" y="1116013"/>
          <p14:tracePt t="5964" x="7983538" y="1116013"/>
          <p14:tracePt t="5980" x="7966075" y="1116013"/>
          <p14:tracePt t="5997" x="7956550" y="1108075"/>
          <p14:tracePt t="6014" x="7947025" y="1098550"/>
          <p14:tracePt t="6102" x="7939088" y="1098550"/>
          <p14:tracePt t="6126" x="7929563" y="1098550"/>
          <p14:tracePt t="6134" x="7920038" y="1098550"/>
          <p14:tracePt t="6149" x="7912100" y="1098550"/>
          <p14:tracePt t="6164" x="7902575" y="1098550"/>
          <p14:tracePt t="6181" x="7902575" y="1089025"/>
          <p14:tracePt t="6310" x="7894638" y="1089025"/>
          <p14:tracePt t="6324" x="7875588" y="1089025"/>
          <p14:tracePt t="6382" x="7875588" y="1081088"/>
          <p14:tracePt t="6398" x="7858125" y="1081088"/>
          <p14:tracePt t="6406" x="7831138" y="1081088"/>
          <p14:tracePt t="6414" x="7796213" y="1062038"/>
          <p14:tracePt t="6430" x="7724775" y="1062038"/>
          <p14:tracePt t="6447" x="7643813" y="1044575"/>
          <p14:tracePt t="6464" x="7599363" y="1044575"/>
          <p14:tracePt t="6480" x="7554913" y="1036638"/>
          <p14:tracePt t="6497" x="7518400" y="1027113"/>
          <p14:tracePt t="6514" x="7473950" y="1017588"/>
          <p14:tracePt t="6530" x="7429500" y="1009650"/>
          <p14:tracePt t="6547" x="7348538" y="973138"/>
          <p14:tracePt t="6564" x="7161213" y="919163"/>
          <p14:tracePt t="6580" x="7018338" y="911225"/>
          <p14:tracePt t="6597" x="6965950" y="893763"/>
          <p14:tracePt t="7318" x="6956425" y="893763"/>
          <p14:tracePt t="7327" x="6938963" y="893763"/>
          <p14:tracePt t="7332" x="6929438" y="893763"/>
          <p14:tracePt t="7347" x="6911975" y="901700"/>
          <p14:tracePt t="7364" x="6823075" y="946150"/>
          <p14:tracePt t="7380" x="6777038" y="965200"/>
          <p14:tracePt t="7397" x="6751638" y="982663"/>
          <p14:tracePt t="7437" x="6732588" y="982663"/>
          <p14:tracePt t="7453" x="6697663" y="982663"/>
          <p14:tracePt t="7464" x="6670675" y="990600"/>
          <p14:tracePt t="7481" x="6634163" y="1017588"/>
          <p14:tracePt t="7497" x="6562725" y="1017588"/>
          <p14:tracePt t="7514" x="6465888" y="1044575"/>
          <p14:tracePt t="7530" x="6375400" y="1071563"/>
          <p14:tracePt t="7547" x="6348413" y="1081088"/>
          <p14:tracePt t="7580" x="6340475" y="1081088"/>
          <p14:tracePt t="7597" x="6303963" y="1081088"/>
          <p14:tracePt t="7614" x="6205538" y="1081088"/>
          <p14:tracePt t="7630" x="6108700" y="1081088"/>
          <p14:tracePt t="7647" x="6054725" y="1081088"/>
          <p14:tracePt t="7664" x="6010275" y="1081088"/>
          <p14:tracePt t="7680" x="5919788" y="1108075"/>
          <p14:tracePt t="7697" x="5848350" y="1133475"/>
          <p14:tracePt t="7714" x="5813425" y="1152525"/>
          <p14:tracePt t="7730" x="5813425" y="1160463"/>
          <p14:tracePt t="7790" x="5795963" y="1160463"/>
          <p14:tracePt t="7797" x="5768975" y="1160463"/>
          <p14:tracePt t="7805" x="5715000" y="1160463"/>
          <p14:tracePt t="7814" x="5680075" y="1160463"/>
          <p14:tracePt t="7830" x="5616575" y="1160463"/>
          <p14:tracePt t="7847" x="5572125" y="1160463"/>
          <p14:tracePt t="7864" x="5537200" y="1160463"/>
          <p14:tracePt t="7880" x="5518150" y="1160463"/>
          <p14:tracePt t="7926" x="5500688" y="1160463"/>
          <p14:tracePt t="7933" x="5491163" y="1160463"/>
          <p14:tracePt t="7947" x="5465763" y="1160463"/>
          <p14:tracePt t="7964" x="5384800" y="1160463"/>
          <p14:tracePt t="7980" x="5251450" y="1160463"/>
          <p14:tracePt t="7997" x="5224463" y="1160463"/>
          <p14:tracePt t="8014" x="5214938" y="1160463"/>
          <p14:tracePt t="8134" x="5205413" y="1152525"/>
          <p14:tracePt t="8142" x="5197475" y="1152525"/>
          <p14:tracePt t="8158" x="5180013" y="1152525"/>
          <p14:tracePt t="8166" x="5180013" y="1143000"/>
          <p14:tracePt t="8181" x="5170488" y="1143000"/>
          <p14:tracePt t="8271" x="5160963" y="1143000"/>
          <p14:tracePt t="8279" x="5153025" y="1143000"/>
          <p14:tracePt t="8295" x="5133975" y="1143000"/>
          <p14:tracePt t="8302" x="5126038" y="1143000"/>
          <p14:tracePt t="8314" x="5108575" y="1143000"/>
          <p14:tracePt t="8330" x="5062538" y="1143000"/>
          <p14:tracePt t="8347" x="5037138" y="1143000"/>
          <p14:tracePt t="8364" x="5027613" y="1143000"/>
          <p14:tracePt t="8406" x="5018088" y="1143000"/>
          <p14:tracePt t="8414" x="5010150" y="1143000"/>
          <p14:tracePt t="8422" x="4991100" y="1143000"/>
          <p14:tracePt t="8430" x="4973638" y="1143000"/>
          <p14:tracePt t="8447" x="4938713" y="1143000"/>
          <p14:tracePt t="8463" x="4902200" y="1143000"/>
          <p14:tracePt t="8480" x="4884738" y="1143000"/>
          <p14:tracePt t="8497" x="4857750" y="1143000"/>
          <p14:tracePt t="8514" x="4848225" y="1143000"/>
          <p14:tracePt t="8530" x="4840288" y="1143000"/>
          <p14:tracePt t="8547" x="4813300" y="1143000"/>
          <p14:tracePt t="8564" x="4732338" y="1143000"/>
          <p14:tracePt t="8580" x="4679950" y="1143000"/>
          <p14:tracePt t="8597" x="4633913" y="1143000"/>
          <p14:tracePt t="8630" x="4625975" y="1143000"/>
          <p14:tracePt t="8679" x="4608513" y="1125538"/>
          <p14:tracePt t="8710" x="4598988" y="1125538"/>
          <p14:tracePt t="8718" x="4589463" y="1125538"/>
          <p14:tracePt t="8730" x="4581525" y="1125538"/>
          <p14:tracePt t="8757" x="4562475" y="1108075"/>
          <p14:tracePt t="8766" x="4545013" y="1089025"/>
          <p14:tracePt t="8780" x="4465638" y="1071563"/>
          <p14:tracePt t="8797" x="4411663" y="1062038"/>
          <p14:tracePt t="8814" x="4313238" y="1027113"/>
          <p14:tracePt t="8830" x="4276725" y="1027113"/>
          <p14:tracePt t="8847" x="4268788" y="1017588"/>
          <p14:tracePt t="8864" x="4251325" y="1009650"/>
          <p14:tracePt t="8897" x="4224338" y="1009650"/>
          <p14:tracePt t="8914" x="4170363" y="1000125"/>
          <p14:tracePt t="8930" x="4089400" y="982663"/>
          <p14:tracePt t="8933" x="4044950" y="982663"/>
          <p14:tracePt t="8947" x="4000500" y="973138"/>
          <p14:tracePt t="8964" x="3884613" y="955675"/>
          <p14:tracePt t="8980" x="3857625" y="955675"/>
          <p14:tracePt t="8997" x="3848100" y="955675"/>
          <p14:tracePt t="9422" x="3857625" y="955675"/>
          <p14:tracePt t="9838" x="3857625" y="965200"/>
          <p14:tracePt t="9854" x="3857625" y="982663"/>
          <p14:tracePt t="9870" x="3848100" y="990600"/>
          <p14:tracePt t="9878" x="3840163" y="1000125"/>
          <p14:tracePt t="9885" x="3830638" y="1009650"/>
          <p14:tracePt t="9897" x="3822700" y="1009650"/>
          <p14:tracePt t="9913" x="3803650" y="1027113"/>
          <p14:tracePt t="9930" x="3776663" y="1036638"/>
          <p14:tracePt t="9932" x="3768725" y="1036638"/>
          <p14:tracePt t="9947" x="3751263" y="1044575"/>
          <p14:tracePt t="9964" x="3724275" y="1044575"/>
          <p14:tracePt t="9980" x="3705225" y="1044575"/>
          <p14:tracePt t="9997" x="3697288" y="1054100"/>
          <p14:tracePt t="10030" x="3660775" y="1071563"/>
          <p14:tracePt t="10047" x="3643313" y="1071563"/>
          <p14:tracePt t="10064" x="3625850" y="1071563"/>
          <p14:tracePt t="10080" x="3598863" y="1071563"/>
          <p14:tracePt t="10097" x="3562350" y="1071563"/>
          <p14:tracePt t="10114" x="3536950" y="1071563"/>
          <p14:tracePt t="10130" x="3509963" y="1071563"/>
          <p14:tracePt t="10147" x="3465513" y="1071563"/>
          <p14:tracePt t="10164" x="3446463" y="1089025"/>
          <p14:tracePt t="10222" x="3438525" y="1089025"/>
          <p14:tracePt t="10230" x="3411538" y="1089025"/>
          <p14:tracePt t="10238" x="3375025" y="1089025"/>
          <p14:tracePt t="10247" x="3295650" y="1098550"/>
          <p14:tracePt t="10264" x="3133725" y="1143000"/>
          <p14:tracePt t="10280" x="3071813" y="1152525"/>
          <p14:tracePt t="10297" x="3044825" y="1152525"/>
          <p14:tracePt t="10314" x="3009900" y="1152525"/>
          <p14:tracePt t="10330" x="2973388" y="1160463"/>
          <p14:tracePt t="10347" x="2928938" y="1169988"/>
          <p14:tracePt t="10364" x="2830513" y="1169988"/>
          <p14:tracePt t="10380" x="2724150" y="1169988"/>
          <p14:tracePt t="10397" x="2670175" y="1187450"/>
          <p14:tracePt t="10414" x="2633663" y="1187450"/>
          <p14:tracePt t="10430" x="2608263" y="1187450"/>
          <p14:tracePt t="10447" x="2589213" y="1187450"/>
          <p14:tracePt t="10480" x="2581275" y="1187450"/>
          <p14:tracePt t="11358" x="2571750" y="1187450"/>
          <p14:tracePt t="11382" x="2571750" y="1196975"/>
          <p14:tracePt t="11430" x="2571750" y="1204913"/>
          <p14:tracePt t="11469" x="2571750" y="1214438"/>
          <p14:tracePt t="11526" x="2571750" y="1231900"/>
          <p14:tracePt t="11574" x="2571750" y="1241425"/>
          <p14:tracePt t="11589" x="2581275" y="1241425"/>
          <p14:tracePt t="11629" x="2581275" y="1250950"/>
          <p14:tracePt t="11637" x="2625725" y="1250950"/>
          <p14:tracePt t="11647" x="2687638" y="1276350"/>
          <p14:tracePt t="11664" x="2741613" y="1295400"/>
          <p14:tracePt t="11680" x="2751138" y="1303338"/>
          <p14:tracePt t="11910" x="2759075" y="1303338"/>
          <p14:tracePt t="18045" x="2751138" y="1303338"/>
          <p14:tracePt t="18053" x="2741613" y="1303338"/>
          <p14:tracePt t="18063" x="2714625" y="1276350"/>
          <p14:tracePt t="18080" x="2643188" y="1241425"/>
          <p14:tracePt t="18096" x="2527300" y="1214438"/>
          <p14:tracePt t="18113" x="2438400" y="1204913"/>
          <p14:tracePt t="18130" x="2411413" y="1187450"/>
          <p14:tracePt t="18146" x="2401888" y="1187450"/>
          <p14:tracePt t="18198" x="2393950" y="1187450"/>
          <p14:tracePt t="18205" x="2384425" y="1187450"/>
          <p14:tracePt t="18213" x="2374900" y="1187450"/>
          <p14:tracePt t="18406" x="2357438" y="1187450"/>
          <p14:tracePt t="18420" x="2339975" y="1187450"/>
          <p14:tracePt t="18428" x="2330450" y="1196975"/>
          <p14:tracePt t="18436" x="2322513" y="1214438"/>
          <p14:tracePt t="18446" x="2312988" y="1223963"/>
          <p14:tracePt t="18463" x="2303463" y="1268413"/>
          <p14:tracePt t="18480" x="2286000" y="1347788"/>
          <p14:tracePt t="18496" x="2259013" y="1401763"/>
          <p14:tracePt t="18513" x="2232025" y="1455738"/>
          <p14:tracePt t="18530" x="2232025" y="1490663"/>
          <p14:tracePt t="18546" x="2232025" y="1527175"/>
          <p14:tracePt t="18589" x="2232025" y="1536700"/>
          <p14:tracePt t="18596" x="2241550" y="1544638"/>
          <p14:tracePt t="18613" x="2251075" y="1562100"/>
          <p14:tracePt t="18630" x="2268538" y="1581150"/>
          <p14:tracePt t="18646" x="2295525" y="1608138"/>
          <p14:tracePt t="18663" x="2303463" y="1608138"/>
          <p14:tracePt t="18709" x="2303463" y="1616075"/>
          <p14:tracePt t="18717" x="2303463" y="1625600"/>
          <p14:tracePt t="18730" x="2312988" y="1633538"/>
          <p14:tracePt t="18747" x="2322513" y="1643063"/>
          <p14:tracePt t="18763" x="2322513" y="1652588"/>
          <p14:tracePt t="18797" x="2330450" y="1652588"/>
          <p14:tracePt t="18829" x="2347913" y="1652588"/>
          <p14:tracePt t="18837" x="2366963" y="1660525"/>
          <p14:tracePt t="18846" x="2384425" y="1670050"/>
          <p14:tracePt t="18863" x="2393950" y="1687513"/>
          <p14:tracePt t="18880" x="2419350" y="1687513"/>
          <p14:tracePt t="18897" x="2428875" y="1697038"/>
          <p14:tracePt t="18913" x="2465388" y="1697038"/>
          <p14:tracePt t="18930" x="2517775" y="1714500"/>
          <p14:tracePt t="18932" x="2571750" y="1724025"/>
          <p14:tracePt t="18947" x="2608263" y="1724025"/>
          <p14:tracePt t="18963" x="2732088" y="1724025"/>
          <p14:tracePt t="18980" x="2830513" y="1724025"/>
          <p14:tracePt t="19013" x="2840038" y="1724025"/>
          <p14:tracePt t="19030" x="2857500" y="1724025"/>
          <p14:tracePt t="19047" x="2894013" y="1724025"/>
          <p14:tracePt t="19063" x="2982913" y="1724025"/>
          <p14:tracePt t="19080" x="3062288" y="1724025"/>
          <p14:tracePt t="19097" x="3098800" y="1724025"/>
          <p14:tracePt t="19113" x="3116263" y="1724025"/>
          <p14:tracePt t="19130" x="3133725" y="1724025"/>
          <p14:tracePt t="19147" x="3143250" y="1724025"/>
          <p14:tracePt t="19163" x="3187700" y="1751013"/>
          <p14:tracePt t="19180" x="3251200" y="1758950"/>
          <p14:tracePt t="19196" x="3259138" y="1758950"/>
          <p14:tracePt t="19213" x="3268663" y="1758950"/>
          <p14:tracePt t="19230" x="3295650" y="1758950"/>
          <p14:tracePt t="19246" x="3313113" y="1751013"/>
          <p14:tracePt t="19263" x="3340100" y="1751013"/>
          <p14:tracePt t="19280" x="3375025" y="1751013"/>
          <p14:tracePt t="19297" x="3394075" y="1751013"/>
          <p14:tracePt t="19313" x="3446463" y="1751013"/>
          <p14:tracePt t="19330" x="3544888" y="1776413"/>
          <p14:tracePt t="19347" x="3660775" y="1803400"/>
          <p14:tracePt t="19363" x="3786188" y="1812925"/>
          <p14:tracePt t="19380" x="3840163" y="1822450"/>
          <p14:tracePt t="19396" x="3929063" y="1839913"/>
          <p14:tracePt t="19413" x="3983038" y="1839913"/>
          <p14:tracePt t="19430" x="4044950" y="1839913"/>
          <p14:tracePt t="19446" x="4062413" y="1839913"/>
          <p14:tracePt t="19463" x="4108450" y="1830388"/>
          <p14:tracePt t="19480" x="4160838" y="1803400"/>
          <p14:tracePt t="19496" x="4205288" y="1803400"/>
          <p14:tracePt t="19513" x="4286250" y="1803400"/>
          <p14:tracePt t="19530" x="4367213" y="1803400"/>
          <p14:tracePt t="19546" x="4384675" y="1803400"/>
          <p14:tracePt t="19573" x="4394200" y="1803400"/>
          <p14:tracePt t="19589" x="4402138" y="1803400"/>
          <p14:tracePt t="19597" x="4411663" y="1803400"/>
          <p14:tracePt t="19613" x="4419600" y="1803400"/>
          <p14:tracePt t="19630" x="4429125" y="1803400"/>
          <p14:tracePt t="19646" x="4446588" y="1803400"/>
          <p14:tracePt t="19669" x="4456113" y="1803400"/>
          <p14:tracePt t="19693" x="4465638" y="1803400"/>
          <p14:tracePt t="19701" x="4473575" y="1812925"/>
          <p14:tracePt t="19713" x="4483100" y="1812925"/>
          <p14:tracePt t="19730" x="4510088" y="1812925"/>
          <p14:tracePt t="19746" x="4537075" y="1812925"/>
          <p14:tracePt t="19763" x="4554538" y="1822450"/>
          <p14:tracePt t="19780" x="4572000" y="1847850"/>
          <p14:tracePt t="19796" x="4608513" y="1911350"/>
          <p14:tracePt t="19813" x="4633913" y="1973263"/>
          <p14:tracePt t="19830" x="4670425" y="2081213"/>
          <p14:tracePt t="19846" x="4697413" y="2143125"/>
          <p14:tracePt t="19863" x="4724400" y="2187575"/>
          <p14:tracePt t="19880" x="4732338" y="2205038"/>
          <p14:tracePt t="19942" x="4741863" y="2205038"/>
          <p14:tracePt t="19950" x="4759325" y="2205038"/>
          <p14:tracePt t="19963" x="4768850" y="2205038"/>
          <p14:tracePt t="19980" x="4803775" y="2197100"/>
          <p14:tracePt t="19997" x="4822825" y="2179638"/>
          <p14:tracePt t="20013" x="4848225" y="2179638"/>
          <p14:tracePt t="20030" x="4919663" y="2143125"/>
          <p14:tracePt t="20047" x="5037138" y="2125663"/>
          <p14:tracePt t="20063" x="5224463" y="2098675"/>
          <p14:tracePt t="20080" x="5527675" y="2071688"/>
          <p14:tracePt t="20097" x="5751513" y="2036763"/>
          <p14:tracePt t="20113" x="5919788" y="2009775"/>
          <p14:tracePt t="20130" x="6037263" y="1982788"/>
          <p14:tracePt t="20147" x="6108700" y="1955800"/>
          <p14:tracePt t="20163" x="6170613" y="1938338"/>
          <p14:tracePt t="20180" x="6340475" y="1866900"/>
          <p14:tracePt t="20196" x="6465888" y="1812925"/>
          <p14:tracePt t="20213" x="6572250" y="1776413"/>
          <p14:tracePt t="20230" x="6634163" y="1751013"/>
          <p14:tracePt t="20247" x="6670675" y="1731963"/>
          <p14:tracePt t="20263" x="6724650" y="1731963"/>
          <p14:tracePt t="20280" x="6867525" y="1731963"/>
          <p14:tracePt t="20297" x="7037388" y="1731963"/>
          <p14:tracePt t="20313" x="7170738" y="1731963"/>
          <p14:tracePt t="20330" x="7205663" y="1731963"/>
          <p14:tracePt t="20347" x="7224713" y="1731963"/>
          <p14:tracePt t="20382" x="7232650" y="1731963"/>
          <p14:tracePt t="20396" x="7242175" y="1724025"/>
          <p14:tracePt t="20413" x="7259638" y="1724025"/>
          <p14:tracePt t="20430" x="7323138" y="1741488"/>
          <p14:tracePt t="20446" x="7348538" y="1758950"/>
          <p14:tracePt t="20463" x="7367588" y="1758950"/>
          <p14:tracePt t="20480" x="7375525" y="1758950"/>
          <p14:tracePt t="20497" x="7385050" y="1758950"/>
          <p14:tracePt t="20513" x="7394575" y="1776413"/>
          <p14:tracePt t="20530" x="7402513" y="1795463"/>
          <p14:tracePt t="20547" x="7429500" y="1803400"/>
          <p14:tracePt t="20580" x="7439025" y="1812925"/>
          <p14:tracePt t="20654" x="7439025" y="1822450"/>
          <p14:tracePt t="20663" x="7439025" y="1830388"/>
          <p14:tracePt t="20680" x="7456488" y="1839913"/>
          <p14:tracePt t="20697" x="7483475" y="1839913"/>
          <p14:tracePt t="20713" x="7500938" y="1839913"/>
          <p14:tracePt t="20746" x="7554913" y="1874838"/>
          <p14:tracePt t="20763" x="7634288" y="1901825"/>
          <p14:tracePt t="20780" x="7769225" y="1938338"/>
          <p14:tracePt t="20796" x="8001000" y="1973263"/>
          <p14:tracePt t="20813" x="8143875" y="1973263"/>
          <p14:tracePt t="20830" x="8224838" y="1973263"/>
          <p14:tracePt t="20846" x="8251825" y="1973263"/>
          <p14:tracePt t="20863" x="8259763" y="1965325"/>
          <p14:tracePt t="20880" x="8277225" y="1946275"/>
          <p14:tracePt t="20896" x="8286750" y="1938338"/>
          <p14:tracePt t="20933" x="8296275" y="1938338"/>
          <p14:tracePt t="20956" x="8304213" y="1938338"/>
          <p14:tracePt t="20965" x="8313738" y="1938338"/>
          <p14:tracePt t="21279" x="8323263" y="1928813"/>
          <p14:tracePt t="21285" x="8323263" y="1919288"/>
          <p14:tracePt t="21300" x="8323263" y="1911350"/>
          <p14:tracePt t="21313" x="8323263" y="1901825"/>
          <p14:tracePt t="21357" x="8323263" y="1893888"/>
          <p14:tracePt t="21422" x="8323263" y="1884363"/>
          <p14:tracePt t="21431" x="8331200" y="1884363"/>
          <p14:tracePt t="21447" x="8394700" y="1884363"/>
          <p14:tracePt t="21463" x="8545513" y="1884363"/>
          <p14:tracePt t="21480" x="8705850" y="1901825"/>
          <p14:tracePt t="21496" x="8769350" y="1901825"/>
          <p14:tracePt t="21513" x="8777288" y="1911350"/>
          <p14:tracePt t="21530" x="8804275" y="1911350"/>
          <p14:tracePt t="21546" x="8840788" y="1919288"/>
          <p14:tracePt t="21563" x="8848725" y="1919288"/>
          <p14:tracePt t="21581" x="8858250" y="1919288"/>
          <p14:tracePt t="21605" x="8867775" y="1928813"/>
          <p14:tracePt t="22046" x="8867775" y="1938338"/>
          <p14:tracePt t="22086" x="8867775" y="1946275"/>
          <p14:tracePt t="22095" x="8867775" y="1955800"/>
          <p14:tracePt t="22110" x="8875713" y="1973263"/>
          <p14:tracePt t="22125" x="8875713" y="1990725"/>
          <p14:tracePt t="22133" x="8875713" y="2009775"/>
          <p14:tracePt t="22146" x="8848725" y="2044700"/>
          <p14:tracePt t="22163" x="8705850" y="2098675"/>
          <p14:tracePt t="22180" x="8232775" y="2197100"/>
          <p14:tracePt t="22196" x="8027988" y="2224088"/>
          <p14:tracePt t="22213" x="7867650" y="2241550"/>
          <p14:tracePt t="22230" x="7732713" y="2241550"/>
          <p14:tracePt t="22246" x="7473950" y="2241550"/>
          <p14:tracePt t="22263" x="7081838" y="2259013"/>
          <p14:tracePt t="22280" x="6562725" y="2339975"/>
          <p14:tracePt t="22296" x="6394450" y="2366963"/>
          <p14:tracePt t="22313" x="6357938" y="2366963"/>
          <p14:tracePt t="22346" x="6348413" y="2366963"/>
          <p14:tracePt t="22363" x="6313488" y="2366963"/>
          <p14:tracePt t="22380" x="6161088" y="2366963"/>
          <p14:tracePt t="22396" x="6089650" y="2366963"/>
          <p14:tracePt t="22413" x="6062663" y="2366963"/>
          <p14:tracePt t="22430" x="6037263" y="2384425"/>
          <p14:tracePt t="22446" x="5991225" y="2384425"/>
          <p14:tracePt t="22463" x="5875338" y="2401888"/>
          <p14:tracePt t="22480" x="5697538" y="2438400"/>
          <p14:tracePt t="22496" x="5419725" y="2482850"/>
          <p14:tracePt t="22513" x="5295900" y="2500313"/>
          <p14:tracePt t="22530" x="5197475" y="2509838"/>
          <p14:tracePt t="22546" x="5126038" y="2509838"/>
          <p14:tracePt t="22563" x="5018088" y="2509838"/>
          <p14:tracePt t="22580" x="4884738" y="2509838"/>
          <p14:tracePt t="22596" x="4724400" y="2509838"/>
          <p14:tracePt t="22613" x="4625975" y="2509838"/>
          <p14:tracePt t="22630" x="4500563" y="2536825"/>
          <p14:tracePt t="22646" x="4330700" y="2562225"/>
          <p14:tracePt t="22663" x="4027488" y="2598738"/>
          <p14:tracePt t="22680" x="3768725" y="2616200"/>
          <p14:tracePt t="22696" x="3571875" y="2616200"/>
          <p14:tracePt t="22713" x="3411538" y="2589213"/>
          <p14:tracePt t="22730" x="3330575" y="2562225"/>
          <p14:tracePt t="22746" x="3214688" y="2509838"/>
          <p14:tracePt t="22763" x="3116263" y="2490788"/>
          <p14:tracePt t="22780" x="2982913" y="2465388"/>
          <p14:tracePt t="22796" x="2830513" y="2455863"/>
          <p14:tracePt t="22813" x="2768600" y="2455863"/>
          <p14:tracePt t="22830" x="2687638" y="2455863"/>
          <p14:tracePt t="22846" x="2562225" y="2455863"/>
          <p14:tracePt t="22863" x="2419350" y="2455863"/>
          <p14:tracePt t="22880" x="2241550" y="2455863"/>
          <p14:tracePt t="22896" x="2036763" y="2455863"/>
          <p14:tracePt t="22913" x="1982788" y="2455863"/>
          <p14:tracePt t="22930" x="1901825" y="2455863"/>
          <p14:tracePt t="22932" x="1866900" y="2455863"/>
          <p14:tracePt t="22946" x="1822450" y="2455863"/>
          <p14:tracePt t="22963" x="1724025" y="2455863"/>
          <p14:tracePt t="22980" x="1536700" y="2455863"/>
          <p14:tracePt t="22996" x="1428750" y="2455863"/>
          <p14:tracePt t="23013" x="1393825" y="2455863"/>
          <p14:tracePt t="23030" x="1374775" y="2455863"/>
          <p14:tracePt t="23046" x="1366838" y="2455863"/>
          <p14:tracePt t="23063" x="1339850" y="2455863"/>
          <p14:tracePt t="23080" x="1276350" y="2455863"/>
          <p14:tracePt t="23096" x="1196975" y="2455863"/>
          <p14:tracePt t="23113" x="1160463" y="2455863"/>
          <p14:tracePt t="23130" x="1143000" y="2455863"/>
          <p14:tracePt t="23146" x="1133475" y="2455863"/>
          <p14:tracePt t="23163" x="1125538" y="2455863"/>
          <p14:tracePt t="23230" x="1108075" y="2455863"/>
          <p14:tracePt t="23263" x="1089025" y="2455863"/>
          <p14:tracePt t="23278" x="1071563" y="2455863"/>
          <p14:tracePt t="23293" x="1054100" y="2455863"/>
          <p14:tracePt t="23382" x="1044575" y="2455863"/>
          <p14:tracePt t="23406" x="1036638" y="2465388"/>
          <p14:tracePt t="23655" x="1044575" y="2473325"/>
          <p14:tracePt t="23660" x="1054100" y="2482850"/>
          <p14:tracePt t="23677" x="1062038" y="2482850"/>
          <p14:tracePt t="23693" x="1071563" y="2482850"/>
          <p14:tracePt t="23708" x="1089025" y="2482850"/>
          <p14:tracePt t="23716" x="1108075" y="2482850"/>
          <p14:tracePt t="23732" x="1133475" y="2490788"/>
          <p14:tracePt t="23746" x="1169988" y="2490788"/>
          <p14:tracePt t="23763" x="1231900" y="2490788"/>
          <p14:tracePt t="23779" x="1241425" y="2490788"/>
          <p14:tracePt t="23813" x="1250950" y="2490788"/>
          <p14:tracePt t="23821" x="1268413" y="2500313"/>
          <p14:tracePt t="23837" x="1276350" y="2500313"/>
          <p14:tracePt t="23853" x="1295400" y="2500313"/>
          <p14:tracePt t="23869" x="1303338" y="2500313"/>
          <p14:tracePt t="23880" x="1312863" y="2500313"/>
          <p14:tracePt t="23896" x="1347788" y="2500313"/>
          <p14:tracePt t="23913" x="1384300" y="2500313"/>
          <p14:tracePt t="23946" x="1393825" y="2500313"/>
          <p14:tracePt t="23965" x="1401763" y="2500313"/>
          <p14:tracePt t="23980" x="1419225" y="2500313"/>
          <p14:tracePt t="23996" x="1455738" y="2500313"/>
          <p14:tracePt t="24013" x="1509713" y="2500313"/>
          <p14:tracePt t="24030" x="1544638" y="2517775"/>
          <p14:tracePt t="24046" x="1554163" y="2527300"/>
          <p14:tracePt t="24080" x="1562100" y="2527300"/>
          <p14:tracePt t="24174" x="1571625" y="2527300"/>
          <p14:tracePt t="24430" x="1581150" y="2527300"/>
          <p14:tracePt t="24469" x="1589088" y="2536825"/>
          <p14:tracePt t="24485" x="1598613" y="2536825"/>
          <p14:tracePt t="24493" x="1608138" y="2536825"/>
          <p14:tracePt t="24501" x="1616075" y="2536825"/>
          <p14:tracePt t="24513" x="1625600" y="2536825"/>
          <p14:tracePt t="47926" x="1643063" y="2536825"/>
          <p14:tracePt t="47948" x="1643063" y="2509838"/>
          <p14:tracePt t="47964" x="1643063" y="2490788"/>
          <p14:tracePt t="47972" x="1643063" y="2482850"/>
          <p14:tracePt t="47982" x="1652588" y="2465388"/>
          <p14:tracePt t="47995" x="1660525" y="2446338"/>
          <p14:tracePt t="48012" x="1679575" y="2428875"/>
          <p14:tracePt t="48028" x="1697038" y="2411413"/>
          <p14:tracePt t="48045" x="1751013" y="2374900"/>
          <p14:tracePt t="48062" x="1812925" y="2322513"/>
          <p14:tracePt t="48078" x="1911350" y="2241550"/>
          <p14:tracePt t="48095" x="1955800" y="2197100"/>
          <p14:tracePt t="48112" x="2036763" y="2108200"/>
          <p14:tracePt t="48128" x="2125663" y="1982788"/>
          <p14:tracePt t="48145" x="2232025" y="1874838"/>
          <p14:tracePt t="48162" x="2384425" y="1768475"/>
          <p14:tracePt t="48178" x="2679700" y="1589088"/>
          <p14:tracePt t="48195" x="2768600" y="1509713"/>
          <p14:tracePt t="48212" x="2776538" y="1490663"/>
          <p14:tracePt t="48228" x="2795588" y="1446213"/>
          <p14:tracePt t="48245" x="2795588" y="1419225"/>
          <p14:tracePt t="48285" x="2795588" y="1411288"/>
          <p14:tracePt t="48295" x="2822575" y="1401763"/>
          <p14:tracePt t="48312" x="2874963" y="1366838"/>
          <p14:tracePt t="48328" x="2955925" y="1312863"/>
          <p14:tracePt t="48345" x="3000375" y="1258888"/>
          <p14:tracePt t="48362" x="3054350" y="1143000"/>
          <p14:tracePt t="48378" x="3205163" y="973138"/>
          <p14:tracePt t="48395" x="3705225" y="608013"/>
          <p14:tracePt t="48412" x="4322763" y="250825"/>
          <p14:tracePt t="48428" x="5027613" y="0"/>
          <p14:tracePt t="48712" x="5491163" y="276225"/>
          <p14:tracePt t="48722" x="5554663" y="374650"/>
          <p14:tracePt t="48731" x="5724525" y="696913"/>
          <p14:tracePt t="48745" x="6269038" y="1347788"/>
          <p14:tracePt t="48762" x="6813550" y="1884363"/>
          <p14:tracePt t="48778" x="7304088" y="2241550"/>
          <p14:tracePt t="48795" x="7616825" y="2455863"/>
          <p14:tracePt t="48812" x="7848600" y="2589213"/>
          <p14:tracePt t="48828" x="7894638" y="2616200"/>
          <p14:tracePt t="48845" x="7902575" y="2616200"/>
          <p14:tracePt t="48885" x="7912100" y="2616200"/>
          <p14:tracePt t="48895" x="7920038" y="2616200"/>
          <p14:tracePt t="48912" x="7974013" y="2670175"/>
          <p14:tracePt t="48928" x="8045450" y="2751138"/>
          <p14:tracePt t="48945" x="8099425" y="2884488"/>
          <p14:tracePt t="48962" x="8358188" y="3133725"/>
          <p14:tracePt t="48978" x="8724900" y="3455988"/>
          <p14:tracePt t="48995" x="8902700" y="3581400"/>
          <p14:tracePt t="49012" x="8991600" y="3633788"/>
          <p14:tracePt t="49028" x="9001125" y="3652838"/>
          <p14:tracePt t="49045" x="9037638" y="3670300"/>
          <p14:tracePt t="49062" x="9126538" y="3714750"/>
          <p14:tracePt t="49079" x="9277350" y="3776663"/>
          <p14:tracePt t="49095" x="9331325" y="3813175"/>
          <p14:tracePt t="49112" x="9375775" y="3857625"/>
          <p14:tracePt t="49128" x="9375775" y="3929063"/>
          <p14:tracePt t="49145" x="9375775" y="4037013"/>
          <p14:tracePt t="49162" x="9348788" y="4179888"/>
          <p14:tracePt t="49178" x="9323388" y="4268788"/>
          <p14:tracePt t="49195" x="9232900" y="4411663"/>
          <p14:tracePt t="49212" x="9180513" y="4545013"/>
          <p14:tracePt t="49228" x="9134475" y="4625975"/>
          <p14:tracePt t="49245" x="9134475" y="4633913"/>
          <p14:tracePt t="49278" x="9126538" y="4633913"/>
          <p14:tracePt t="49296" x="9090025" y="4633913"/>
          <p14:tracePt t="49312" x="9072563" y="4633913"/>
          <p14:tracePt t="49329" x="9055100" y="4633913"/>
          <p14:tracePt t="49345" x="8974138" y="4741863"/>
          <p14:tracePt t="49362" x="8966200" y="4813300"/>
          <p14:tracePt t="49378" x="8966200" y="4840288"/>
          <p14:tracePt t="49395" x="9001125" y="4875213"/>
          <p14:tracePt t="49412" x="9161463" y="4894263"/>
          <p14:tracePt t="49428" x="9688513" y="4867275"/>
          <p14:tracePt t="49445" x="9813925" y="4848225"/>
          <p14:tracePt t="49461" x="9858375" y="4830763"/>
          <p14:tracePt t="49478" x="9902825" y="4813300"/>
          <p14:tracePt t="49495" x="9991725" y="4768850"/>
          <p14:tracePt t="49512" x="10063163" y="4751388"/>
          <p14:tracePt t="49528" x="10117138" y="4705350"/>
          <p14:tracePt t="49545" x="10126663" y="4697413"/>
          <p14:tracePt t="49597" x="10144125" y="4697413"/>
          <p14:tracePt t="49604" x="10198100" y="4697413"/>
          <p14:tracePt t="49613" x="10269538" y="4697413"/>
          <p14:tracePt t="49628" x="10402888" y="4679950"/>
          <p14:tracePt t="49645" x="10537825" y="4670425"/>
          <p14:tracePt t="49662" x="10653713" y="4643438"/>
          <p14:tracePt t="49678" x="10787063" y="4598988"/>
          <p14:tracePt t="49695" x="10947400" y="4537075"/>
          <p14:tracePt t="49712" x="11072813" y="4456113"/>
          <p14:tracePt t="49728" x="11099800" y="4429125"/>
          <p14:tracePt t="49762" x="11099800" y="4419600"/>
          <p14:tracePt t="49778" x="11109325" y="4411663"/>
          <p14:tracePt t="49798" x="11117263" y="4411663"/>
          <p14:tracePt t="49813" x="11126788" y="4402138"/>
          <p14:tracePt t="49828" x="11144250" y="4402138"/>
          <p14:tracePt t="49845" x="11161713" y="4402138"/>
          <p14:tracePt t="49861" x="11242675" y="4402138"/>
          <p14:tracePt t="49878" x="11376025" y="4402138"/>
          <p14:tracePt t="49895" x="11491913" y="4402138"/>
          <p14:tracePt t="49911" x="11590338" y="4402138"/>
          <p14:tracePt t="49928" x="11671300" y="4411663"/>
          <p14:tracePt t="49974" x="11680825" y="4411663"/>
          <p14:tracePt t="50134" x="11661775" y="4411663"/>
          <p14:tracePt t="50142" x="11634788" y="4411663"/>
          <p14:tracePt t="50151" x="11590338" y="4411663"/>
          <p14:tracePt t="50161" x="11555413" y="4411663"/>
          <p14:tracePt t="50178" x="11447463" y="4411663"/>
          <p14:tracePt t="50195" x="11269663" y="4411663"/>
          <p14:tracePt t="50212" x="10733088" y="4411663"/>
          <p14:tracePt t="50228" x="10287000" y="4411663"/>
          <p14:tracePt t="50245" x="9510713" y="4411663"/>
          <p14:tracePt t="50262" x="8572500" y="4411663"/>
          <p14:tracePt t="50278" x="7608888" y="4411663"/>
          <p14:tracePt t="50295" x="6804025" y="4411663"/>
          <p14:tracePt t="50312" x="6296025" y="4411663"/>
          <p14:tracePt t="50328" x="6037263" y="4411663"/>
          <p14:tracePt t="50345" x="5830888" y="4411663"/>
          <p14:tracePt t="50362" x="5634038" y="4411663"/>
          <p14:tracePt t="50378" x="5375275" y="4411663"/>
          <p14:tracePt t="50395" x="5170488" y="4419600"/>
          <p14:tracePt t="50412" x="4840288" y="4473575"/>
          <p14:tracePt t="50428" x="4562475" y="4500563"/>
          <p14:tracePt t="50445" x="4295775" y="4500563"/>
          <p14:tracePt t="50462" x="4081463" y="4500563"/>
          <p14:tracePt t="50478" x="3875088" y="4500563"/>
          <p14:tracePt t="50495" x="3732213" y="4518025"/>
          <p14:tracePt t="50511" x="3571875" y="4537075"/>
          <p14:tracePt t="50528" x="3375025" y="4537075"/>
          <p14:tracePt t="50545" x="3170238" y="4589463"/>
          <p14:tracePt t="50562" x="2973388" y="4616450"/>
          <p14:tracePt t="50578" x="2795588" y="4625975"/>
          <p14:tracePt t="50595" x="2571750" y="4660900"/>
          <p14:tracePt t="50612" x="2241550" y="4714875"/>
          <p14:tracePt t="50628" x="2071688" y="4776788"/>
          <p14:tracePt t="50645" x="1990725" y="4795838"/>
          <p14:tracePt t="50662" x="1893888" y="4795838"/>
          <p14:tracePt t="50678" x="1768475" y="4813300"/>
          <p14:tracePt t="50695" x="1670050" y="4840288"/>
          <p14:tracePt t="50712" x="1625600" y="4848225"/>
          <p14:tracePt t="50728" x="1589088" y="4857750"/>
          <p14:tracePt t="50838" x="1589088" y="4867275"/>
          <p14:tracePt t="50861" x="1589088" y="4875213"/>
          <p14:tracePt t="50871" x="1589088" y="4884738"/>
          <p14:tracePt t="50879" x="1589088" y="4894263"/>
          <p14:tracePt t="50902" x="1608138" y="4894263"/>
          <p14:tracePt t="50912" x="1625600" y="4894263"/>
          <p14:tracePt t="50928" x="1652588" y="4894263"/>
          <p14:tracePt t="50945" x="1704975" y="4894263"/>
          <p14:tracePt t="50962" x="1768475" y="4894263"/>
          <p14:tracePt t="50978" x="1830388" y="4894263"/>
          <p14:tracePt t="50995" x="1911350" y="4894263"/>
          <p14:tracePt t="51012" x="1973263" y="4894263"/>
          <p14:tracePt t="51028" x="2036763" y="4919663"/>
          <p14:tracePt t="51045" x="2062163" y="4919663"/>
          <p14:tracePt t="51062" x="2062163" y="4929188"/>
          <p14:tracePt t="51102" x="2071688" y="4929188"/>
          <p14:tracePt t="51117" x="2089150" y="4946650"/>
          <p14:tracePt t="51430" x="2098675" y="4946650"/>
          <p14:tracePt t="51526" x="2116138" y="4946650"/>
          <p14:tracePt t="51533" x="2125663" y="4946650"/>
          <p14:tracePt t="51549" x="2133600" y="4946650"/>
          <p14:tracePt t="51561" x="2143125" y="4946650"/>
          <p14:tracePt t="51578" x="2152650" y="4946650"/>
          <p14:tracePt t="51595" x="2197100" y="4938713"/>
          <p14:tracePt t="51612" x="2214563" y="4938713"/>
          <p14:tracePt t="51629" x="2286000" y="4938713"/>
          <p14:tracePt t="51645" x="2339975" y="4938713"/>
          <p14:tracePt t="51662" x="2419350" y="4938713"/>
          <p14:tracePt t="51679" x="2482850" y="4938713"/>
          <p14:tracePt t="51695" x="2517775" y="4938713"/>
          <p14:tracePt t="51750" x="2527300" y="4938713"/>
          <p14:tracePt t="51757" x="2554288" y="4938713"/>
          <p14:tracePt t="51773" x="2571750" y="4938713"/>
          <p14:tracePt t="51781" x="2589213" y="4929188"/>
          <p14:tracePt t="51795" x="2598738" y="4919663"/>
          <p14:tracePt t="51862" x="2608263" y="4919663"/>
          <p14:tracePt t="51878" x="2616200" y="4919663"/>
          <p14:tracePt t="51886" x="2625725" y="4919663"/>
          <p14:tracePt t="51909" x="2633663" y="4919663"/>
          <p14:tracePt t="52062" x="2652713" y="4911725"/>
          <p14:tracePt t="52094" x="2652713" y="4902200"/>
          <p14:tracePt t="52110" x="2652713" y="4894263"/>
          <p14:tracePt t="52142" x="2660650" y="4884738"/>
          <p14:tracePt t="52183" x="2670175" y="4884738"/>
          <p14:tracePt t="52524" x="2679700" y="4884738"/>
          <p14:tracePt t="52532" x="2697163" y="4884738"/>
          <p14:tracePt t="52540" x="2724150" y="4884738"/>
          <p14:tracePt t="52548" x="2768600" y="4902200"/>
          <p14:tracePt t="52561" x="2830513" y="4911725"/>
          <p14:tracePt t="52578" x="2982913" y="4946650"/>
          <p14:tracePt t="52595" x="3152775" y="5010150"/>
          <p14:tracePt t="52612" x="3340100" y="5133975"/>
          <p14:tracePt t="52628" x="3473450" y="5187950"/>
          <p14:tracePt t="52645" x="3562350" y="5214938"/>
          <p14:tracePt t="52661" x="3643313" y="5241925"/>
          <p14:tracePt t="52678" x="3705225" y="5241925"/>
          <p14:tracePt t="52695" x="3759200" y="5241925"/>
          <p14:tracePt t="52711" x="3786188" y="5224463"/>
          <p14:tracePt t="52728" x="3803650" y="5205413"/>
          <p14:tracePt t="52745" x="3813175" y="5205413"/>
          <p14:tracePt t="52761" x="3830638" y="5187950"/>
          <p14:tracePt t="52778" x="3929063" y="5187950"/>
          <p14:tracePt t="52795" x="4017963" y="5214938"/>
          <p14:tracePt t="52812" x="4143375" y="5259388"/>
          <p14:tracePt t="52828" x="4241800" y="5286375"/>
          <p14:tracePt t="52845" x="4357688" y="5313363"/>
          <p14:tracePt t="52861" x="4411663" y="5330825"/>
          <p14:tracePt t="52878" x="4446588" y="5330825"/>
          <p14:tracePt t="52895" x="4500563" y="5313363"/>
          <p14:tracePt t="52911" x="4616450" y="5259388"/>
          <p14:tracePt t="52928" x="4687888" y="5224463"/>
          <p14:tracePt t="52945" x="4751388" y="5187950"/>
          <p14:tracePt t="52961" x="4857750" y="5170488"/>
          <p14:tracePt t="52978" x="4919663" y="5170488"/>
          <p14:tracePt t="52995" x="5027613" y="5170488"/>
          <p14:tracePt t="53012" x="5187950" y="5170488"/>
          <p14:tracePt t="53028" x="5322888" y="5170488"/>
          <p14:tracePt t="53045" x="5491163" y="5170488"/>
          <p14:tracePt t="53061" x="5608638" y="5160963"/>
          <p14:tracePt t="53078" x="5661025" y="5160963"/>
          <p14:tracePt t="53095" x="5697538" y="5160963"/>
          <p14:tracePt t="53112" x="5751513" y="5170488"/>
          <p14:tracePt t="53128" x="5795963" y="5180013"/>
          <p14:tracePt t="53190" x="5803900" y="5187950"/>
          <p14:tracePt t="53206" x="5830888" y="5187950"/>
          <p14:tracePt t="53213" x="5857875" y="5197475"/>
          <p14:tracePt t="53228" x="5894388" y="5205413"/>
          <p14:tracePt t="53245" x="5902325" y="5205413"/>
          <p14:tracePt t="53318" x="5919788" y="5205413"/>
          <p14:tracePt t="53327" x="5938838" y="5205413"/>
          <p14:tracePt t="53336" x="5973763" y="5205413"/>
          <p14:tracePt t="53345" x="5983288" y="5205413"/>
          <p14:tracePt t="53372" x="5991225" y="5205413"/>
          <p14:tracePt t="53381" x="6000750" y="5205413"/>
          <p14:tracePt t="53395" x="6018213" y="5205413"/>
          <p14:tracePt t="53412" x="6089650" y="5205413"/>
          <p14:tracePt t="53428" x="6170613" y="5205413"/>
          <p14:tracePt t="53445" x="6269038" y="5205413"/>
          <p14:tracePt t="53461" x="6367463" y="5197475"/>
          <p14:tracePt t="53478" x="6473825" y="5197475"/>
          <p14:tracePt t="53495" x="6643688" y="5180013"/>
          <p14:tracePt t="53511" x="7099300" y="5160963"/>
          <p14:tracePt t="53528" x="7608888" y="5072063"/>
          <p14:tracePt t="53545" x="7966075" y="5000625"/>
          <p14:tracePt t="53561" x="8108950" y="4946650"/>
          <p14:tracePt t="53578" x="8134350" y="4938713"/>
          <p14:tracePt t="53595" x="8143875" y="4929188"/>
          <p14:tracePt t="53612" x="8161338" y="4911725"/>
          <p14:tracePt t="53636" x="8170863" y="4911725"/>
          <p14:tracePt t="53677" x="8180388" y="4902200"/>
          <p14:tracePt t="53694" x="8197850" y="4902200"/>
          <p14:tracePt t="53703" x="8215313" y="4902200"/>
          <p14:tracePt t="53711" x="8232775" y="4902200"/>
          <p14:tracePt t="53728" x="8277225" y="4894263"/>
          <p14:tracePt t="53745" x="8304213" y="4894263"/>
          <p14:tracePt t="53761" x="8340725" y="4875213"/>
          <p14:tracePt t="53778" x="8358188" y="4875213"/>
          <p14:tracePt t="53795" x="8375650" y="4867275"/>
          <p14:tracePt t="53812" x="8528050" y="4830763"/>
          <p14:tracePt t="53828" x="8688388" y="4803775"/>
          <p14:tracePt t="53845" x="8858250" y="4803775"/>
          <p14:tracePt t="53861" x="8947150" y="4803775"/>
          <p14:tracePt t="53878" x="9001125" y="4803775"/>
          <p14:tracePt t="53895" x="9063038" y="4803775"/>
          <p14:tracePt t="53911" x="9090025" y="4803775"/>
          <p14:tracePt t="53928" x="9126538" y="4813300"/>
          <p14:tracePt t="53945" x="9144000" y="4822825"/>
          <p14:tracePt t="53961" x="9188450" y="4822825"/>
          <p14:tracePt t="53978" x="9251950" y="4822825"/>
          <p14:tracePt t="53995" x="9340850" y="4822825"/>
          <p14:tracePt t="54012" x="9466263" y="4840288"/>
          <p14:tracePt t="54028" x="9518650" y="4840288"/>
          <p14:tracePt t="54045" x="9590088" y="4840288"/>
          <p14:tracePt t="54061" x="9653588" y="4840288"/>
          <p14:tracePt t="54078" x="9725025" y="4840288"/>
          <p14:tracePt t="54095" x="9759950" y="4840288"/>
          <p14:tracePt t="54111" x="9769475" y="4840288"/>
          <p14:tracePt t="54128" x="9786938" y="4840288"/>
          <p14:tracePt t="54145" x="9804400" y="4840288"/>
          <p14:tracePt t="54161" x="9823450" y="4840288"/>
          <p14:tracePt t="54178" x="9885363" y="4840288"/>
          <p14:tracePt t="54195" x="9983788" y="4840288"/>
          <p14:tracePt t="54212" x="10010775" y="4840288"/>
          <p14:tracePt t="54326" x="9966325" y="4848225"/>
          <p14:tracePt t="54335" x="9912350" y="4867275"/>
          <p14:tracePt t="54346" x="9823450" y="4875213"/>
          <p14:tracePt t="54361" x="9634538" y="4919663"/>
          <p14:tracePt t="54378" x="9197975" y="4965700"/>
          <p14:tracePt t="54395" x="9001125" y="4991100"/>
          <p14:tracePt t="54411" x="8848725" y="4991100"/>
          <p14:tracePt t="54428" x="8670925" y="4991100"/>
          <p14:tracePt t="54445" x="8420100" y="4991100"/>
          <p14:tracePt t="54461" x="8269288" y="5000625"/>
          <p14:tracePt t="54478" x="8180388" y="5018088"/>
          <p14:tracePt t="54495" x="8089900" y="5018088"/>
          <p14:tracePt t="54511" x="7920038" y="5018088"/>
          <p14:tracePt t="54529" x="7466013" y="5018088"/>
          <p14:tracePt t="54545" x="6884988" y="5018088"/>
          <p14:tracePt t="54562" x="6296025" y="5027613"/>
          <p14:tracePt t="54578" x="5813425" y="5027613"/>
          <p14:tracePt t="54595" x="5589588" y="5027613"/>
          <p14:tracePt t="54612" x="5500688" y="5027613"/>
          <p14:tracePt t="54628" x="5465763" y="5027613"/>
          <p14:tracePt t="54645" x="5367338" y="5027613"/>
          <p14:tracePt t="54661" x="5214938" y="5027613"/>
          <p14:tracePt t="54678" x="4938713" y="5027613"/>
          <p14:tracePt t="54695" x="4687888" y="5054600"/>
          <p14:tracePt t="54711" x="4562475" y="5089525"/>
          <p14:tracePt t="54728" x="4518025" y="5089525"/>
          <p14:tracePt t="54745" x="4402138" y="5099050"/>
          <p14:tracePt t="54761" x="4179888" y="5099050"/>
          <p14:tracePt t="54778" x="4017963" y="5045075"/>
          <p14:tracePt t="54795" x="3911600" y="5027613"/>
          <p14:tracePt t="54812" x="3822700" y="5018088"/>
          <p14:tracePt t="54828" x="3786188" y="5018088"/>
          <p14:tracePt t="54845" x="3705225" y="5018088"/>
          <p14:tracePt t="54861" x="3589338" y="5018088"/>
          <p14:tracePt t="54878" x="3438525" y="5054600"/>
          <p14:tracePt t="54895" x="3313113" y="5108575"/>
          <p14:tracePt t="54911" x="3224213" y="5153025"/>
          <p14:tracePt t="54928" x="3205163" y="5153025"/>
          <p14:tracePt t="54973" x="3197225" y="5153025"/>
          <p14:tracePt t="54989" x="3179763" y="5153025"/>
          <p14:tracePt t="54998" x="3133725" y="5153025"/>
          <p14:tracePt t="55012" x="3009900" y="5153025"/>
          <p14:tracePt t="55028" x="2867025" y="5187950"/>
          <p14:tracePt t="55045" x="2795588" y="5197475"/>
          <p14:tracePt t="55191" x="2795588" y="5205413"/>
          <p14:tracePt t="55270" x="2795588" y="5214938"/>
          <p14:tracePt t="55276" x="2795588" y="5224463"/>
          <p14:tracePt t="55438" x="2795588" y="5232400"/>
          <p14:tracePt t="55518" x="2803525" y="5232400"/>
          <p14:tracePt t="55839" x="2803525" y="5241925"/>
          <p14:tracePt t="55845" x="2803525" y="5259388"/>
          <p14:tracePt t="55852" x="2803525" y="5303838"/>
          <p14:tracePt t="55861" x="2822575" y="5313363"/>
          <p14:tracePt t="55878" x="2822575" y="5367338"/>
          <p14:tracePt t="55895" x="2830513" y="5375275"/>
          <p14:tracePt t="55911" x="2847975" y="5384800"/>
          <p14:tracePt t="55945" x="2884488" y="5384800"/>
          <p14:tracePt t="55961" x="2946400" y="5394325"/>
          <p14:tracePt t="55978" x="3027363" y="5411788"/>
          <p14:tracePt t="55995" x="3187700" y="5465763"/>
          <p14:tracePt t="56012" x="3394075" y="5527675"/>
          <p14:tracePt t="56028" x="3438525" y="5537200"/>
          <p14:tracePt t="56045" x="3446463" y="5554663"/>
          <p14:tracePt t="56061" x="3465513" y="5562600"/>
          <p14:tracePt t="56078" x="3482975" y="5572125"/>
          <p14:tracePt t="56095" x="3509963" y="5572125"/>
          <p14:tracePt t="56111" x="3581400" y="5572125"/>
          <p14:tracePt t="56128" x="3724275" y="5572125"/>
          <p14:tracePt t="56145" x="3795713" y="5572125"/>
          <p14:tracePt t="56161" x="3848100" y="5589588"/>
          <p14:tracePt t="56178" x="3902075" y="5589588"/>
          <p14:tracePt t="56195" x="4027488" y="5599113"/>
          <p14:tracePt t="56212" x="4276725" y="5616575"/>
          <p14:tracePt t="56228" x="4465638" y="5616575"/>
          <p14:tracePt t="56245" x="4527550" y="5599113"/>
          <p14:tracePt t="56261" x="4554538" y="5589588"/>
          <p14:tracePt t="56278" x="4562475" y="5562600"/>
          <p14:tracePt t="56295" x="4572000" y="5545138"/>
          <p14:tracePt t="56311" x="4598988" y="5527675"/>
          <p14:tracePt t="56328" x="4625975" y="5510213"/>
          <p14:tracePt t="56345" x="4670425" y="5491163"/>
          <p14:tracePt t="56361" x="4705350" y="5483225"/>
          <p14:tracePt t="56378" x="4741863" y="5473700"/>
          <p14:tracePt t="56395" x="4776788" y="5465763"/>
          <p14:tracePt t="56412" x="4840288" y="5456238"/>
          <p14:tracePt t="56428" x="4857750" y="5456238"/>
          <p14:tracePt t="56454" x="4857750" y="5446713"/>
          <p14:tracePt t="56470" x="4875213" y="5446713"/>
          <p14:tracePt t="56485" x="4894263" y="5446713"/>
          <p14:tracePt t="56495" x="4902200" y="5446713"/>
          <p14:tracePt t="56511" x="4929188" y="5446713"/>
          <p14:tracePt t="56528" x="4973638" y="5446713"/>
          <p14:tracePt t="56545" x="5027613" y="5446713"/>
          <p14:tracePt t="56561" x="5062538" y="5446713"/>
          <p14:tracePt t="56578" x="5072063" y="5446713"/>
          <p14:tracePt t="56622" x="5081588" y="5446713"/>
          <p14:tracePt t="56630" x="5089525" y="5446713"/>
          <p14:tracePt t="56645" x="5099050" y="5446713"/>
          <p14:tracePt t="56718" x="5108575" y="5456238"/>
          <p14:tracePt t="56750" x="5108575" y="5465763"/>
          <p14:tracePt t="56766" x="5108575" y="5473700"/>
          <p14:tracePt t="56887" x="5108575" y="5491163"/>
          <p14:tracePt t="56895" x="5108575" y="5500688"/>
          <p14:tracePt t="56912" x="5089525" y="5545138"/>
          <p14:tracePt t="56928" x="5089525" y="5572125"/>
          <p14:tracePt t="56965" x="5089525" y="5581650"/>
          <p14:tracePt t="56973" x="5099050" y="5581650"/>
          <p14:tracePt t="56981" x="5108575" y="5581650"/>
          <p14:tracePt t="56995" x="5126038" y="5581650"/>
          <p14:tracePt t="57012" x="5160963" y="5554663"/>
          <p14:tracePt t="57028" x="5197475" y="5537200"/>
          <p14:tracePt t="57045" x="5241925" y="5527675"/>
          <p14:tracePt t="57061" x="5303838" y="5518150"/>
          <p14:tracePt t="57078" x="5419725" y="5500688"/>
          <p14:tracePt t="57095" x="5732463" y="5465763"/>
          <p14:tracePt t="57111" x="6081713" y="5456238"/>
          <p14:tracePt t="57128" x="6286500" y="5456238"/>
          <p14:tracePt t="57145" x="6419850" y="5456238"/>
          <p14:tracePt t="57161" x="6491288" y="5456238"/>
          <p14:tracePt t="57195" x="6500813" y="5456238"/>
          <p14:tracePt t="57213" x="6527800" y="5456238"/>
          <p14:tracePt t="57228" x="6581775" y="5456238"/>
          <p14:tracePt t="57245" x="6804025" y="5456238"/>
          <p14:tracePt t="57261" x="6902450" y="5456238"/>
          <p14:tracePt t="57278" x="6956425" y="5456238"/>
          <p14:tracePt t="57295" x="7018338" y="5456238"/>
          <p14:tracePt t="57311" x="7089775" y="5456238"/>
          <p14:tracePt t="57328" x="7188200" y="5456238"/>
          <p14:tracePt t="57345" x="7296150" y="5456238"/>
          <p14:tracePt t="57361" x="7385050" y="5456238"/>
          <p14:tracePt t="57378" x="7429500" y="5456238"/>
          <p14:tracePt t="57395" x="7456488" y="5446713"/>
          <p14:tracePt t="57413" x="7466013" y="5438775"/>
          <p14:tracePt t="57428" x="7483475" y="5429250"/>
          <p14:tracePt t="57445" x="7537450" y="5419725"/>
          <p14:tracePt t="57461" x="7608888" y="5402263"/>
          <p14:tracePt t="57478" x="7670800" y="5402263"/>
          <p14:tracePt t="57495" x="7742238" y="5402263"/>
          <p14:tracePt t="57511" x="7796213" y="5402263"/>
          <p14:tracePt t="57528" x="7813675" y="5402263"/>
          <p14:tracePt t="57646" x="7823200" y="5402263"/>
          <p14:tracePt t="57807" x="7831138" y="5402263"/>
          <p14:tracePt t="57815" x="7840663" y="5402263"/>
          <p14:tracePt t="57828" x="7885113" y="5402263"/>
          <p14:tracePt t="57845" x="7929563" y="5402263"/>
          <p14:tracePt t="57861" x="7983538" y="5402263"/>
          <p14:tracePt t="57878" x="8018463" y="5402263"/>
          <p14:tracePt t="57895" x="8037513" y="5402263"/>
          <p14:tracePt t="57911" x="8045450" y="5402263"/>
          <p14:tracePt t="57945" x="8081963" y="5402263"/>
          <p14:tracePt t="57961" x="8197850" y="5402263"/>
          <p14:tracePt t="57978" x="8394700" y="5402263"/>
          <p14:tracePt t="57995" x="8545513" y="5402263"/>
          <p14:tracePt t="58012" x="8599488" y="5384800"/>
          <p14:tracePt t="58045" x="8609013" y="5384800"/>
          <p14:tracePt t="58069" x="8616950" y="5384800"/>
          <p14:tracePt t="58078" x="8626475" y="5384800"/>
          <p14:tracePt t="58095" x="8653463" y="5384800"/>
          <p14:tracePt t="58111" x="8688388" y="5384800"/>
          <p14:tracePt t="58128" x="8732838" y="5384800"/>
          <p14:tracePt t="58145" x="8796338" y="5384800"/>
          <p14:tracePt t="58161" x="8858250" y="5384800"/>
          <p14:tracePt t="58178" x="8920163" y="5384800"/>
          <p14:tracePt t="58195" x="8956675" y="5384800"/>
          <p14:tracePt t="58211" x="8974138" y="5384800"/>
          <p14:tracePt t="58228" x="9018588" y="5384800"/>
          <p14:tracePt t="58245" x="9082088" y="5375275"/>
          <p14:tracePt t="58261" x="9161463" y="5375275"/>
          <p14:tracePt t="58278" x="9242425" y="5375275"/>
          <p14:tracePt t="58295" x="9269413" y="5375275"/>
          <p14:tracePt t="58328" x="9296400" y="5375275"/>
          <p14:tracePt t="58345" x="9304338" y="5375275"/>
          <p14:tracePt t="58361" x="9323388" y="5375275"/>
          <p14:tracePt t="58379" x="9331325" y="5375275"/>
          <p14:tracePt t="58395" x="9358313" y="5375275"/>
          <p14:tracePt t="58412" x="9385300" y="5375275"/>
          <p14:tracePt t="58428" x="9394825" y="5375275"/>
          <p14:tracePt t="58510" x="9402763" y="5375275"/>
          <p14:tracePt t="58639" x="9394825" y="5394325"/>
          <p14:tracePt t="58655" x="9367838" y="5429250"/>
          <p14:tracePt t="58665" x="9348788" y="5446713"/>
          <p14:tracePt t="58678" x="9331325" y="5465763"/>
          <p14:tracePt t="58695" x="9323388" y="5473700"/>
          <p14:tracePt t="58728" x="9313863" y="5473700"/>
          <p14:tracePt t="58745" x="9304338" y="5473700"/>
          <p14:tracePt t="58765" x="9296400" y="5473700"/>
          <p14:tracePt t="58780" x="9286875" y="5473700"/>
          <p14:tracePt t="58795" x="9277350" y="5473700"/>
          <p14:tracePt t="58813" x="9259888" y="5473700"/>
          <p14:tracePt t="58828" x="9251950" y="5465763"/>
          <p14:tracePt t="58845" x="9232900" y="5465763"/>
          <p14:tracePt t="58861" x="9205913" y="5456238"/>
          <p14:tracePt t="58878" x="9161463" y="5438775"/>
          <p14:tracePt t="58895" x="9063038" y="5394325"/>
          <p14:tracePt t="58911" x="8894763" y="5384800"/>
          <p14:tracePt t="58928" x="8796338" y="5367338"/>
          <p14:tracePt t="58945" x="8751888" y="5367338"/>
          <p14:tracePt t="58961" x="8724900" y="5357813"/>
          <p14:tracePt t="58978" x="8680450" y="5357813"/>
          <p14:tracePt t="58995" x="8562975" y="5367338"/>
          <p14:tracePt t="59011" x="8081963" y="5384800"/>
          <p14:tracePt t="59028" x="7589838" y="5473700"/>
          <p14:tracePt t="59044" x="7180263" y="5510213"/>
          <p14:tracePt t="59061" x="7010400" y="5537200"/>
          <p14:tracePt t="59078" x="6938963" y="5537200"/>
          <p14:tracePt t="59094" x="6875463" y="5537200"/>
          <p14:tracePt t="59111" x="6769100" y="5537200"/>
          <p14:tracePt t="59128" x="6599238" y="5537200"/>
          <p14:tracePt t="59145" x="6419850" y="5537200"/>
          <p14:tracePt t="59161" x="6313488" y="5562600"/>
          <p14:tracePt t="59178" x="6224588" y="5589588"/>
          <p14:tracePt t="59195" x="6108700" y="5599113"/>
          <p14:tracePt t="59211" x="5938838" y="5616575"/>
          <p14:tracePt t="59228" x="5483225" y="5626100"/>
          <p14:tracePt t="59245" x="5276850" y="5634038"/>
          <p14:tracePt t="59261" x="5224463" y="5634038"/>
          <p14:tracePt t="59278" x="5214938" y="5634038"/>
          <p14:tracePt t="59294" x="5153025" y="5626100"/>
          <p14:tracePt t="59311" x="5062538" y="5599113"/>
          <p14:tracePt t="59328" x="4956175" y="5581650"/>
          <p14:tracePt t="59345" x="4822825" y="5581650"/>
          <p14:tracePt t="59361" x="4633913" y="5608638"/>
          <p14:tracePt t="59378" x="4572000" y="5634038"/>
          <p14:tracePt t="59395" x="4465638" y="5680075"/>
          <p14:tracePt t="59411" x="4276725" y="5732463"/>
          <p14:tracePt t="59428" x="4133850" y="5759450"/>
          <p14:tracePt t="59444" x="3990975" y="5776913"/>
          <p14:tracePt t="59461" x="3875088" y="5786438"/>
          <p14:tracePt t="59478" x="3776663" y="5786438"/>
          <p14:tracePt t="59494" x="3687763" y="5786438"/>
          <p14:tracePt t="59511" x="3589338" y="5786438"/>
          <p14:tracePt t="59528" x="3500438" y="5786438"/>
          <p14:tracePt t="59545" x="3438525" y="5786438"/>
          <p14:tracePt t="59561" x="3375025" y="5813425"/>
          <p14:tracePt t="59578" x="3259138" y="5848350"/>
          <p14:tracePt t="59595" x="3125788" y="5902325"/>
          <p14:tracePt t="59611" x="3009900" y="5956300"/>
          <p14:tracePt t="59628" x="2955925" y="5973763"/>
          <p14:tracePt t="59645" x="2874963" y="5973763"/>
          <p14:tracePt t="59661" x="2759075" y="5973763"/>
          <p14:tracePt t="59678" x="2633663" y="5973763"/>
          <p14:tracePt t="59695" x="2536825" y="5973763"/>
          <p14:tracePt t="59711" x="2482850" y="5973763"/>
          <p14:tracePt t="59728" x="2455863" y="5973763"/>
          <p14:tracePt t="59745" x="2419350" y="5956300"/>
          <p14:tracePt t="59761" x="2401888" y="5956300"/>
          <p14:tracePt t="59778" x="2393950" y="5956300"/>
          <p14:tracePt t="59795" x="2384425" y="5956300"/>
          <p14:tracePt t="59811" x="2374900" y="5956300"/>
          <p14:tracePt t="59828" x="2357438" y="5956300"/>
          <p14:tracePt t="59934" x="2347913" y="5956300"/>
          <p14:tracePt t="60054" x="2339975" y="5956300"/>
          <p14:tracePt t="60094" x="2322513" y="5965825"/>
          <p14:tracePt t="60103" x="2322513" y="5973763"/>
          <p14:tracePt t="60112" x="2303463" y="5973763"/>
          <p14:tracePt t="60128" x="2232025" y="6010275"/>
          <p14:tracePt t="60145" x="2170113" y="6027738"/>
          <p14:tracePt t="60161" x="2160588" y="6037263"/>
          <p14:tracePt t="60254" x="2143125" y="6045200"/>
          <p14:tracePt t="60264" x="2143125" y="6054725"/>
          <p14:tracePt t="60278" x="2125663" y="6072188"/>
          <p14:tracePt t="60295" x="2116138" y="6081713"/>
          <p14:tracePt t="60423" x="2116138" y="6099175"/>
          <p14:tracePt t="60566" x="2116138" y="6108700"/>
          <p14:tracePt t="60580" x="2133600" y="6108700"/>
          <p14:tracePt t="60588" x="2143125" y="6126163"/>
          <p14:tracePt t="60597" x="2160588" y="6126163"/>
          <p14:tracePt t="60611" x="2179638" y="6126163"/>
          <p14:tracePt t="60628" x="2214563" y="6134100"/>
          <p14:tracePt t="60644" x="2232025" y="6134100"/>
          <p14:tracePt t="60661" x="2251075" y="6134100"/>
          <p14:tracePt t="60678" x="2339975" y="6134100"/>
          <p14:tracePt t="60694" x="2500313" y="6134100"/>
          <p14:tracePt t="60711" x="2679700" y="6134100"/>
          <p14:tracePt t="60728" x="3089275" y="6134100"/>
          <p14:tracePt t="60744" x="3205163" y="6134100"/>
          <p14:tracePt t="60761" x="3214688" y="6134100"/>
          <p14:tracePt t="60778" x="3224213" y="6143625"/>
          <p14:tracePt t="60794" x="3286125" y="6143625"/>
          <p14:tracePt t="60811" x="3419475" y="6143625"/>
          <p14:tracePt t="60828" x="3633788" y="6143625"/>
          <p14:tracePt t="60844" x="3751263" y="6161088"/>
          <p14:tracePt t="60861" x="3830638" y="6143625"/>
          <p14:tracePt t="60878" x="3894138" y="6143625"/>
          <p14:tracePt t="60894" x="3946525" y="6116638"/>
          <p14:tracePt t="60911" x="4000500" y="6099175"/>
          <p14:tracePt t="60928" x="4089400" y="6099175"/>
          <p14:tracePt t="60944" x="4179888" y="6081713"/>
          <p14:tracePt t="60961" x="4286250" y="6072188"/>
          <p14:tracePt t="60978" x="4375150" y="6072188"/>
          <p14:tracePt t="60994" x="4411663" y="6072188"/>
          <p14:tracePt t="61011" x="4419600" y="6062663"/>
          <p14:tracePt t="61045" x="4429125" y="6062663"/>
          <p14:tracePt t="61053" x="4446588" y="6062663"/>
          <p14:tracePt t="61061" x="4456113" y="6062663"/>
          <p14:tracePt t="61078" x="4491038" y="6062663"/>
          <p14:tracePt t="61095" x="4527550" y="6062663"/>
          <p14:tracePt t="61133" x="4537075" y="6062663"/>
          <p14:tracePt t="61145" x="4545013" y="6054725"/>
          <p14:tracePt t="61161" x="4562475" y="6045200"/>
          <p14:tracePt t="61206" x="4562475" y="6027738"/>
          <p14:tracePt t="61358" x="4572000" y="6027738"/>
          <p14:tracePt t="61366" x="4598988" y="6027738"/>
          <p14:tracePt t="61378" x="4625975" y="6027738"/>
          <p14:tracePt t="61394" x="4697413" y="6027738"/>
          <p14:tracePt t="61411" x="4724400" y="6037263"/>
          <p14:tracePt t="61428" x="4732338" y="6045200"/>
          <p14:tracePt t="61445" x="4741863" y="6054725"/>
          <p14:tracePt t="61461" x="4751388" y="6054725"/>
          <p14:tracePt t="61478" x="4786313" y="6062663"/>
          <p14:tracePt t="61494" x="4830763" y="6062663"/>
          <p14:tracePt t="61511" x="4894263" y="6062663"/>
          <p14:tracePt t="61528" x="4956175" y="6062663"/>
          <p14:tracePt t="61544" x="4991100" y="6062663"/>
          <p14:tracePt t="61561" x="5054600" y="6062663"/>
          <p14:tracePt t="61578" x="5153025" y="6062663"/>
          <p14:tracePt t="61594" x="5214938" y="6062663"/>
          <p14:tracePt t="61611" x="5251450" y="6072188"/>
          <p14:tracePt t="61628" x="5259388" y="6072188"/>
          <p14:tracePt t="61644" x="5313363" y="6072188"/>
          <p14:tracePt t="61661" x="5322888" y="6072188"/>
          <p14:tracePt t="61678" x="5340350" y="6089650"/>
          <p14:tracePt t="61773" x="5348288" y="6089650"/>
          <p14:tracePt t="61781" x="5348288" y="6099175"/>
          <p14:tracePt t="61794" x="5348288" y="6108700"/>
          <p14:tracePt t="61811" x="5348288" y="6126163"/>
          <p14:tracePt t="61828" x="5357813" y="6153150"/>
          <p14:tracePt t="61844" x="5394325" y="6197600"/>
          <p14:tracePt t="62206" x="5402263" y="6197600"/>
          <p14:tracePt t="62215" x="5419725" y="6197600"/>
          <p14:tracePt t="62228" x="5500688" y="6161088"/>
          <p14:tracePt t="62244" x="5608638" y="6161088"/>
          <p14:tracePt t="62261" x="5759450" y="6161088"/>
          <p14:tracePt t="62278" x="5919788" y="6161088"/>
          <p14:tracePt t="62294" x="6072188" y="6161088"/>
          <p14:tracePt t="62311" x="6205538" y="6143625"/>
          <p14:tracePt t="62328" x="6367463" y="6089650"/>
          <p14:tracePt t="62344" x="6537325" y="6045200"/>
          <p14:tracePt t="62361" x="6742113" y="5991225"/>
          <p14:tracePt t="62378" x="6911975" y="5965825"/>
          <p14:tracePt t="62394" x="6965950" y="5965825"/>
          <p14:tracePt t="62411" x="7081838" y="5983288"/>
          <p14:tracePt t="62428" x="7197725" y="6010275"/>
          <p14:tracePt t="62430" x="7259638" y="6037263"/>
          <p14:tracePt t="62444" x="7331075" y="6045200"/>
          <p14:tracePt t="62461" x="7358063" y="6062663"/>
          <p14:tracePt t="62478" x="7367588" y="6062663"/>
          <p14:tracePt t="62494" x="7394575" y="6062663"/>
          <p14:tracePt t="62511" x="7412038" y="6062663"/>
          <p14:tracePt t="62528" x="7439025" y="6062663"/>
          <p14:tracePt t="62544" x="7456488" y="6062663"/>
          <p14:tracePt t="62561" x="7500938" y="6062663"/>
          <p14:tracePt t="62578" x="7537450" y="6062663"/>
          <p14:tracePt t="62594" x="7599363" y="6072188"/>
          <p14:tracePt t="62611" x="7661275" y="6099175"/>
          <p14:tracePt t="62628" x="7777163" y="6161088"/>
          <p14:tracePt t="62644" x="7840663" y="6180138"/>
          <p14:tracePt t="62661" x="7912100" y="6197600"/>
          <p14:tracePt t="62678" x="7939088" y="6197600"/>
          <p14:tracePt t="62694" x="7991475" y="6197600"/>
          <p14:tracePt t="62711" x="8018463" y="6197600"/>
          <p14:tracePt t="62791" x="8027988" y="6197600"/>
          <p14:tracePt t="62814" x="8045450" y="6197600"/>
          <p14:tracePt t="62822" x="8062913" y="6197600"/>
          <p14:tracePt t="62830" x="8081963" y="6197600"/>
          <p14:tracePt t="62844" x="8116888" y="6197600"/>
          <p14:tracePt t="62942" x="8126413" y="6197600"/>
          <p14:tracePt t="62958" x="8143875" y="6197600"/>
          <p14:tracePt t="62967" x="8161338" y="6197600"/>
          <p14:tracePt t="62978" x="8197850" y="6197600"/>
          <p14:tracePt t="62994" x="8269288" y="6197600"/>
          <p14:tracePt t="63011" x="8331200" y="6197600"/>
          <p14:tracePt t="63028" x="8385175" y="6197600"/>
          <p14:tracePt t="63044" x="8545513" y="6197600"/>
          <p14:tracePt t="63061" x="8626475" y="6197600"/>
          <p14:tracePt t="63078" x="8670925" y="6197600"/>
          <p14:tracePt t="63094" x="8688388" y="6197600"/>
          <p14:tracePt t="63111" x="8705850" y="6170613"/>
          <p14:tracePt t="63128" x="8715375" y="6161088"/>
          <p14:tracePt t="63144" x="8751888" y="6153150"/>
          <p14:tracePt t="63161" x="8777288" y="6153150"/>
          <p14:tracePt t="63178" x="8786813" y="6153150"/>
          <p14:tracePt t="63211" x="8804275" y="6153150"/>
          <p14:tracePt t="63228" x="8858250" y="6153150"/>
          <p14:tracePt t="63244" x="8902700" y="6153150"/>
          <p14:tracePt t="63261" x="8920163" y="6153150"/>
          <p14:tracePt t="63334" x="8929688" y="6153150"/>
          <p14:tracePt t="63358" x="8939213" y="6153150"/>
          <p14:tracePt t="63598" x="8920163" y="6161088"/>
          <p14:tracePt t="63645" x="8912225" y="6161088"/>
          <p14:tracePt t="63653" x="8894763" y="6161088"/>
          <p14:tracePt t="63661" x="8875713" y="6161088"/>
          <p14:tracePt t="63678" x="8831263" y="6161088"/>
          <p14:tracePt t="63694" x="8786813" y="6161088"/>
          <p14:tracePt t="63711" x="8742363" y="6161088"/>
          <p14:tracePt t="63728" x="8697913" y="6161088"/>
          <p14:tracePt t="63744" x="8670925" y="6161088"/>
          <p14:tracePt t="63761" x="8643938" y="6180138"/>
          <p14:tracePt t="63778" x="8609013" y="6188075"/>
          <p14:tracePt t="63794" x="8555038" y="6197600"/>
          <p14:tracePt t="63811" x="8518525" y="6224588"/>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188872-7783-41D0-AA30-87D47E8C81BB}"/>
              </a:ext>
            </a:extLst>
          </p:cNvPr>
          <p:cNvSpPr txBox="1"/>
          <p:nvPr/>
        </p:nvSpPr>
        <p:spPr>
          <a:xfrm>
            <a:off x="5966085" y="119922"/>
            <a:ext cx="5846164" cy="1862048"/>
          </a:xfrm>
          <a:prstGeom prst="rect">
            <a:avLst/>
          </a:prstGeom>
          <a:noFill/>
        </p:spPr>
        <p:txBody>
          <a:bodyPr wrap="square" rtlCol="0">
            <a:spAutoFit/>
          </a:bodyPr>
          <a:lstStyle/>
          <a:p>
            <a:r>
              <a:rPr lang="bn-IN" sz="11500" b="1" i="1" dirty="0">
                <a:latin typeface="ArhialkhanOMJ" panose="00000400000000000000" pitchFamily="2" charset="0"/>
                <a:cs typeface="ArhialkhanOMJ" panose="00000400000000000000" pitchFamily="2" charset="0"/>
              </a:rPr>
              <a:t>বাড়ির কাজ </a:t>
            </a:r>
            <a:endParaRPr lang="en-US" sz="11500" b="1" i="1" dirty="0">
              <a:latin typeface="ArhialkhanOMJ" panose="00000400000000000000" pitchFamily="2" charset="0"/>
              <a:cs typeface="ArhialkhanOMJ" panose="00000400000000000000" pitchFamily="2" charset="0"/>
            </a:endParaRPr>
          </a:p>
        </p:txBody>
      </p:sp>
      <p:sp>
        <p:nvSpPr>
          <p:cNvPr id="3" name="TextBox 2">
            <a:extLst>
              <a:ext uri="{FF2B5EF4-FFF2-40B4-BE49-F238E27FC236}">
                <a16:creationId xmlns:a16="http://schemas.microsoft.com/office/drawing/2014/main" id="{B5EE92A8-4B2E-4169-ACF0-D56ED72C0A64}"/>
              </a:ext>
            </a:extLst>
          </p:cNvPr>
          <p:cNvSpPr txBox="1"/>
          <p:nvPr/>
        </p:nvSpPr>
        <p:spPr>
          <a:xfrm>
            <a:off x="4257207" y="2503357"/>
            <a:ext cx="7704944" cy="1569660"/>
          </a:xfrm>
          <a:prstGeom prst="rect">
            <a:avLst/>
          </a:prstGeom>
          <a:noFill/>
        </p:spPr>
        <p:txBody>
          <a:bodyPr wrap="square" rtlCol="0">
            <a:spAutoFit/>
          </a:bodyPr>
          <a:lstStyle/>
          <a:p>
            <a:r>
              <a:rPr lang="bn-IN" sz="4800" b="1" dirty="0">
                <a:latin typeface="ArhialkhanOMJ" panose="00000400000000000000" pitchFamily="2" charset="0"/>
                <a:cs typeface="ArhialkhanOMJ" panose="00000400000000000000" pitchFamily="2" charset="0"/>
              </a:rPr>
              <a:t>সূরা আল-বাকারাহ -এ - সওম সম্পর্কিত আয়াত সমূহ অর্থসহ লিপিবদ্ধ কর। </a:t>
            </a:r>
            <a:endParaRPr lang="en-US" sz="4800" b="1" dirty="0">
              <a:latin typeface="ArhialkhanOMJ" panose="00000400000000000000" pitchFamily="2" charset="0"/>
              <a:cs typeface="ArhialkhanOMJ" panose="00000400000000000000" pitchFamily="2" charset="0"/>
            </a:endParaRPr>
          </a:p>
        </p:txBody>
      </p:sp>
    </p:spTree>
    <p:custDataLst>
      <p:tags r:id="rId1"/>
    </p:custDataLst>
    <p:extLst>
      <p:ext uri="{BB962C8B-B14F-4D97-AF65-F5344CB8AC3E}">
        <p14:creationId xmlns:p14="http://schemas.microsoft.com/office/powerpoint/2010/main" val="1689820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36701">
        <p15:prstTrans prst="origami"/>
      </p:transition>
    </mc:Choice>
    <mc:Fallback xmlns="">
      <p:transition spd="slow" advTm="3670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extLst>
    <p:ext uri="{3A86A75C-4F4B-4683-9AE1-C65F6400EC91}">
      <p14:laserTraceLst xmlns:p14="http://schemas.microsoft.com/office/powerpoint/2010/main">
        <p14:tracePtLst>
          <p14:tracePt t="65" x="3902075" y="4473575"/>
          <p14:tracePt t="109" x="3894138" y="4473575"/>
          <p14:tracePt t="117" x="3795713" y="4473575"/>
          <p14:tracePt t="125" x="3616325" y="4465638"/>
          <p14:tracePt t="134" x="3402013" y="4429125"/>
          <p14:tracePt t="148" x="2911475" y="4340225"/>
          <p14:tracePt t="165" x="2608263" y="4286250"/>
          <p14:tracePt t="182" x="2419350" y="4197350"/>
          <p14:tracePt t="198" x="2347913" y="4133850"/>
          <p14:tracePt t="215" x="2232025" y="3990975"/>
          <p14:tracePt t="232" x="2089150" y="3822700"/>
          <p14:tracePt t="249" x="1928813" y="3670300"/>
          <p14:tracePt t="266" x="1839913" y="3536950"/>
          <p14:tracePt t="282" x="1812925" y="3429000"/>
          <p14:tracePt t="299" x="1776413" y="3276600"/>
          <p14:tracePt t="316" x="1758950" y="3133725"/>
          <p14:tracePt t="333" x="1758950" y="2919413"/>
          <p14:tracePt t="349" x="1758950" y="2795588"/>
          <p14:tracePt t="366" x="1758950" y="2697163"/>
          <p14:tracePt t="382" x="1751013" y="2581275"/>
          <p14:tracePt t="399" x="1679575" y="2500313"/>
          <p14:tracePt t="416" x="1652588" y="2455863"/>
          <p14:tracePt t="432" x="1633538" y="2438400"/>
          <p14:tracePt t="449" x="1633538" y="2428875"/>
          <p14:tracePt t="528" x="1633538" y="2411413"/>
          <p14:tracePt t="558" x="1633538" y="2401888"/>
          <p14:tracePt t="566" x="1633538" y="2393950"/>
          <p14:tracePt t="582" x="1633538" y="2384425"/>
          <p14:tracePt t="590" x="1616075" y="2366963"/>
          <p14:tracePt t="598" x="1616075" y="2339975"/>
          <p14:tracePt t="615" x="1616075" y="2276475"/>
          <p14:tracePt t="632" x="1589088" y="2205038"/>
          <p14:tracePt t="649" x="1527175" y="2089150"/>
          <p14:tracePt t="665" x="1465263" y="1982788"/>
          <p14:tracePt t="682" x="1366838" y="1830388"/>
          <p14:tracePt t="699" x="1268413" y="1679575"/>
          <p14:tracePt t="715" x="1169988" y="1536700"/>
          <p14:tracePt t="732" x="1108075" y="1446213"/>
          <p14:tracePt t="749" x="1081088" y="1401763"/>
          <p14:tracePt t="765" x="1081088" y="1384300"/>
          <p14:tracePt t="782" x="1081088" y="1366838"/>
          <p14:tracePt t="799" x="1036638" y="1285875"/>
          <p14:tracePt t="816" x="1009650" y="1214438"/>
          <p14:tracePt t="832" x="982663" y="1133475"/>
          <p14:tracePt t="849" x="938213" y="1054100"/>
          <p14:tracePt t="865" x="847725" y="1000125"/>
          <p14:tracePt t="882" x="758825" y="946150"/>
          <p14:tracePt t="899" x="714375" y="911225"/>
          <p14:tracePt t="915" x="696913" y="884238"/>
          <p14:tracePt t="932" x="696913" y="857250"/>
          <p14:tracePt t="950" x="679450" y="830263"/>
          <p14:tracePt t="965" x="652463" y="803275"/>
          <p14:tracePt t="982" x="598488" y="768350"/>
          <p14:tracePt t="999" x="527050" y="741363"/>
          <p14:tracePt t="1016" x="509588" y="723900"/>
          <p14:tracePt t="1032" x="500063" y="696913"/>
          <p14:tracePt t="1049" x="500063" y="687388"/>
          <p14:tracePt t="1066" x="490538" y="660400"/>
          <p14:tracePt t="1082" x="482600" y="633413"/>
          <p14:tracePt t="1099" x="473075" y="615950"/>
          <p14:tracePt t="1132" x="473075" y="608013"/>
          <p14:tracePt t="1151" x="473075" y="598488"/>
          <p14:tracePt t="1166" x="473075" y="581025"/>
          <p14:tracePt t="1182" x="482600" y="581025"/>
          <p14:tracePt t="1199" x="500063" y="581025"/>
          <p14:tracePt t="1215" x="509588" y="581025"/>
          <p14:tracePt t="1359" x="509588" y="571500"/>
          <p14:tracePt t="1383" x="490538" y="554038"/>
          <p14:tracePt t="1391" x="482600" y="554038"/>
          <p14:tracePt t="1399" x="473075" y="554038"/>
          <p14:tracePt t="1416" x="455613" y="544513"/>
          <p14:tracePt t="1432" x="446088" y="536575"/>
          <p14:tracePt t="1479" x="438150" y="536575"/>
          <p14:tracePt t="1487" x="428625" y="536575"/>
          <p14:tracePt t="1503" x="419100" y="517525"/>
          <p14:tracePt t="1535" x="411163" y="517525"/>
          <p14:tracePt t="1544" x="401638" y="509588"/>
          <p14:tracePt t="1574" x="393700" y="490538"/>
          <p14:tracePt t="1582" x="393700" y="482600"/>
          <p14:tracePt t="1598" x="384175" y="482600"/>
          <p14:tracePt t="1606" x="374650" y="473075"/>
          <p14:tracePt t="1654" x="366713" y="473075"/>
          <p14:tracePt t="1679" x="357188" y="465138"/>
          <p14:tracePt t="1823" x="357188" y="455613"/>
          <p14:tracePt t="1855" x="366713" y="455613"/>
          <p14:tracePt t="1863" x="374650" y="455613"/>
          <p14:tracePt t="1871" x="384175" y="455613"/>
          <p14:tracePt t="1882" x="393700" y="465138"/>
          <p14:tracePt t="1898" x="419100" y="490538"/>
          <p14:tracePt t="1915" x="455613" y="536575"/>
          <p14:tracePt t="1932" x="517525" y="571500"/>
          <p14:tracePt t="1949" x="571500" y="608013"/>
          <p14:tracePt t="1965" x="581025" y="608013"/>
          <p14:tracePt t="1998" x="581025" y="615950"/>
          <p14:tracePt t="2022" x="581025" y="625475"/>
          <p14:tracePt t="2032" x="588963" y="625475"/>
          <p14:tracePt t="2049" x="642938" y="679450"/>
          <p14:tracePt t="2065" x="750888" y="731838"/>
          <p14:tracePt t="2082" x="884238" y="785813"/>
          <p14:tracePt t="2098" x="965200" y="847725"/>
          <p14:tracePt t="2115" x="1036638" y="884238"/>
          <p14:tracePt t="2132" x="1098550" y="965200"/>
          <p14:tracePt t="2148" x="1179513" y="1044575"/>
          <p14:tracePt t="2165" x="1204913" y="1089025"/>
          <p14:tracePt t="2182" x="1231900" y="1125538"/>
          <p14:tracePt t="2198" x="1268413" y="1169988"/>
          <p14:tracePt t="2215" x="1303338" y="1214438"/>
          <p14:tracePt t="2231" x="1411288" y="1285875"/>
          <p14:tracePt t="2248" x="1562100" y="1357313"/>
          <p14:tracePt t="2265" x="1751013" y="1438275"/>
          <p14:tracePt t="2281" x="1901825" y="1500188"/>
          <p14:tracePt t="2298" x="1973263" y="1571625"/>
          <p14:tracePt t="2315" x="2027238" y="1652588"/>
          <p14:tracePt t="2331" x="2062163" y="1687513"/>
          <p14:tracePt t="2348" x="2125663" y="1731963"/>
          <p14:tracePt t="2365" x="2160588" y="1741488"/>
          <p14:tracePt t="2422" x="2179638" y="1741488"/>
          <p14:tracePt t="2430" x="2197100" y="1751013"/>
          <p14:tracePt t="2438" x="2214563" y="1758950"/>
          <p14:tracePt t="2448" x="2251075" y="1785938"/>
          <p14:tracePt t="2465" x="2312988" y="1812925"/>
          <p14:tracePt t="2482" x="2347913" y="1839913"/>
          <p14:tracePt t="2498" x="2366963" y="1857375"/>
          <p14:tracePt t="2515" x="2384425" y="1866900"/>
          <p14:tracePt t="2532" x="2401888" y="1884363"/>
          <p14:tracePt t="2549" x="2544763" y="1911350"/>
          <p14:tracePt t="2565" x="2616200" y="1928813"/>
          <p14:tracePt t="2582" x="2633663" y="1928813"/>
          <p14:tracePt t="4846" x="6010275" y="3813175"/>
          <p14:tracePt t="4854" x="6000750" y="3795713"/>
          <p14:tracePt t="4861" x="6000750" y="3786188"/>
          <p14:tracePt t="4875" x="6000750" y="3768725"/>
          <p14:tracePt t="4892" x="5991225" y="3732213"/>
          <p14:tracePt t="4909" x="5991225" y="3724275"/>
          <p14:tracePt t="6855" x="5983288" y="371475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6DDAC78A-28FB-4381-9AC4-215D775BAE59}"/>
              </a:ext>
            </a:extLst>
          </p:cNvPr>
          <p:cNvSpPr/>
          <p:nvPr/>
        </p:nvSpPr>
        <p:spPr>
          <a:xfrm>
            <a:off x="4332157" y="314794"/>
            <a:ext cx="7585023" cy="5456420"/>
          </a:xfrm>
          <a:prstGeom prst="cloudCallout">
            <a:avLst/>
          </a:prstGeom>
          <a:solidFill>
            <a:srgbClr val="92D050"/>
          </a:solidFill>
          <a:ln w="38100">
            <a:solidFill>
              <a:srgbClr val="A81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3800" b="1" dirty="0">
                <a:solidFill>
                  <a:schemeClr val="tx1">
                    <a:lumMod val="95000"/>
                    <a:lumOff val="5000"/>
                  </a:schemeClr>
                </a:solidFill>
                <a:latin typeface="ArhialkhanOMJ" panose="00000400000000000000" pitchFamily="2" charset="0"/>
                <a:cs typeface="ArhialkhanOMJ" panose="00000400000000000000" pitchFamily="2" charset="0"/>
              </a:rPr>
              <a:t>আল্লাহ্‌</a:t>
            </a:r>
          </a:p>
          <a:p>
            <a:pPr algn="ctr"/>
            <a:r>
              <a:rPr lang="bn-IN" sz="13800" b="1" dirty="0">
                <a:solidFill>
                  <a:schemeClr val="tx1">
                    <a:lumMod val="95000"/>
                    <a:lumOff val="5000"/>
                  </a:schemeClr>
                </a:solidFill>
                <a:latin typeface="ArhialkhanOMJ" panose="00000400000000000000" pitchFamily="2" charset="0"/>
                <a:cs typeface="ArhialkhanOMJ" panose="00000400000000000000" pitchFamily="2" charset="0"/>
              </a:rPr>
              <a:t>হাফেজ </a:t>
            </a:r>
            <a:endParaRPr lang="en-US" sz="13800" b="1" dirty="0">
              <a:solidFill>
                <a:schemeClr val="tx1">
                  <a:lumMod val="95000"/>
                  <a:lumOff val="5000"/>
                </a:schemeClr>
              </a:solidFill>
              <a:latin typeface="ArhialkhanOMJ" panose="00000400000000000000" pitchFamily="2" charset="0"/>
              <a:cs typeface="ArhialkhanOMJ" panose="00000400000000000000" pitchFamily="2" charset="0"/>
            </a:endParaRPr>
          </a:p>
        </p:txBody>
      </p:sp>
    </p:spTree>
    <p:custDataLst>
      <p:tags r:id="rId1"/>
    </p:custDataLst>
    <p:extLst>
      <p:ext uri="{BB962C8B-B14F-4D97-AF65-F5344CB8AC3E}">
        <p14:creationId xmlns:p14="http://schemas.microsoft.com/office/powerpoint/2010/main" val="2734149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3340">
        <p15:prstTrans prst="fallOver"/>
      </p:transition>
    </mc:Choice>
    <mc:Fallback xmlns="">
      <p:transition spd="slow" advTm="133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3A86A75C-4F4B-4683-9AE1-C65F6400EC91}">
      <p14:laserTraceLst xmlns:p14="http://schemas.microsoft.com/office/powerpoint/2010/main">
        <p14:tracePtLst>
          <p14:tracePt t="12748" x="5946775" y="3714750"/>
          <p14:tracePt t="12755" x="5875338" y="3670300"/>
          <p14:tracePt t="12764" x="5822950" y="3670300"/>
          <p14:tracePt t="12781" x="5732463" y="3616325"/>
          <p14:tracePt t="12798" x="5680075" y="3589338"/>
          <p14:tracePt t="12814" x="5670550" y="3581400"/>
          <p14:tracePt t="12831" x="5653088" y="3581400"/>
          <p14:tracePt t="12848" x="5616575" y="3581400"/>
          <p14:tracePt t="12864" x="5572125" y="3554413"/>
          <p14:tracePt t="12881" x="5527675" y="3536950"/>
          <p14:tracePt t="12898" x="5411788" y="3438525"/>
          <p14:tracePt t="12914" x="5276850" y="3286125"/>
          <p14:tracePt t="12931" x="5116513" y="3133725"/>
          <p14:tracePt t="12948" x="4929188" y="2955925"/>
          <p14:tracePt t="12964" x="4643438" y="2732088"/>
          <p14:tracePt t="12981" x="4429125" y="2554288"/>
          <p14:tracePt t="12997" x="4286250" y="2428875"/>
          <p14:tracePt t="13014" x="4170363" y="2347913"/>
          <p14:tracePt t="13031" x="4071938" y="2295525"/>
          <p14:tracePt t="13047" x="4044950" y="2276475"/>
          <p14:tracePt t="13219" x="4037013" y="2276475"/>
          <p14:tracePt t="13236" x="4037013" y="2268538"/>
          <p14:tracePt t="13244" x="4037013" y="2251075"/>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7CF34C-AE40-40BF-9C3A-872FA3C11411}"/>
              </a:ext>
            </a:extLst>
          </p:cNvPr>
          <p:cNvSpPr txBox="1"/>
          <p:nvPr/>
        </p:nvSpPr>
        <p:spPr>
          <a:xfrm>
            <a:off x="4449463" y="199603"/>
            <a:ext cx="7585023" cy="1754326"/>
          </a:xfrm>
          <a:prstGeom prst="rect">
            <a:avLst/>
          </a:prstGeom>
          <a:noFill/>
        </p:spPr>
        <p:txBody>
          <a:bodyPr wrap="square" rtlCol="0">
            <a:spAutoFit/>
          </a:bodyPr>
          <a:lstStyle/>
          <a:p>
            <a:r>
              <a:rPr lang="bn-IN" sz="5400" dirty="0">
                <a:latin typeface="AtraiOMJ" panose="00000400000000000000" pitchFamily="2" charset="0"/>
                <a:cs typeface="AtraiOMJ" panose="00000400000000000000" pitchFamily="2" charset="0"/>
              </a:rPr>
              <a:t>আসসালামু আলাইকুম ওয়া রাহমাতুল্লাহ </a:t>
            </a:r>
            <a:endParaRPr lang="en-US" sz="5400" dirty="0">
              <a:latin typeface="AtraiOMJ" panose="00000400000000000000" pitchFamily="2" charset="0"/>
              <a:cs typeface="AtraiOMJ" panose="00000400000000000000" pitchFamily="2" charset="0"/>
            </a:endParaRPr>
          </a:p>
        </p:txBody>
      </p:sp>
      <p:sp>
        <p:nvSpPr>
          <p:cNvPr id="4" name="TextBox 3">
            <a:extLst>
              <a:ext uri="{FF2B5EF4-FFF2-40B4-BE49-F238E27FC236}">
                <a16:creationId xmlns:a16="http://schemas.microsoft.com/office/drawing/2014/main" id="{CD024B51-B12F-4315-A3DA-D759786C643C}"/>
              </a:ext>
            </a:extLst>
          </p:cNvPr>
          <p:cNvSpPr txBox="1"/>
          <p:nvPr/>
        </p:nvSpPr>
        <p:spPr>
          <a:xfrm>
            <a:off x="6096000" y="1756346"/>
            <a:ext cx="6096000" cy="1015663"/>
          </a:xfrm>
          <a:prstGeom prst="rect">
            <a:avLst/>
          </a:prstGeom>
          <a:noFill/>
        </p:spPr>
        <p:txBody>
          <a:bodyPr wrap="square" rtlCol="0">
            <a:spAutoFit/>
          </a:bodyPr>
          <a:lstStyle/>
          <a:p>
            <a:r>
              <a:rPr lang="bn-IN" sz="6000" dirty="0">
                <a:latin typeface="AtraiOMJ" panose="00000400000000000000" pitchFamily="2" charset="0"/>
                <a:cs typeface="AtraiOMJ" panose="00000400000000000000" pitchFamily="2" charset="0"/>
              </a:rPr>
              <a:t>আজকের পাঠে সবাইকে </a:t>
            </a:r>
            <a:endParaRPr lang="en-US" sz="6000" dirty="0">
              <a:latin typeface="AtraiOMJ" panose="00000400000000000000" pitchFamily="2" charset="0"/>
              <a:cs typeface="AtraiOMJ" panose="00000400000000000000" pitchFamily="2" charset="0"/>
            </a:endParaRPr>
          </a:p>
        </p:txBody>
      </p:sp>
      <p:sp>
        <p:nvSpPr>
          <p:cNvPr id="5" name="Star: 16 Points 4">
            <a:extLst>
              <a:ext uri="{FF2B5EF4-FFF2-40B4-BE49-F238E27FC236}">
                <a16:creationId xmlns:a16="http://schemas.microsoft.com/office/drawing/2014/main" id="{FCF277AB-A938-48C7-ABDF-7480A1D8787F}"/>
              </a:ext>
            </a:extLst>
          </p:cNvPr>
          <p:cNvSpPr/>
          <p:nvPr/>
        </p:nvSpPr>
        <p:spPr>
          <a:xfrm>
            <a:off x="2542592" y="3585831"/>
            <a:ext cx="2681886" cy="3072566"/>
          </a:xfrm>
          <a:prstGeom prst="star16">
            <a:avLst>
              <a:gd name="adj" fmla="val 39091"/>
            </a:avLst>
          </a:prstGeom>
          <a:solidFill>
            <a:schemeClr val="accent2">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IN" sz="13800" b="1" dirty="0">
                <a:solidFill>
                  <a:schemeClr val="tx1"/>
                </a:solidFill>
                <a:latin typeface="AtraiOMJ" panose="00000400000000000000" pitchFamily="2" charset="0"/>
                <a:cs typeface="AtraiOMJ" panose="00000400000000000000" pitchFamily="2" charset="0"/>
              </a:rPr>
              <a:t>স্বা</a:t>
            </a:r>
            <a:endParaRPr lang="en-US" sz="13800" b="1" dirty="0">
              <a:solidFill>
                <a:schemeClr val="tx1"/>
              </a:solidFill>
              <a:latin typeface="AtraiOMJ" panose="00000400000000000000" pitchFamily="2" charset="0"/>
              <a:cs typeface="AtraiOMJ" panose="00000400000000000000" pitchFamily="2" charset="0"/>
            </a:endParaRPr>
          </a:p>
        </p:txBody>
      </p:sp>
      <p:sp>
        <p:nvSpPr>
          <p:cNvPr id="6" name="Star: 16 Points 5">
            <a:extLst>
              <a:ext uri="{FF2B5EF4-FFF2-40B4-BE49-F238E27FC236}">
                <a16:creationId xmlns:a16="http://schemas.microsoft.com/office/drawing/2014/main" id="{5582A7A2-BD61-43A8-8428-E161E4EE0EC1}"/>
              </a:ext>
            </a:extLst>
          </p:cNvPr>
          <p:cNvSpPr/>
          <p:nvPr/>
        </p:nvSpPr>
        <p:spPr>
          <a:xfrm>
            <a:off x="4755612" y="2528132"/>
            <a:ext cx="2529952" cy="2721174"/>
          </a:xfrm>
          <a:prstGeom prst="star16">
            <a:avLst>
              <a:gd name="adj" fmla="val 39091"/>
            </a:avLst>
          </a:prstGeom>
          <a:solidFill>
            <a:schemeClr val="accent1">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IN" sz="13800" b="1" dirty="0">
                <a:solidFill>
                  <a:schemeClr val="tx1"/>
                </a:solidFill>
                <a:latin typeface="AtraiOMJ" panose="00000400000000000000" pitchFamily="2" charset="0"/>
                <a:cs typeface="AtraiOMJ" panose="00000400000000000000" pitchFamily="2" charset="0"/>
              </a:rPr>
              <a:t>গ</a:t>
            </a:r>
            <a:endParaRPr lang="en-US" sz="13800" b="1" dirty="0">
              <a:solidFill>
                <a:schemeClr val="tx1"/>
              </a:solidFill>
              <a:latin typeface="AtraiOMJ" panose="00000400000000000000" pitchFamily="2" charset="0"/>
              <a:cs typeface="AtraiOMJ" panose="00000400000000000000" pitchFamily="2" charset="0"/>
            </a:endParaRPr>
          </a:p>
        </p:txBody>
      </p:sp>
      <p:sp>
        <p:nvSpPr>
          <p:cNvPr id="7" name="Star: 16 Points 6">
            <a:extLst>
              <a:ext uri="{FF2B5EF4-FFF2-40B4-BE49-F238E27FC236}">
                <a16:creationId xmlns:a16="http://schemas.microsoft.com/office/drawing/2014/main" id="{8040E70F-7DAB-4FA3-81A2-0770F5FCD680}"/>
              </a:ext>
            </a:extLst>
          </p:cNvPr>
          <p:cNvSpPr/>
          <p:nvPr/>
        </p:nvSpPr>
        <p:spPr>
          <a:xfrm>
            <a:off x="6829990" y="3645408"/>
            <a:ext cx="2807561" cy="3012989"/>
          </a:xfrm>
          <a:prstGeom prst="star16">
            <a:avLst>
              <a:gd name="adj" fmla="val 39091"/>
            </a:avLst>
          </a:prstGeom>
          <a:solidFill>
            <a:srgbClr val="92D05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IN" sz="13800" b="1" dirty="0">
                <a:solidFill>
                  <a:schemeClr val="tx1"/>
                </a:solidFill>
                <a:latin typeface="AtraiOMJ" panose="00000400000000000000" pitchFamily="2" charset="0"/>
                <a:cs typeface="AtraiOMJ" panose="00000400000000000000" pitchFamily="2" charset="0"/>
              </a:rPr>
              <a:t>ত</a:t>
            </a:r>
            <a:endParaRPr lang="en-US" sz="13800" b="1" dirty="0">
              <a:solidFill>
                <a:schemeClr val="tx1"/>
              </a:solidFill>
              <a:latin typeface="AtraiOMJ" panose="00000400000000000000" pitchFamily="2" charset="0"/>
              <a:cs typeface="AtraiOMJ" panose="00000400000000000000" pitchFamily="2" charset="0"/>
            </a:endParaRPr>
          </a:p>
        </p:txBody>
      </p:sp>
      <p:sp>
        <p:nvSpPr>
          <p:cNvPr id="8" name="Star: 16 Points 7">
            <a:extLst>
              <a:ext uri="{FF2B5EF4-FFF2-40B4-BE49-F238E27FC236}">
                <a16:creationId xmlns:a16="http://schemas.microsoft.com/office/drawing/2014/main" id="{2B5E99E7-F911-41C0-8D0D-DB2918446EAC}"/>
              </a:ext>
            </a:extLst>
          </p:cNvPr>
          <p:cNvSpPr/>
          <p:nvPr/>
        </p:nvSpPr>
        <p:spPr>
          <a:xfrm>
            <a:off x="9144000" y="2455722"/>
            <a:ext cx="2807561" cy="2865995"/>
          </a:xfrm>
          <a:prstGeom prst="star16">
            <a:avLst>
              <a:gd name="adj" fmla="val 39091"/>
            </a:avLst>
          </a:prstGeom>
          <a:solidFill>
            <a:srgbClr val="00B05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IN" sz="13800" b="1" dirty="0">
                <a:solidFill>
                  <a:schemeClr val="tx1"/>
                </a:solidFill>
                <a:latin typeface="AtraiOMJ" panose="00000400000000000000" pitchFamily="2" charset="0"/>
                <a:cs typeface="AtraiOMJ" panose="00000400000000000000" pitchFamily="2" charset="0"/>
              </a:rPr>
              <a:t>ম</a:t>
            </a:r>
            <a:endParaRPr lang="en-US" sz="13800" b="1" dirty="0">
              <a:solidFill>
                <a:schemeClr val="tx1"/>
              </a:solidFill>
              <a:latin typeface="AtraiOMJ" panose="00000400000000000000" pitchFamily="2" charset="0"/>
              <a:cs typeface="AtraiOMJ" panose="00000400000000000000" pitchFamily="2" charset="0"/>
            </a:endParaRPr>
          </a:p>
        </p:txBody>
      </p:sp>
    </p:spTree>
    <p:custDataLst>
      <p:tags r:id="rId1"/>
    </p:custDataLst>
    <p:extLst>
      <p:ext uri="{BB962C8B-B14F-4D97-AF65-F5344CB8AC3E}">
        <p14:creationId xmlns:p14="http://schemas.microsoft.com/office/powerpoint/2010/main" val="2733412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3194">
        <p15:prstTrans prst="curtains"/>
      </p:transition>
    </mc:Choice>
    <mc:Fallback xmlns="">
      <p:transition spd="slow" advTm="331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 by="(-#ppt_w*2)" calcmode="lin" valueType="num">
                                      <p:cBhvr rctx="PPT">
                                        <p:cTn id="16" dur="500" autoRev="1" fill="hold">
                                          <p:stCondLst>
                                            <p:cond delay="0"/>
                                          </p:stCondLst>
                                        </p:cTn>
                                        <p:tgtEl>
                                          <p:spTgt spid="4"/>
                                        </p:tgtEl>
                                        <p:attrNameLst>
                                          <p:attrName>ppt_w</p:attrName>
                                        </p:attrNameLst>
                                      </p:cBhvr>
                                    </p:anim>
                                    <p:anim by="(#ppt_w*0.50)" calcmode="lin" valueType="num">
                                      <p:cBhvr>
                                        <p:cTn id="17" dur="500" decel="50000" autoRev="1" fill="hold">
                                          <p:stCondLst>
                                            <p:cond delay="0"/>
                                          </p:stCondLst>
                                        </p:cTn>
                                        <p:tgtEl>
                                          <p:spTgt spid="4"/>
                                        </p:tgtEl>
                                        <p:attrNameLst>
                                          <p:attrName>ppt_x</p:attrName>
                                        </p:attrNameLst>
                                      </p:cBhvr>
                                    </p:anim>
                                    <p:anim from="(-#ppt_h/2)" to="(#ppt_y)" calcmode="lin" valueType="num">
                                      <p:cBhvr>
                                        <p:cTn id="18" dur="1000" fill="hold">
                                          <p:stCondLst>
                                            <p:cond delay="0"/>
                                          </p:stCondLst>
                                        </p:cTn>
                                        <p:tgtEl>
                                          <p:spTgt spid="4"/>
                                        </p:tgtEl>
                                        <p:attrNameLst>
                                          <p:attrName>ppt_y</p:attrName>
                                        </p:attrNameLst>
                                      </p:cBhvr>
                                    </p:anim>
                                    <p:animRot by="21600000">
                                      <p:cBhvr>
                                        <p:cTn id="19" dur="1000" fill="hold">
                                          <p:stCondLst>
                                            <p:cond delay="0"/>
                                          </p:stCondLst>
                                        </p:cTn>
                                        <p:tgtEl>
                                          <p:spTgt spid="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500" autoRev="1" fill="hold">
                                          <p:stCondLst>
                                            <p:cond delay="0"/>
                                          </p:stCondLst>
                                        </p:cTn>
                                        <p:tgtEl>
                                          <p:spTgt spid="5"/>
                                        </p:tgtEl>
                                        <p:attrNameLst>
                                          <p:attrName>ppt_w</p:attrName>
                                        </p:attrNameLst>
                                      </p:cBhvr>
                                    </p:anim>
                                    <p:anim by="(#ppt_w*0.50)" calcmode="lin" valueType="num">
                                      <p:cBhvr>
                                        <p:cTn id="25" dur="500" decel="50000" autoRev="1" fill="hold">
                                          <p:stCondLst>
                                            <p:cond delay="0"/>
                                          </p:stCondLst>
                                        </p:cTn>
                                        <p:tgtEl>
                                          <p:spTgt spid="5"/>
                                        </p:tgtEl>
                                        <p:attrNameLst>
                                          <p:attrName>ppt_x</p:attrName>
                                        </p:attrNameLst>
                                      </p:cBhvr>
                                    </p:anim>
                                    <p:anim from="(-#ppt_h/2)" to="(#ppt_y)" calcmode="lin" valueType="num">
                                      <p:cBhvr>
                                        <p:cTn id="26" dur="1000" fill="hold">
                                          <p:stCondLst>
                                            <p:cond delay="0"/>
                                          </p:stCondLst>
                                        </p:cTn>
                                        <p:tgtEl>
                                          <p:spTgt spid="5"/>
                                        </p:tgtEl>
                                        <p:attrNameLst>
                                          <p:attrName>ppt_y</p:attrName>
                                        </p:attrNameLst>
                                      </p:cBhvr>
                                    </p:anim>
                                    <p:animRot by="21600000">
                                      <p:cBhvr>
                                        <p:cTn id="27" dur="1000" fill="hold">
                                          <p:stCondLst>
                                            <p:cond delay="0"/>
                                          </p:stCondLst>
                                        </p:cTn>
                                        <p:tgtEl>
                                          <p:spTgt spid="5"/>
                                        </p:tgtEl>
                                        <p:attrNameLst>
                                          <p:attrName>r</p:attrName>
                                        </p:attrNameLst>
                                      </p:cBhvr>
                                    </p:animRot>
                                  </p:childTnLst>
                                </p:cTn>
                              </p:par>
                              <p:par>
                                <p:cTn id="28" presetID="56" presetClass="entr" presetSubtype="0" fill="hold" grpId="0" nodeType="withEffect">
                                  <p:stCondLst>
                                    <p:cond delay="500"/>
                                  </p:stCondLst>
                                  <p:iterate type="lt">
                                    <p:tmPct val="10000"/>
                                  </p:iterate>
                                  <p:childTnLst>
                                    <p:set>
                                      <p:cBhvr>
                                        <p:cTn id="29" dur="1" fill="hold">
                                          <p:stCondLst>
                                            <p:cond delay="0"/>
                                          </p:stCondLst>
                                        </p:cTn>
                                        <p:tgtEl>
                                          <p:spTgt spid="6"/>
                                        </p:tgtEl>
                                        <p:attrNameLst>
                                          <p:attrName>style.visibility</p:attrName>
                                        </p:attrNameLst>
                                      </p:cBhvr>
                                      <p:to>
                                        <p:strVal val="visible"/>
                                      </p:to>
                                    </p:set>
                                    <p:anim by="(-#ppt_w*2)" calcmode="lin" valueType="num">
                                      <p:cBhvr rctx="PPT">
                                        <p:cTn id="30" dur="500" autoRev="1" fill="hold">
                                          <p:stCondLst>
                                            <p:cond delay="0"/>
                                          </p:stCondLst>
                                        </p:cTn>
                                        <p:tgtEl>
                                          <p:spTgt spid="6"/>
                                        </p:tgtEl>
                                        <p:attrNameLst>
                                          <p:attrName>ppt_w</p:attrName>
                                        </p:attrNameLst>
                                      </p:cBhvr>
                                    </p:anim>
                                    <p:anim by="(#ppt_w*0.50)" calcmode="lin" valueType="num">
                                      <p:cBhvr>
                                        <p:cTn id="31" dur="500" decel="50000" autoRev="1" fill="hold">
                                          <p:stCondLst>
                                            <p:cond delay="0"/>
                                          </p:stCondLst>
                                        </p:cTn>
                                        <p:tgtEl>
                                          <p:spTgt spid="6"/>
                                        </p:tgtEl>
                                        <p:attrNameLst>
                                          <p:attrName>ppt_x</p:attrName>
                                        </p:attrNameLst>
                                      </p:cBhvr>
                                    </p:anim>
                                    <p:anim from="(-#ppt_h/2)" to="(#ppt_y)" calcmode="lin" valueType="num">
                                      <p:cBhvr>
                                        <p:cTn id="32" dur="1000" fill="hold">
                                          <p:stCondLst>
                                            <p:cond delay="0"/>
                                          </p:stCondLst>
                                        </p:cTn>
                                        <p:tgtEl>
                                          <p:spTgt spid="6"/>
                                        </p:tgtEl>
                                        <p:attrNameLst>
                                          <p:attrName>ppt_y</p:attrName>
                                        </p:attrNameLst>
                                      </p:cBhvr>
                                    </p:anim>
                                    <p:animRot by="21600000">
                                      <p:cBhvr>
                                        <p:cTn id="33" dur="1000" fill="hold">
                                          <p:stCondLst>
                                            <p:cond delay="0"/>
                                          </p:stCondLst>
                                        </p:cTn>
                                        <p:tgtEl>
                                          <p:spTgt spid="6"/>
                                        </p:tgtEl>
                                        <p:attrNameLst>
                                          <p:attrName>r</p:attrName>
                                        </p:attrNameLst>
                                      </p:cBhvr>
                                    </p:animRot>
                                  </p:childTnLst>
                                </p:cTn>
                              </p:par>
                              <p:par>
                                <p:cTn id="34" presetID="56" presetClass="entr" presetSubtype="0" fill="hold" grpId="0" nodeType="withEffect">
                                  <p:stCondLst>
                                    <p:cond delay="1000"/>
                                  </p:stCondLst>
                                  <p:iterate type="lt">
                                    <p:tmPct val="10000"/>
                                  </p:iterate>
                                  <p:childTnLst>
                                    <p:set>
                                      <p:cBhvr>
                                        <p:cTn id="35" dur="1" fill="hold">
                                          <p:stCondLst>
                                            <p:cond delay="0"/>
                                          </p:stCondLst>
                                        </p:cTn>
                                        <p:tgtEl>
                                          <p:spTgt spid="7"/>
                                        </p:tgtEl>
                                        <p:attrNameLst>
                                          <p:attrName>style.visibility</p:attrName>
                                        </p:attrNameLst>
                                      </p:cBhvr>
                                      <p:to>
                                        <p:strVal val="visible"/>
                                      </p:to>
                                    </p:set>
                                    <p:anim by="(-#ppt_w*2)" calcmode="lin" valueType="num">
                                      <p:cBhvr rctx="PPT">
                                        <p:cTn id="36" dur="500" autoRev="1" fill="hold">
                                          <p:stCondLst>
                                            <p:cond delay="0"/>
                                          </p:stCondLst>
                                        </p:cTn>
                                        <p:tgtEl>
                                          <p:spTgt spid="7"/>
                                        </p:tgtEl>
                                        <p:attrNameLst>
                                          <p:attrName>ppt_w</p:attrName>
                                        </p:attrNameLst>
                                      </p:cBhvr>
                                    </p:anim>
                                    <p:anim by="(#ppt_w*0.50)" calcmode="lin" valueType="num">
                                      <p:cBhvr>
                                        <p:cTn id="37" dur="500" decel="50000" autoRev="1" fill="hold">
                                          <p:stCondLst>
                                            <p:cond delay="0"/>
                                          </p:stCondLst>
                                        </p:cTn>
                                        <p:tgtEl>
                                          <p:spTgt spid="7"/>
                                        </p:tgtEl>
                                        <p:attrNameLst>
                                          <p:attrName>ppt_x</p:attrName>
                                        </p:attrNameLst>
                                      </p:cBhvr>
                                    </p:anim>
                                    <p:anim from="(-#ppt_h/2)" to="(#ppt_y)" calcmode="lin" valueType="num">
                                      <p:cBhvr>
                                        <p:cTn id="38" dur="1000" fill="hold">
                                          <p:stCondLst>
                                            <p:cond delay="0"/>
                                          </p:stCondLst>
                                        </p:cTn>
                                        <p:tgtEl>
                                          <p:spTgt spid="7"/>
                                        </p:tgtEl>
                                        <p:attrNameLst>
                                          <p:attrName>ppt_y</p:attrName>
                                        </p:attrNameLst>
                                      </p:cBhvr>
                                    </p:anim>
                                    <p:animRot by="21600000">
                                      <p:cBhvr>
                                        <p:cTn id="39" dur="1000" fill="hold">
                                          <p:stCondLst>
                                            <p:cond delay="0"/>
                                          </p:stCondLst>
                                        </p:cTn>
                                        <p:tgtEl>
                                          <p:spTgt spid="7"/>
                                        </p:tgtEl>
                                        <p:attrNameLst>
                                          <p:attrName>r</p:attrName>
                                        </p:attrNameLst>
                                      </p:cBhvr>
                                    </p:animRot>
                                  </p:childTnLst>
                                </p:cTn>
                              </p:par>
                              <p:par>
                                <p:cTn id="40" presetID="56" presetClass="entr" presetSubtype="0" fill="hold" grpId="0" nodeType="withEffect">
                                  <p:stCondLst>
                                    <p:cond delay="1500"/>
                                  </p:stCondLst>
                                  <p:iterate type="lt">
                                    <p:tmPct val="10000"/>
                                  </p:iterate>
                                  <p:childTnLst>
                                    <p:set>
                                      <p:cBhvr>
                                        <p:cTn id="41" dur="1" fill="hold">
                                          <p:stCondLst>
                                            <p:cond delay="0"/>
                                          </p:stCondLst>
                                        </p:cTn>
                                        <p:tgtEl>
                                          <p:spTgt spid="8"/>
                                        </p:tgtEl>
                                        <p:attrNameLst>
                                          <p:attrName>style.visibility</p:attrName>
                                        </p:attrNameLst>
                                      </p:cBhvr>
                                      <p:to>
                                        <p:strVal val="visible"/>
                                      </p:to>
                                    </p:set>
                                    <p:anim by="(-#ppt_w*2)" calcmode="lin" valueType="num">
                                      <p:cBhvr rctx="PPT">
                                        <p:cTn id="42" dur="500" autoRev="1" fill="hold">
                                          <p:stCondLst>
                                            <p:cond delay="0"/>
                                          </p:stCondLst>
                                        </p:cTn>
                                        <p:tgtEl>
                                          <p:spTgt spid="8"/>
                                        </p:tgtEl>
                                        <p:attrNameLst>
                                          <p:attrName>ppt_w</p:attrName>
                                        </p:attrNameLst>
                                      </p:cBhvr>
                                    </p:anim>
                                    <p:anim by="(#ppt_w*0.50)" calcmode="lin" valueType="num">
                                      <p:cBhvr>
                                        <p:cTn id="43" dur="500" decel="50000" autoRev="1" fill="hold">
                                          <p:stCondLst>
                                            <p:cond delay="0"/>
                                          </p:stCondLst>
                                        </p:cTn>
                                        <p:tgtEl>
                                          <p:spTgt spid="8"/>
                                        </p:tgtEl>
                                        <p:attrNameLst>
                                          <p:attrName>ppt_x</p:attrName>
                                        </p:attrNameLst>
                                      </p:cBhvr>
                                    </p:anim>
                                    <p:anim from="(-#ppt_h/2)" to="(#ppt_y)" calcmode="lin" valueType="num">
                                      <p:cBhvr>
                                        <p:cTn id="44" dur="1000" fill="hold">
                                          <p:stCondLst>
                                            <p:cond delay="0"/>
                                          </p:stCondLst>
                                        </p:cTn>
                                        <p:tgtEl>
                                          <p:spTgt spid="8"/>
                                        </p:tgtEl>
                                        <p:attrNameLst>
                                          <p:attrName>ppt_y</p:attrName>
                                        </p:attrNameLst>
                                      </p:cBhvr>
                                    </p:anim>
                                    <p:animRot by="21600000">
                                      <p:cBhvr>
                                        <p:cTn id="45"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9762E0-8C08-4C8C-A3F8-3F0992B4D59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tretch>
            <a:fillRect/>
          </a:stretch>
        </p:blipFill>
        <p:spPr>
          <a:xfrm>
            <a:off x="9744537" y="209907"/>
            <a:ext cx="2038485" cy="4142964"/>
          </a:xfrm>
          <a:prstGeom prst="ellipse">
            <a:avLst/>
          </a:prstGeom>
          <a:ln w="38100">
            <a:solidFill>
              <a:srgbClr val="002060"/>
            </a:solidFill>
            <a:prstDash val="sysDash"/>
          </a:ln>
          <a:effectLst>
            <a:softEdge rad="112500"/>
          </a:effectLst>
        </p:spPr>
      </p:pic>
      <p:sp>
        <p:nvSpPr>
          <p:cNvPr id="4" name="TextBox 3">
            <a:extLst>
              <a:ext uri="{FF2B5EF4-FFF2-40B4-BE49-F238E27FC236}">
                <a16:creationId xmlns:a16="http://schemas.microsoft.com/office/drawing/2014/main" id="{61912919-F3A5-421E-8AB4-7E1B05C27E7F}"/>
              </a:ext>
            </a:extLst>
          </p:cNvPr>
          <p:cNvSpPr txBox="1"/>
          <p:nvPr/>
        </p:nvSpPr>
        <p:spPr>
          <a:xfrm>
            <a:off x="5475653" y="551574"/>
            <a:ext cx="4627306" cy="1015663"/>
          </a:xfrm>
          <a:prstGeom prst="rect">
            <a:avLst/>
          </a:prstGeom>
          <a:noFill/>
        </p:spPr>
        <p:txBody>
          <a:bodyPr wrap="square" rtlCol="0">
            <a:spAutoFit/>
          </a:bodyPr>
          <a:lstStyle/>
          <a:p>
            <a:r>
              <a:rPr lang="bn-IN" sz="6000" b="1" dirty="0">
                <a:solidFill>
                  <a:srgbClr val="002060"/>
                </a:solidFill>
                <a:latin typeface="ArhialkhanOMJ" panose="00000400000000000000" pitchFamily="2" charset="0"/>
                <a:cs typeface="ArhialkhanOMJ" panose="00000400000000000000" pitchFamily="2" charset="0"/>
              </a:rPr>
              <a:t>শিক্ষক পরিচিতি </a:t>
            </a:r>
            <a:endParaRPr lang="en-US" sz="6000" b="1" dirty="0">
              <a:solidFill>
                <a:srgbClr val="002060"/>
              </a:solidFill>
              <a:latin typeface="ArhialkhanOMJ" panose="00000400000000000000" pitchFamily="2" charset="0"/>
              <a:cs typeface="ArhialkhanOMJ" panose="00000400000000000000" pitchFamily="2" charset="0"/>
            </a:endParaRPr>
          </a:p>
        </p:txBody>
      </p:sp>
      <p:sp>
        <p:nvSpPr>
          <p:cNvPr id="5" name="TextBox 4">
            <a:extLst>
              <a:ext uri="{FF2B5EF4-FFF2-40B4-BE49-F238E27FC236}">
                <a16:creationId xmlns:a16="http://schemas.microsoft.com/office/drawing/2014/main" id="{EA1879F9-6D6B-4681-A0E5-95192072DFC3}"/>
              </a:ext>
            </a:extLst>
          </p:cNvPr>
          <p:cNvSpPr txBox="1"/>
          <p:nvPr/>
        </p:nvSpPr>
        <p:spPr>
          <a:xfrm>
            <a:off x="4473500" y="2841177"/>
            <a:ext cx="7144718" cy="3293209"/>
          </a:xfrm>
          <a:prstGeom prst="rect">
            <a:avLst/>
          </a:prstGeom>
          <a:noFill/>
        </p:spPr>
        <p:txBody>
          <a:bodyPr wrap="square" rtlCol="0">
            <a:spAutoFit/>
          </a:bodyPr>
          <a:lstStyle/>
          <a:p>
            <a:r>
              <a:rPr lang="bn-IN" sz="4400" b="1" dirty="0">
                <a:latin typeface="ArhialkhanOMJ" panose="00000400000000000000" pitchFamily="2" charset="0"/>
                <a:cs typeface="ArhialkhanOMJ" panose="00000400000000000000" pitchFamily="2" charset="0"/>
              </a:rPr>
              <a:t>মুহাম্মদ জাকির হোসেন</a:t>
            </a:r>
          </a:p>
          <a:p>
            <a:r>
              <a:rPr lang="bn-IN" sz="4400" b="1" dirty="0">
                <a:latin typeface="ArhialkhanOMJ" panose="00000400000000000000" pitchFamily="2" charset="0"/>
                <a:cs typeface="ArhialkhanOMJ" panose="00000400000000000000" pitchFamily="2" charset="0"/>
              </a:rPr>
              <a:t>সহকারী মৌলভী</a:t>
            </a:r>
          </a:p>
          <a:p>
            <a:r>
              <a:rPr lang="bn-IN" sz="3200" b="1" dirty="0">
                <a:latin typeface="ArhialkhanOMJ" panose="00000400000000000000" pitchFamily="2" charset="0"/>
                <a:cs typeface="ArhialkhanOMJ" panose="00000400000000000000" pitchFamily="2" charset="0"/>
              </a:rPr>
              <a:t>কাপ্তাই আল আমিন নুরিয়া দাখিল মাদরাসা</a:t>
            </a:r>
          </a:p>
          <a:p>
            <a:r>
              <a:rPr lang="bn-IN" sz="3200" b="1" dirty="0">
                <a:latin typeface="ArhialkhanOMJ" panose="00000400000000000000" pitchFamily="2" charset="0"/>
                <a:cs typeface="ArhialkhanOMJ" panose="00000400000000000000" pitchFamily="2" charset="0"/>
              </a:rPr>
              <a:t>জেঠিঘাট, নতুন বাজার, কাপ্তাই, রাঙ্গামাটি।</a:t>
            </a:r>
          </a:p>
          <a:p>
            <a:r>
              <a:rPr lang="bn-IN" sz="3200" b="1" dirty="0">
                <a:latin typeface="ArhialkhanOMJ" panose="00000400000000000000" pitchFamily="2" charset="0"/>
                <a:cs typeface="ArhialkhanOMJ" panose="00000400000000000000" pitchFamily="2" charset="0"/>
              </a:rPr>
              <a:t>মোবাইলঃ ০১৮৪৫৭৬৪৯৬৮</a:t>
            </a:r>
          </a:p>
          <a:p>
            <a:r>
              <a:rPr lang="en-US" sz="2400" b="1" dirty="0">
                <a:latin typeface="Arial" panose="020B0604020202020204" pitchFamily="34" charset="0"/>
                <a:cs typeface="Arial" panose="020B0604020202020204" pitchFamily="34" charset="0"/>
              </a:rPr>
              <a:t>email: </a:t>
            </a:r>
            <a:r>
              <a:rPr lang="en-US" sz="2400" b="1" dirty="0">
                <a:latin typeface="Arial" panose="020B0604020202020204" pitchFamily="34" charset="0"/>
                <a:cs typeface="Arial" panose="020B0604020202020204" pitchFamily="34" charset="0"/>
                <a:hlinkClick r:id="rId5"/>
              </a:rPr>
              <a:t>mohammadjhakirhossen876@gmail.com</a:t>
            </a:r>
            <a:r>
              <a:rPr lang="en-US" sz="2400" b="1" dirty="0">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966681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2041">
        <p15:prstTrans prst="wind"/>
      </p:transition>
    </mc:Choice>
    <mc:Fallback xmlns="">
      <p:transition spd="slow" advTm="120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375" autoRev="1" fill="hold">
                                          <p:stCondLst>
                                            <p:cond delay="0"/>
                                          </p:stCondLst>
                                        </p:cTn>
                                        <p:tgtEl>
                                          <p:spTgt spid="4"/>
                                        </p:tgtEl>
                                        <p:attrNameLst>
                                          <p:attrName>ppt_w</p:attrName>
                                        </p:attrNameLst>
                                      </p:cBhvr>
                                    </p:anim>
                                    <p:anim by="(#ppt_w*0.50)" calcmode="lin" valueType="num">
                                      <p:cBhvr>
                                        <p:cTn id="8" dur="375" decel="50000" autoRev="1" fill="hold">
                                          <p:stCondLst>
                                            <p:cond delay="0"/>
                                          </p:stCondLst>
                                        </p:cTn>
                                        <p:tgtEl>
                                          <p:spTgt spid="4"/>
                                        </p:tgtEl>
                                        <p:attrNameLst>
                                          <p:attrName>ppt_x</p:attrName>
                                        </p:attrNameLst>
                                      </p:cBhvr>
                                    </p:anim>
                                    <p:anim from="(-#ppt_h/2)" to="(#ppt_y)" calcmode="lin" valueType="num">
                                      <p:cBhvr>
                                        <p:cTn id="9" dur="750" fill="hold">
                                          <p:stCondLst>
                                            <p:cond delay="0"/>
                                          </p:stCondLst>
                                        </p:cTn>
                                        <p:tgtEl>
                                          <p:spTgt spid="4"/>
                                        </p:tgtEl>
                                        <p:attrNameLst>
                                          <p:attrName>ppt_y</p:attrName>
                                        </p:attrNameLst>
                                      </p:cBhvr>
                                    </p:anim>
                                    <p:animRot by="21600000">
                                      <p:cBhvr>
                                        <p:cTn id="10" dur="750" fill="hold">
                                          <p:stCondLst>
                                            <p:cond delay="0"/>
                                          </p:stCondLst>
                                        </p:cTn>
                                        <p:tgtEl>
                                          <p:spTgt spid="4"/>
                                        </p:tgtEl>
                                        <p:attrNameLst>
                                          <p:attrName>r</p:attrName>
                                        </p:attrNameLst>
                                      </p:cBhvr>
                                    </p:animRot>
                                  </p:childTnLst>
                                </p:cTn>
                              </p:par>
                              <p:par>
                                <p:cTn id="11" presetID="15" presetClass="entr" presetSubtype="0" fill="hold"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5"/>
                                        </p:tgtEl>
                                        <p:attrNameLst>
                                          <p:attrName>ppt_y</p:attrName>
                                        </p:attrNameLst>
                                      </p:cBhvr>
                                      <p:tavLst>
                                        <p:tav tm="0">
                                          <p:val>
                                            <p:strVal val="#ppt_y"/>
                                          </p:val>
                                        </p:tav>
                                        <p:tav tm="100000">
                                          <p:val>
                                            <p:strVal val="#ppt_y"/>
                                          </p:val>
                                        </p:tav>
                                      </p:tavLst>
                                    </p:anim>
                                    <p:anim calcmode="lin" valueType="num">
                                      <p:cBhvr>
                                        <p:cTn id="23"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E91920-2A90-44B2-B29E-876908BF81AB}"/>
              </a:ext>
            </a:extLst>
          </p:cNvPr>
          <p:cNvSpPr txBox="1"/>
          <p:nvPr/>
        </p:nvSpPr>
        <p:spPr>
          <a:xfrm>
            <a:off x="7935072" y="185980"/>
            <a:ext cx="3847950" cy="923330"/>
          </a:xfrm>
          <a:prstGeom prst="rect">
            <a:avLst/>
          </a:prstGeom>
          <a:noFill/>
        </p:spPr>
        <p:txBody>
          <a:bodyPr wrap="square" rtlCol="0">
            <a:spAutoFit/>
          </a:bodyPr>
          <a:lstStyle/>
          <a:p>
            <a:r>
              <a:rPr lang="bn-IN" sz="5400" b="1" dirty="0">
                <a:latin typeface="ArhialkhanOMJ" panose="00000400000000000000" pitchFamily="2" charset="0"/>
                <a:cs typeface="ArhialkhanOMJ" panose="00000400000000000000" pitchFamily="2" charset="0"/>
              </a:rPr>
              <a:t>পাঠ পরচিতি</a:t>
            </a:r>
            <a:endParaRPr lang="en-US" sz="5400" b="1" dirty="0">
              <a:latin typeface="ArhialkhanOMJ" panose="00000400000000000000" pitchFamily="2" charset="0"/>
              <a:cs typeface="ArhialkhanOMJ" panose="00000400000000000000" pitchFamily="2" charset="0"/>
            </a:endParaRPr>
          </a:p>
        </p:txBody>
      </p:sp>
      <p:pic>
        <p:nvPicPr>
          <p:cNvPr id="3" name="Picture 2">
            <a:extLst>
              <a:ext uri="{FF2B5EF4-FFF2-40B4-BE49-F238E27FC236}">
                <a16:creationId xmlns:a16="http://schemas.microsoft.com/office/drawing/2014/main" id="{93CABA83-121B-44DC-B232-D3719EDED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199" y="1501755"/>
            <a:ext cx="4307054" cy="2361167"/>
          </a:xfrm>
          <a:prstGeom prst="rect">
            <a:avLst/>
          </a:prstGeom>
          <a:solidFill>
            <a:srgbClr val="FFFFFF">
              <a:shade val="85000"/>
            </a:srgbClr>
          </a:solidFill>
          <a:ln w="190500" cap="sq">
            <a:solidFill>
              <a:srgbClr val="FFFF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3EE4982E-CA2E-4C0D-8D22-35F5FF3D08DA}"/>
              </a:ext>
            </a:extLst>
          </p:cNvPr>
          <p:cNvSpPr txBox="1"/>
          <p:nvPr/>
        </p:nvSpPr>
        <p:spPr>
          <a:xfrm>
            <a:off x="7503886" y="4484914"/>
            <a:ext cx="4517633" cy="1754326"/>
          </a:xfrm>
          <a:prstGeom prst="rect">
            <a:avLst/>
          </a:prstGeom>
          <a:noFill/>
        </p:spPr>
        <p:txBody>
          <a:bodyPr wrap="square" rtlCol="0">
            <a:spAutoFit/>
          </a:bodyPr>
          <a:lstStyle/>
          <a:p>
            <a:pPr algn="ctr"/>
            <a:r>
              <a:rPr lang="bn-IN" sz="5400" b="1" dirty="0">
                <a:solidFill>
                  <a:srgbClr val="002060"/>
                </a:solidFill>
                <a:latin typeface="ArhialkhanOMJ" panose="00000400000000000000" pitchFamily="2" charset="0"/>
                <a:cs typeface="ArhialkhanOMJ" panose="00000400000000000000" pitchFamily="2" charset="0"/>
              </a:rPr>
              <a:t>প্রথম অধ্যায়</a:t>
            </a:r>
          </a:p>
          <a:p>
            <a:pPr algn="ctr"/>
            <a:r>
              <a:rPr lang="bn-IN" sz="5400" b="1" dirty="0">
                <a:solidFill>
                  <a:srgbClr val="002060"/>
                </a:solidFill>
                <a:latin typeface="ArhialkhanOMJ" panose="00000400000000000000" pitchFamily="2" charset="0"/>
                <a:cs typeface="ArhialkhanOMJ" panose="00000400000000000000" pitchFamily="2" charset="0"/>
              </a:rPr>
              <a:t>সূরা আল-বাকারাহ </a:t>
            </a:r>
            <a:endParaRPr lang="en-US" sz="5400" b="1" dirty="0">
              <a:solidFill>
                <a:srgbClr val="002060"/>
              </a:solidFill>
              <a:latin typeface="ArhialkhanOMJ" panose="00000400000000000000" pitchFamily="2" charset="0"/>
              <a:cs typeface="ArhialkhanOMJ" panose="00000400000000000000" pitchFamily="2" charset="0"/>
            </a:endParaRPr>
          </a:p>
        </p:txBody>
      </p:sp>
    </p:spTree>
    <p:custDataLst>
      <p:tags r:id="rId1"/>
    </p:custDataLst>
    <p:extLst>
      <p:ext uri="{BB962C8B-B14F-4D97-AF65-F5344CB8AC3E}">
        <p14:creationId xmlns:p14="http://schemas.microsoft.com/office/powerpoint/2010/main" val="4021643462"/>
      </p:ext>
    </p:extLst>
  </p:cSld>
  <p:clrMapOvr>
    <a:masterClrMapping/>
  </p:clrMapOvr>
  <mc:AlternateContent xmlns:mc="http://schemas.openxmlformats.org/markup-compatibility/2006" xmlns:p14="http://schemas.microsoft.com/office/powerpoint/2010/main">
    <mc:Choice Requires="p14">
      <p:transition spd="slow" p14:dur="1400" advTm="20214">
        <p14:doors dir="vert"/>
      </p:transition>
    </mc:Choice>
    <mc:Fallback xmlns="">
      <p:transition spd="slow" advTm="202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375" autoRev="1" fill="hold">
                                          <p:stCondLst>
                                            <p:cond delay="0"/>
                                          </p:stCondLst>
                                        </p:cTn>
                                        <p:tgtEl>
                                          <p:spTgt spid="2"/>
                                        </p:tgtEl>
                                        <p:attrNameLst>
                                          <p:attrName>ppt_w</p:attrName>
                                        </p:attrNameLst>
                                      </p:cBhvr>
                                    </p:anim>
                                    <p:anim by="(#ppt_w*0.50)" calcmode="lin" valueType="num">
                                      <p:cBhvr>
                                        <p:cTn id="8" dur="375" decel="50000" autoRev="1" fill="hold">
                                          <p:stCondLst>
                                            <p:cond delay="0"/>
                                          </p:stCondLst>
                                        </p:cTn>
                                        <p:tgtEl>
                                          <p:spTgt spid="2"/>
                                        </p:tgtEl>
                                        <p:attrNameLst>
                                          <p:attrName>ppt_x</p:attrName>
                                        </p:attrNameLst>
                                      </p:cBhvr>
                                    </p:anim>
                                    <p:anim from="(-#ppt_h/2)" to="(#ppt_y)" calcmode="lin" valueType="num">
                                      <p:cBhvr>
                                        <p:cTn id="9" dur="750" fill="hold">
                                          <p:stCondLst>
                                            <p:cond delay="0"/>
                                          </p:stCondLst>
                                        </p:cTn>
                                        <p:tgtEl>
                                          <p:spTgt spid="2"/>
                                        </p:tgtEl>
                                        <p:attrNameLst>
                                          <p:attrName>ppt_y</p:attrName>
                                        </p:attrNameLst>
                                      </p:cBhvr>
                                    </p:anim>
                                    <p:animRot by="21600000">
                                      <p:cBhvr>
                                        <p:cTn id="10" dur="750" fill="hold">
                                          <p:stCondLst>
                                            <p:cond delay="0"/>
                                          </p:stCondLst>
                                        </p:cTn>
                                        <p:tgtEl>
                                          <p:spTgt spid="2"/>
                                        </p:tgtEl>
                                        <p:attrNameLst>
                                          <p:attrName>r</p:attrName>
                                        </p:attrNameLst>
                                      </p:cBhvr>
                                    </p:animRot>
                                  </p:childTnLst>
                                </p:cTn>
                              </p:par>
                              <p:par>
                                <p:cTn id="11" presetID="31" presetClass="entr" presetSubtype="0"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0697E5-F209-46B3-90D7-B430C6DD14A0}"/>
              </a:ext>
            </a:extLst>
          </p:cNvPr>
          <p:cNvPicPr>
            <a:picLocks noChangeAspect="1"/>
          </p:cNvPicPr>
          <p:nvPr/>
        </p:nvPicPr>
        <p:blipFill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25000"/>
                    </a14:imgEffect>
                  </a14:imgLayer>
                </a14:imgProps>
              </a:ext>
            </a:extLst>
          </a:blip>
          <a:srcRect l="10595" t="24550" r="11429" b="32487"/>
          <a:stretch/>
        </p:blipFill>
        <p:spPr>
          <a:xfrm>
            <a:off x="214311" y="5270710"/>
            <a:ext cx="4270603" cy="1323560"/>
          </a:xfrm>
          <a:prstGeom prst="rect">
            <a:avLst/>
          </a:prstGeom>
        </p:spPr>
      </p:pic>
      <p:pic>
        <p:nvPicPr>
          <p:cNvPr id="3" name="Picture 2">
            <a:extLst>
              <a:ext uri="{FF2B5EF4-FFF2-40B4-BE49-F238E27FC236}">
                <a16:creationId xmlns:a16="http://schemas.microsoft.com/office/drawing/2014/main" id="{3E4CC0D6-78B2-4C8C-B0E5-C5276D8976D5}"/>
              </a:ext>
            </a:extLst>
          </p:cNvPr>
          <p:cNvPicPr>
            <a:picLocks noChangeAspect="1"/>
          </p:cNvPicPr>
          <p:nvPr/>
        </p:nvPicPr>
        <p:blipFill>
          <a:blip r:embed="rId5"/>
          <a:stretch>
            <a:fillRect/>
          </a:stretch>
        </p:blipFill>
        <p:spPr>
          <a:xfrm>
            <a:off x="4657725" y="4898786"/>
            <a:ext cx="2876550" cy="1619391"/>
          </a:xfrm>
          <a:prstGeom prst="rect">
            <a:avLst/>
          </a:prstGeom>
        </p:spPr>
      </p:pic>
      <p:pic>
        <p:nvPicPr>
          <p:cNvPr id="4" name="Picture 3">
            <a:extLst>
              <a:ext uri="{FF2B5EF4-FFF2-40B4-BE49-F238E27FC236}">
                <a16:creationId xmlns:a16="http://schemas.microsoft.com/office/drawing/2014/main" id="{8091E79D-60E7-4F47-99E2-ED8ED83C22EB}"/>
              </a:ext>
            </a:extLst>
          </p:cNvPr>
          <p:cNvPicPr>
            <a:picLocks noChangeAspect="1"/>
          </p:cNvPicPr>
          <p:nvPr/>
        </p:nvPicPr>
        <p:blipFill>
          <a:blip r:embed="rId6"/>
          <a:stretch>
            <a:fillRect/>
          </a:stretch>
        </p:blipFill>
        <p:spPr>
          <a:xfrm>
            <a:off x="7707086" y="4441620"/>
            <a:ext cx="3619500" cy="2152650"/>
          </a:xfrm>
          <a:prstGeom prst="rect">
            <a:avLst/>
          </a:prstGeom>
        </p:spPr>
      </p:pic>
      <p:pic>
        <p:nvPicPr>
          <p:cNvPr id="5" name="Picture 4">
            <a:extLst>
              <a:ext uri="{FF2B5EF4-FFF2-40B4-BE49-F238E27FC236}">
                <a16:creationId xmlns:a16="http://schemas.microsoft.com/office/drawing/2014/main" id="{B17EA8A9-C040-40D0-AF01-A6CBAC588CEE}"/>
              </a:ext>
            </a:extLst>
          </p:cNvPr>
          <p:cNvPicPr>
            <a:picLocks noChangeAspect="1"/>
          </p:cNvPicPr>
          <p:nvPr/>
        </p:nvPicPr>
        <p:blipFill>
          <a:blip r:embed="rId7"/>
          <a:stretch>
            <a:fillRect/>
          </a:stretch>
        </p:blipFill>
        <p:spPr>
          <a:xfrm>
            <a:off x="3348208" y="2403710"/>
            <a:ext cx="3716676" cy="2050580"/>
          </a:xfrm>
          <a:prstGeom prst="rect">
            <a:avLst/>
          </a:prstGeom>
        </p:spPr>
      </p:pic>
      <p:pic>
        <p:nvPicPr>
          <p:cNvPr id="6" name="Picture 5">
            <a:extLst>
              <a:ext uri="{FF2B5EF4-FFF2-40B4-BE49-F238E27FC236}">
                <a16:creationId xmlns:a16="http://schemas.microsoft.com/office/drawing/2014/main" id="{0C5FDBA0-3611-4792-B541-F62D9AA69903}"/>
              </a:ext>
            </a:extLst>
          </p:cNvPr>
          <p:cNvPicPr>
            <a:picLocks noChangeAspect="1"/>
          </p:cNvPicPr>
          <p:nvPr/>
        </p:nvPicPr>
        <p:blipFill rotWithShape="1">
          <a:blip r:embed="rId8"/>
          <a:srcRect b="13760"/>
          <a:stretch/>
        </p:blipFill>
        <p:spPr>
          <a:xfrm>
            <a:off x="7534275" y="2216439"/>
            <a:ext cx="4372882" cy="1960994"/>
          </a:xfrm>
          <a:prstGeom prst="rect">
            <a:avLst/>
          </a:prstGeom>
        </p:spPr>
      </p:pic>
      <p:sp>
        <p:nvSpPr>
          <p:cNvPr id="7" name="TextBox 6">
            <a:extLst>
              <a:ext uri="{FF2B5EF4-FFF2-40B4-BE49-F238E27FC236}">
                <a16:creationId xmlns:a16="http://schemas.microsoft.com/office/drawing/2014/main" id="{7D9B0979-43F3-4C64-AEB4-776FF3F7AA82}"/>
              </a:ext>
            </a:extLst>
          </p:cNvPr>
          <p:cNvSpPr txBox="1"/>
          <p:nvPr/>
        </p:nvSpPr>
        <p:spPr>
          <a:xfrm>
            <a:off x="101600" y="2403710"/>
            <a:ext cx="3073797" cy="2123658"/>
          </a:xfrm>
          <a:prstGeom prst="rect">
            <a:avLst/>
          </a:prstGeom>
          <a:noFill/>
        </p:spPr>
        <p:txBody>
          <a:bodyPr wrap="square" rtlCol="0">
            <a:spAutoFit/>
          </a:bodyPr>
          <a:lstStyle/>
          <a:p>
            <a:r>
              <a:rPr lang="bn-IN" sz="4400" b="1" dirty="0">
                <a:latin typeface="ArhialkhanOMJ" panose="00000400000000000000" pitchFamily="2" charset="0"/>
                <a:cs typeface="ArhialkhanOMJ" panose="00000400000000000000" pitchFamily="2" charset="0"/>
              </a:rPr>
              <a:t> ছবিগুলো দেখে আমরা কি বুঝতে পারি? </a:t>
            </a:r>
            <a:endParaRPr lang="en-US" sz="4400" b="1" dirty="0">
              <a:latin typeface="ArhialkhanOMJ" panose="00000400000000000000" pitchFamily="2" charset="0"/>
              <a:cs typeface="ArhialkhanOMJ" panose="00000400000000000000" pitchFamily="2" charset="0"/>
            </a:endParaRPr>
          </a:p>
        </p:txBody>
      </p:sp>
      <p:sp>
        <p:nvSpPr>
          <p:cNvPr id="8" name="TextBox 7">
            <a:extLst>
              <a:ext uri="{FF2B5EF4-FFF2-40B4-BE49-F238E27FC236}">
                <a16:creationId xmlns:a16="http://schemas.microsoft.com/office/drawing/2014/main" id="{A2A8F9D0-D4C0-4344-BAC7-9BD21A6FE972}"/>
              </a:ext>
            </a:extLst>
          </p:cNvPr>
          <p:cNvSpPr txBox="1"/>
          <p:nvPr/>
        </p:nvSpPr>
        <p:spPr>
          <a:xfrm>
            <a:off x="101600" y="1353557"/>
            <a:ext cx="6984775" cy="1107996"/>
          </a:xfrm>
          <a:prstGeom prst="rect">
            <a:avLst/>
          </a:prstGeom>
          <a:noFill/>
        </p:spPr>
        <p:txBody>
          <a:bodyPr wrap="square" rtlCol="0">
            <a:spAutoFit/>
          </a:bodyPr>
          <a:lstStyle/>
          <a:p>
            <a:r>
              <a:rPr lang="bn-IN" sz="6600" dirty="0">
                <a:latin typeface="ArhialkhanOMJ" panose="00000400000000000000" pitchFamily="2" charset="0"/>
                <a:cs typeface="ArhialkhanOMJ" panose="00000400000000000000" pitchFamily="2" charset="0"/>
              </a:rPr>
              <a:t>এসো আমরা ছবি দেখি।</a:t>
            </a:r>
            <a:endParaRPr lang="en-US" sz="6600" dirty="0">
              <a:latin typeface="ArhialkhanOMJ" panose="00000400000000000000" pitchFamily="2" charset="0"/>
              <a:cs typeface="ArhialkhanOMJ" panose="00000400000000000000" pitchFamily="2" charset="0"/>
            </a:endParaRPr>
          </a:p>
        </p:txBody>
      </p:sp>
      <p:sp>
        <p:nvSpPr>
          <p:cNvPr id="10" name="TextBox 9">
            <a:extLst>
              <a:ext uri="{FF2B5EF4-FFF2-40B4-BE49-F238E27FC236}">
                <a16:creationId xmlns:a16="http://schemas.microsoft.com/office/drawing/2014/main" id="{6DC9463D-8D8A-455B-B836-DC66598A7AEF}"/>
              </a:ext>
            </a:extLst>
          </p:cNvPr>
          <p:cNvSpPr txBox="1"/>
          <p:nvPr/>
        </p:nvSpPr>
        <p:spPr>
          <a:xfrm>
            <a:off x="214311" y="412982"/>
            <a:ext cx="11692846" cy="830997"/>
          </a:xfrm>
          <a:prstGeom prst="rect">
            <a:avLst/>
          </a:prstGeom>
          <a:noFill/>
        </p:spPr>
        <p:txBody>
          <a:bodyPr wrap="square" rtlCol="0">
            <a:spAutoFit/>
          </a:bodyPr>
          <a:lstStyle/>
          <a:p>
            <a:r>
              <a:rPr lang="bn-IN" sz="4800" b="1" i="1" dirty="0">
                <a:latin typeface="ArhialkhanOMJ" panose="00000400000000000000" pitchFamily="2" charset="0"/>
                <a:cs typeface="ArhialkhanOMJ" panose="00000400000000000000" pitchFamily="2" charset="0"/>
              </a:rPr>
              <a:t>আজকের পাঠঃ সূরা বাকারাহর ২৩ তম রুকুতে বর্ণিত </a:t>
            </a:r>
            <a:endParaRPr lang="en-US" sz="4800" b="1" i="1" dirty="0">
              <a:latin typeface="ArhialkhanOMJ" panose="00000400000000000000" pitchFamily="2" charset="0"/>
              <a:cs typeface="ArhialkhanOMJ" panose="00000400000000000000" pitchFamily="2" charset="0"/>
            </a:endParaRPr>
          </a:p>
        </p:txBody>
      </p:sp>
      <p:sp>
        <p:nvSpPr>
          <p:cNvPr id="11" name="TextBox 10">
            <a:extLst>
              <a:ext uri="{FF2B5EF4-FFF2-40B4-BE49-F238E27FC236}">
                <a16:creationId xmlns:a16="http://schemas.microsoft.com/office/drawing/2014/main" id="{7F0625F3-59EE-432F-A4E4-E790AEB64424}"/>
              </a:ext>
            </a:extLst>
          </p:cNvPr>
          <p:cNvSpPr txBox="1"/>
          <p:nvPr/>
        </p:nvSpPr>
        <p:spPr>
          <a:xfrm>
            <a:off x="1404328" y="4587001"/>
            <a:ext cx="2133351" cy="1323439"/>
          </a:xfrm>
          <a:prstGeom prst="rect">
            <a:avLst/>
          </a:prstGeom>
          <a:noFill/>
        </p:spPr>
        <p:txBody>
          <a:bodyPr wrap="square" rtlCol="0">
            <a:spAutoFit/>
          </a:bodyPr>
          <a:lstStyle/>
          <a:p>
            <a:r>
              <a:rPr lang="bn-IN" sz="8000" b="1" dirty="0">
                <a:latin typeface="ArhialkhanOMJ" panose="00000400000000000000" pitchFamily="2" charset="0"/>
                <a:cs typeface="ArhialkhanOMJ" panose="00000400000000000000" pitchFamily="2" charset="0"/>
              </a:rPr>
              <a:t>সওম  </a:t>
            </a:r>
            <a:endParaRPr lang="en-US" sz="8000" b="1" dirty="0">
              <a:latin typeface="ArhialkhanOMJ" panose="00000400000000000000" pitchFamily="2" charset="0"/>
              <a:cs typeface="ArhialkhanOMJ" panose="00000400000000000000" pitchFamily="2" charset="0"/>
            </a:endParaRPr>
          </a:p>
        </p:txBody>
      </p:sp>
    </p:spTree>
    <p:custDataLst>
      <p:tags r:id="rId1"/>
    </p:custDataLst>
    <p:extLst>
      <p:ext uri="{BB962C8B-B14F-4D97-AF65-F5344CB8AC3E}">
        <p14:creationId xmlns:p14="http://schemas.microsoft.com/office/powerpoint/2010/main" val="4151051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0122">
        <p15:prstTrans prst="prestige"/>
      </p:transition>
    </mc:Choice>
    <mc:Fallback xmlns="">
      <p:transition spd="slow" advTm="801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250" autoRev="1" fill="hold">
                                          <p:stCondLst>
                                            <p:cond delay="0"/>
                                          </p:stCondLst>
                                        </p:cTn>
                                        <p:tgtEl>
                                          <p:spTgt spid="8"/>
                                        </p:tgtEl>
                                        <p:attrNameLst>
                                          <p:attrName>ppt_w</p:attrName>
                                        </p:attrNameLst>
                                      </p:cBhvr>
                                    </p:anim>
                                    <p:anim by="(#ppt_w*0.50)" calcmode="lin" valueType="num">
                                      <p:cBhvr>
                                        <p:cTn id="8" dur="250" decel="50000" autoRev="1" fill="hold">
                                          <p:stCondLst>
                                            <p:cond delay="0"/>
                                          </p:stCondLst>
                                        </p:cTn>
                                        <p:tgtEl>
                                          <p:spTgt spid="8"/>
                                        </p:tgtEl>
                                        <p:attrNameLst>
                                          <p:attrName>ppt_x</p:attrName>
                                        </p:attrNameLst>
                                      </p:cBhvr>
                                    </p:anim>
                                    <p:anim from="(-#ppt_h/2)" to="(#ppt_y)" calcmode="lin" valueType="num">
                                      <p:cBhvr>
                                        <p:cTn id="9" dur="500" fill="hold">
                                          <p:stCondLst>
                                            <p:cond delay="0"/>
                                          </p:stCondLst>
                                        </p:cTn>
                                        <p:tgtEl>
                                          <p:spTgt spid="8"/>
                                        </p:tgtEl>
                                        <p:attrNameLst>
                                          <p:attrName>ppt_y</p:attrName>
                                        </p:attrNameLst>
                                      </p:cBhvr>
                                    </p:anim>
                                    <p:animRot by="21600000">
                                      <p:cBhvr>
                                        <p:cTn id="10" dur="500" fill="hold">
                                          <p:stCondLst>
                                            <p:cond delay="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anim calcmode="lin" valueType="num">
                                      <p:cBhvr>
                                        <p:cTn id="37" dur="2000" fill="hold"/>
                                        <p:tgtEl>
                                          <p:spTgt spid="5"/>
                                        </p:tgtEl>
                                        <p:attrNameLst>
                                          <p:attrName>style.rotation</p:attrName>
                                        </p:attrNameLst>
                                      </p:cBhvr>
                                      <p:tavLst>
                                        <p:tav tm="0">
                                          <p:val>
                                            <p:fltVal val="720"/>
                                          </p:val>
                                        </p:tav>
                                        <p:tav tm="100000">
                                          <p:val>
                                            <p:fltVal val="0"/>
                                          </p:val>
                                        </p:tav>
                                      </p:tavLst>
                                    </p:anim>
                                    <p:anim calcmode="lin" valueType="num">
                                      <p:cBhvr>
                                        <p:cTn id="38" dur="2000" fill="hold"/>
                                        <p:tgtEl>
                                          <p:spTgt spid="5"/>
                                        </p:tgtEl>
                                        <p:attrNameLst>
                                          <p:attrName>ppt_h</p:attrName>
                                        </p:attrNameLst>
                                      </p:cBhvr>
                                      <p:tavLst>
                                        <p:tav tm="0">
                                          <p:val>
                                            <p:fltVal val="0"/>
                                          </p:val>
                                        </p:tav>
                                        <p:tav tm="100000">
                                          <p:val>
                                            <p:strVal val="#ppt_h"/>
                                          </p:val>
                                        </p:tav>
                                      </p:tavLst>
                                    </p:anim>
                                    <p:anim calcmode="lin" valueType="num">
                                      <p:cBhvr>
                                        <p:cTn id="39"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2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xit" presetSubtype="0" accel="100000" fill="hold" nodeType="clickEffect">
                                  <p:stCondLst>
                                    <p:cond delay="0"/>
                                  </p:stCondLst>
                                  <p:childTnLst>
                                    <p:anim calcmode="lin" valueType="num">
                                      <p:cBhvr>
                                        <p:cTn id="56" dur="500"/>
                                        <p:tgtEl>
                                          <p:spTgt spid="2"/>
                                        </p:tgtEl>
                                        <p:attrNameLst>
                                          <p:attrName>ppt_w</p:attrName>
                                        </p:attrNameLst>
                                      </p:cBhvr>
                                      <p:tavLst>
                                        <p:tav tm="0">
                                          <p:val>
                                            <p:strVal val="ppt_w"/>
                                          </p:val>
                                        </p:tav>
                                        <p:tav tm="100000">
                                          <p:val>
                                            <p:fltVal val="0"/>
                                          </p:val>
                                        </p:tav>
                                      </p:tavLst>
                                    </p:anim>
                                    <p:anim calcmode="lin" valueType="num">
                                      <p:cBhvr>
                                        <p:cTn id="57" dur="500"/>
                                        <p:tgtEl>
                                          <p:spTgt spid="2"/>
                                        </p:tgtEl>
                                        <p:attrNameLst>
                                          <p:attrName>ppt_h</p:attrName>
                                        </p:attrNameLst>
                                      </p:cBhvr>
                                      <p:tavLst>
                                        <p:tav tm="0">
                                          <p:val>
                                            <p:strVal val="ppt_h"/>
                                          </p:val>
                                        </p:tav>
                                        <p:tav tm="100000">
                                          <p:val>
                                            <p:fltVal val="0"/>
                                          </p:val>
                                        </p:tav>
                                      </p:tavLst>
                                    </p:anim>
                                    <p:anim calcmode="lin" valueType="num">
                                      <p:cBhvr>
                                        <p:cTn id="58" dur="500"/>
                                        <p:tgtEl>
                                          <p:spTgt spid="2"/>
                                        </p:tgtEl>
                                        <p:attrNameLst>
                                          <p:attrName>style.rotation</p:attrName>
                                        </p:attrNameLst>
                                      </p:cBhvr>
                                      <p:tavLst>
                                        <p:tav tm="0">
                                          <p:val>
                                            <p:fltVal val="0"/>
                                          </p:val>
                                        </p:tav>
                                        <p:tav tm="100000">
                                          <p:val>
                                            <p:fltVal val="360"/>
                                          </p:val>
                                        </p:tav>
                                      </p:tavLst>
                                    </p:anim>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par>
                                <p:cTn id="61" presetID="49" presetClass="exit" presetSubtype="0" accel="100000" fill="hold" nodeType="withEffect">
                                  <p:stCondLst>
                                    <p:cond delay="0"/>
                                  </p:stCondLst>
                                  <p:childTnLst>
                                    <p:anim calcmode="lin" valueType="num">
                                      <p:cBhvr>
                                        <p:cTn id="62" dur="500"/>
                                        <p:tgtEl>
                                          <p:spTgt spid="3"/>
                                        </p:tgtEl>
                                        <p:attrNameLst>
                                          <p:attrName>ppt_w</p:attrName>
                                        </p:attrNameLst>
                                      </p:cBhvr>
                                      <p:tavLst>
                                        <p:tav tm="0">
                                          <p:val>
                                            <p:strVal val="ppt_w"/>
                                          </p:val>
                                        </p:tav>
                                        <p:tav tm="100000">
                                          <p:val>
                                            <p:fltVal val="0"/>
                                          </p:val>
                                        </p:tav>
                                      </p:tavLst>
                                    </p:anim>
                                    <p:anim calcmode="lin" valueType="num">
                                      <p:cBhvr>
                                        <p:cTn id="63" dur="500"/>
                                        <p:tgtEl>
                                          <p:spTgt spid="3"/>
                                        </p:tgtEl>
                                        <p:attrNameLst>
                                          <p:attrName>ppt_h</p:attrName>
                                        </p:attrNameLst>
                                      </p:cBhvr>
                                      <p:tavLst>
                                        <p:tav tm="0">
                                          <p:val>
                                            <p:strVal val="ppt_h"/>
                                          </p:val>
                                        </p:tav>
                                        <p:tav tm="100000">
                                          <p:val>
                                            <p:fltVal val="0"/>
                                          </p:val>
                                        </p:tav>
                                      </p:tavLst>
                                    </p:anim>
                                    <p:anim calcmode="lin" valueType="num">
                                      <p:cBhvr>
                                        <p:cTn id="64" dur="500"/>
                                        <p:tgtEl>
                                          <p:spTgt spid="3"/>
                                        </p:tgtEl>
                                        <p:attrNameLst>
                                          <p:attrName>style.rotation</p:attrName>
                                        </p:attrNameLst>
                                      </p:cBhvr>
                                      <p:tavLst>
                                        <p:tav tm="0">
                                          <p:val>
                                            <p:fltVal val="0"/>
                                          </p:val>
                                        </p:tav>
                                        <p:tav tm="100000">
                                          <p:val>
                                            <p:fltVal val="360"/>
                                          </p:val>
                                        </p:tav>
                                      </p:tavLst>
                                    </p:anim>
                                    <p:animEffect transition="out" filter="fade">
                                      <p:cBhvr>
                                        <p:cTn id="65" dur="500"/>
                                        <p:tgtEl>
                                          <p:spTgt spid="3"/>
                                        </p:tgtEl>
                                      </p:cBhvr>
                                    </p:animEffect>
                                    <p:set>
                                      <p:cBhvr>
                                        <p:cTn id="66" dur="1" fill="hold">
                                          <p:stCondLst>
                                            <p:cond delay="499"/>
                                          </p:stCondLst>
                                        </p:cTn>
                                        <p:tgtEl>
                                          <p:spTgt spid="3"/>
                                        </p:tgtEl>
                                        <p:attrNameLst>
                                          <p:attrName>style.visibility</p:attrName>
                                        </p:attrNameLst>
                                      </p:cBhvr>
                                      <p:to>
                                        <p:strVal val="hidden"/>
                                      </p:to>
                                    </p:set>
                                  </p:childTnLst>
                                </p:cTn>
                              </p:par>
                              <p:par>
                                <p:cTn id="67" presetID="49" presetClass="exit" presetSubtype="0" accel="100000" fill="hold" nodeType="withEffect">
                                  <p:stCondLst>
                                    <p:cond delay="0"/>
                                  </p:stCondLst>
                                  <p:childTnLst>
                                    <p:anim calcmode="lin" valueType="num">
                                      <p:cBhvr>
                                        <p:cTn id="68" dur="500"/>
                                        <p:tgtEl>
                                          <p:spTgt spid="6"/>
                                        </p:tgtEl>
                                        <p:attrNameLst>
                                          <p:attrName>ppt_w</p:attrName>
                                        </p:attrNameLst>
                                      </p:cBhvr>
                                      <p:tavLst>
                                        <p:tav tm="0">
                                          <p:val>
                                            <p:strVal val="ppt_w"/>
                                          </p:val>
                                        </p:tav>
                                        <p:tav tm="100000">
                                          <p:val>
                                            <p:fltVal val="0"/>
                                          </p:val>
                                        </p:tav>
                                      </p:tavLst>
                                    </p:anim>
                                    <p:anim calcmode="lin" valueType="num">
                                      <p:cBhvr>
                                        <p:cTn id="69" dur="500"/>
                                        <p:tgtEl>
                                          <p:spTgt spid="6"/>
                                        </p:tgtEl>
                                        <p:attrNameLst>
                                          <p:attrName>ppt_h</p:attrName>
                                        </p:attrNameLst>
                                      </p:cBhvr>
                                      <p:tavLst>
                                        <p:tav tm="0">
                                          <p:val>
                                            <p:strVal val="ppt_h"/>
                                          </p:val>
                                        </p:tav>
                                        <p:tav tm="100000">
                                          <p:val>
                                            <p:fltVal val="0"/>
                                          </p:val>
                                        </p:tav>
                                      </p:tavLst>
                                    </p:anim>
                                    <p:anim calcmode="lin" valueType="num">
                                      <p:cBhvr>
                                        <p:cTn id="70" dur="500"/>
                                        <p:tgtEl>
                                          <p:spTgt spid="6"/>
                                        </p:tgtEl>
                                        <p:attrNameLst>
                                          <p:attrName>style.rotation</p:attrName>
                                        </p:attrNameLst>
                                      </p:cBhvr>
                                      <p:tavLst>
                                        <p:tav tm="0">
                                          <p:val>
                                            <p:fltVal val="0"/>
                                          </p:val>
                                        </p:tav>
                                        <p:tav tm="100000">
                                          <p:val>
                                            <p:fltVal val="360"/>
                                          </p:val>
                                        </p:tav>
                                      </p:tavLst>
                                    </p:anim>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par>
                                <p:cTn id="73" presetID="49" presetClass="exit" presetSubtype="0" accel="100000" fill="hold" grpId="1" nodeType="withEffect">
                                  <p:stCondLst>
                                    <p:cond delay="0"/>
                                  </p:stCondLst>
                                  <p:childTnLst>
                                    <p:anim calcmode="lin" valueType="num">
                                      <p:cBhvr>
                                        <p:cTn id="74" dur="500"/>
                                        <p:tgtEl>
                                          <p:spTgt spid="7"/>
                                        </p:tgtEl>
                                        <p:attrNameLst>
                                          <p:attrName>ppt_w</p:attrName>
                                        </p:attrNameLst>
                                      </p:cBhvr>
                                      <p:tavLst>
                                        <p:tav tm="0">
                                          <p:val>
                                            <p:strVal val="ppt_w"/>
                                          </p:val>
                                        </p:tav>
                                        <p:tav tm="100000">
                                          <p:val>
                                            <p:fltVal val="0"/>
                                          </p:val>
                                        </p:tav>
                                      </p:tavLst>
                                    </p:anim>
                                    <p:anim calcmode="lin" valueType="num">
                                      <p:cBhvr>
                                        <p:cTn id="75" dur="500"/>
                                        <p:tgtEl>
                                          <p:spTgt spid="7"/>
                                        </p:tgtEl>
                                        <p:attrNameLst>
                                          <p:attrName>ppt_h</p:attrName>
                                        </p:attrNameLst>
                                      </p:cBhvr>
                                      <p:tavLst>
                                        <p:tav tm="0">
                                          <p:val>
                                            <p:strVal val="ppt_h"/>
                                          </p:val>
                                        </p:tav>
                                        <p:tav tm="100000">
                                          <p:val>
                                            <p:fltVal val="0"/>
                                          </p:val>
                                        </p:tav>
                                      </p:tavLst>
                                    </p:anim>
                                    <p:anim calcmode="lin" valueType="num">
                                      <p:cBhvr>
                                        <p:cTn id="76" dur="500"/>
                                        <p:tgtEl>
                                          <p:spTgt spid="7"/>
                                        </p:tgtEl>
                                        <p:attrNameLst>
                                          <p:attrName>style.rotation</p:attrName>
                                        </p:attrNameLst>
                                      </p:cBhvr>
                                      <p:tavLst>
                                        <p:tav tm="0">
                                          <p:val>
                                            <p:fltVal val="0"/>
                                          </p:val>
                                        </p:tav>
                                        <p:tav tm="100000">
                                          <p:val>
                                            <p:fltVal val="360"/>
                                          </p:val>
                                        </p:tav>
                                      </p:tavLst>
                                    </p:anim>
                                    <p:animEffect transition="out" filter="fade">
                                      <p:cBhvr>
                                        <p:cTn id="77" dur="500"/>
                                        <p:tgtEl>
                                          <p:spTgt spid="7"/>
                                        </p:tgtEl>
                                      </p:cBhvr>
                                    </p:animEffect>
                                    <p:set>
                                      <p:cBhvr>
                                        <p:cTn id="78" dur="1" fill="hold">
                                          <p:stCondLst>
                                            <p:cond delay="499"/>
                                          </p:stCondLst>
                                        </p:cTn>
                                        <p:tgtEl>
                                          <p:spTgt spid="7"/>
                                        </p:tgtEl>
                                        <p:attrNameLst>
                                          <p:attrName>style.visibility</p:attrName>
                                        </p:attrNameLst>
                                      </p:cBhvr>
                                      <p:to>
                                        <p:strVal val="hidden"/>
                                      </p:to>
                                    </p:set>
                                  </p:childTnLst>
                                </p:cTn>
                              </p:par>
                              <p:par>
                                <p:cTn id="79" presetID="49" presetClass="exit" presetSubtype="0" accel="100000" fill="hold" grpId="1" nodeType="withEffect">
                                  <p:stCondLst>
                                    <p:cond delay="0"/>
                                  </p:stCondLst>
                                  <p:iterate type="lt">
                                    <p:tmPct val="0"/>
                                  </p:iterate>
                                  <p:childTnLst>
                                    <p:anim calcmode="lin" valueType="num">
                                      <p:cBhvr>
                                        <p:cTn id="80" dur="500"/>
                                        <p:tgtEl>
                                          <p:spTgt spid="8"/>
                                        </p:tgtEl>
                                        <p:attrNameLst>
                                          <p:attrName>ppt_w</p:attrName>
                                        </p:attrNameLst>
                                      </p:cBhvr>
                                      <p:tavLst>
                                        <p:tav tm="0">
                                          <p:val>
                                            <p:strVal val="ppt_w"/>
                                          </p:val>
                                        </p:tav>
                                        <p:tav tm="100000">
                                          <p:val>
                                            <p:fltVal val="0"/>
                                          </p:val>
                                        </p:tav>
                                      </p:tavLst>
                                    </p:anim>
                                    <p:anim calcmode="lin" valueType="num">
                                      <p:cBhvr>
                                        <p:cTn id="81" dur="500"/>
                                        <p:tgtEl>
                                          <p:spTgt spid="8"/>
                                        </p:tgtEl>
                                        <p:attrNameLst>
                                          <p:attrName>ppt_h</p:attrName>
                                        </p:attrNameLst>
                                      </p:cBhvr>
                                      <p:tavLst>
                                        <p:tav tm="0">
                                          <p:val>
                                            <p:strVal val="ppt_h"/>
                                          </p:val>
                                        </p:tav>
                                        <p:tav tm="100000">
                                          <p:val>
                                            <p:fltVal val="0"/>
                                          </p:val>
                                        </p:tav>
                                      </p:tavLst>
                                    </p:anim>
                                    <p:anim calcmode="lin" valueType="num">
                                      <p:cBhvr>
                                        <p:cTn id="82" dur="500"/>
                                        <p:tgtEl>
                                          <p:spTgt spid="8"/>
                                        </p:tgtEl>
                                        <p:attrNameLst>
                                          <p:attrName>style.rotation</p:attrName>
                                        </p:attrNameLst>
                                      </p:cBhvr>
                                      <p:tavLst>
                                        <p:tav tm="0">
                                          <p:val>
                                            <p:fltVal val="0"/>
                                          </p:val>
                                        </p:tav>
                                        <p:tav tm="100000">
                                          <p:val>
                                            <p:fltVal val="360"/>
                                          </p:val>
                                        </p:tav>
                                      </p:tavLst>
                                    </p:anim>
                                    <p:animEffect transition="out" filter="fade">
                                      <p:cBhvr>
                                        <p:cTn id="83" dur="500"/>
                                        <p:tgtEl>
                                          <p:spTgt spid="8"/>
                                        </p:tgtEl>
                                      </p:cBhvr>
                                    </p:animEffect>
                                    <p:set>
                                      <p:cBhvr>
                                        <p:cTn id="84" dur="1" fill="hold">
                                          <p:stCondLst>
                                            <p:cond delay="499"/>
                                          </p:stCondLst>
                                        </p:cTn>
                                        <p:tgtEl>
                                          <p:spTgt spid="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1" presetClass="entr" presetSubtype="0" fill="hold" grpId="0" nodeType="clickEffect">
                                  <p:stCondLst>
                                    <p:cond delay="0"/>
                                  </p:stCondLst>
                                  <p:iterate type="lt">
                                    <p:tmPct val="10000"/>
                                  </p:iterate>
                                  <p:childTnLst>
                                    <p:set>
                                      <p:cBhvr>
                                        <p:cTn id="88" dur="1" fill="hold">
                                          <p:stCondLst>
                                            <p:cond delay="0"/>
                                          </p:stCondLst>
                                        </p:cTn>
                                        <p:tgtEl>
                                          <p:spTgt spid="10"/>
                                        </p:tgtEl>
                                        <p:attrNameLst>
                                          <p:attrName>style.visibility</p:attrName>
                                        </p:attrNameLst>
                                      </p:cBhvr>
                                      <p:to>
                                        <p:strVal val="visible"/>
                                      </p:to>
                                    </p:set>
                                    <p:anim calcmode="lin" valueType="num">
                                      <p:cBhvr>
                                        <p:cTn id="89"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90" dur="250" fill="hold"/>
                                        <p:tgtEl>
                                          <p:spTgt spid="10"/>
                                        </p:tgtEl>
                                        <p:attrNameLst>
                                          <p:attrName>ppt_y</p:attrName>
                                        </p:attrNameLst>
                                      </p:cBhvr>
                                      <p:tavLst>
                                        <p:tav tm="0">
                                          <p:val>
                                            <p:strVal val="#ppt_y"/>
                                          </p:val>
                                        </p:tav>
                                        <p:tav tm="100000">
                                          <p:val>
                                            <p:strVal val="#ppt_y"/>
                                          </p:val>
                                        </p:tav>
                                      </p:tavLst>
                                    </p:anim>
                                    <p:anim calcmode="lin" valueType="num">
                                      <p:cBhvr>
                                        <p:cTn id="91"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92"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93" dur="250" tmFilter="0,0; .5, 1; 1, 1"/>
                                        <p:tgtEl>
                                          <p:spTgt spid="10"/>
                                        </p:tgtEl>
                                      </p:cBhvr>
                                    </p:animEffect>
                                  </p:childTnLst>
                                </p:cTn>
                              </p:par>
                            </p:childTnLst>
                          </p:cTn>
                        </p:par>
                      </p:childTnLst>
                    </p:cTn>
                  </p:par>
                  <p:par>
                    <p:cTn id="94" fill="hold">
                      <p:stCondLst>
                        <p:cond delay="indefinite"/>
                      </p:stCondLst>
                      <p:childTnLst>
                        <p:par>
                          <p:cTn id="95" fill="hold">
                            <p:stCondLst>
                              <p:cond delay="0"/>
                            </p:stCondLst>
                            <p:childTnLst>
                              <p:par>
                                <p:cTn id="96" presetID="38" presetClass="entr" presetSubtype="0" accel="50000" fill="hold" grpId="0" nodeType="clickEffect">
                                  <p:stCondLst>
                                    <p:cond delay="0"/>
                                  </p:stCondLst>
                                  <p:iterate type="lt">
                                    <p:tmPct val="50000"/>
                                  </p:iterate>
                                  <p:childTnLst>
                                    <p:set>
                                      <p:cBhvr>
                                        <p:cTn id="97" dur="1" fill="hold">
                                          <p:stCondLst>
                                            <p:cond delay="0"/>
                                          </p:stCondLst>
                                        </p:cTn>
                                        <p:tgtEl>
                                          <p:spTgt spid="11"/>
                                        </p:tgtEl>
                                        <p:attrNameLst>
                                          <p:attrName>style.visibility</p:attrName>
                                        </p:attrNameLst>
                                      </p:cBhvr>
                                      <p:to>
                                        <p:strVal val="visible"/>
                                      </p:to>
                                    </p:set>
                                    <p:set>
                                      <p:cBhvr>
                                        <p:cTn id="98" dur="455" fill="hold">
                                          <p:stCondLst>
                                            <p:cond delay="0"/>
                                          </p:stCondLst>
                                        </p:cTn>
                                        <p:tgtEl>
                                          <p:spTgt spid="11"/>
                                        </p:tgtEl>
                                        <p:attrNameLst>
                                          <p:attrName>style.rotation</p:attrName>
                                        </p:attrNameLst>
                                      </p:cBhvr>
                                      <p:to>
                                        <p:strVal val="-45.0"/>
                                      </p:to>
                                    </p:set>
                                    <p:anim calcmode="lin" valueType="num">
                                      <p:cBhvr>
                                        <p:cTn id="99"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00"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01"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02"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ibbon: Tilted Up 2">
            <a:extLst>
              <a:ext uri="{FF2B5EF4-FFF2-40B4-BE49-F238E27FC236}">
                <a16:creationId xmlns:a16="http://schemas.microsoft.com/office/drawing/2014/main" id="{5A96E539-AF7C-4F4A-A448-F5445C58A9CE}"/>
              </a:ext>
            </a:extLst>
          </p:cNvPr>
          <p:cNvSpPr/>
          <p:nvPr/>
        </p:nvSpPr>
        <p:spPr>
          <a:xfrm>
            <a:off x="2221042" y="254833"/>
            <a:ext cx="7749915" cy="2338466"/>
          </a:xfrm>
          <a:prstGeom prst="ribbon2">
            <a:avLst>
              <a:gd name="adj1" fmla="val 16667"/>
              <a:gd name="adj2" fmla="val 65474"/>
            </a:avLst>
          </a:prstGeom>
          <a:solidFill>
            <a:srgbClr val="92D05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i="1" dirty="0">
                <a:solidFill>
                  <a:schemeClr val="tx1">
                    <a:lumMod val="95000"/>
                    <a:lumOff val="5000"/>
                  </a:schemeClr>
                </a:solidFill>
                <a:latin typeface="ArhialkhanOMJ" panose="00000400000000000000" pitchFamily="2" charset="0"/>
                <a:cs typeface="ArhialkhanOMJ" panose="00000400000000000000" pitchFamily="2" charset="0"/>
              </a:rPr>
              <a:t>শিখনফল</a:t>
            </a:r>
            <a:endParaRPr lang="en-US" sz="9600" b="1" i="1" dirty="0">
              <a:solidFill>
                <a:schemeClr val="tx1">
                  <a:lumMod val="95000"/>
                  <a:lumOff val="5000"/>
                </a:schemeClr>
              </a:solidFill>
              <a:latin typeface="ArhialkhanOMJ" panose="00000400000000000000" pitchFamily="2" charset="0"/>
              <a:cs typeface="ArhialkhanOMJ" panose="00000400000000000000" pitchFamily="2" charset="0"/>
            </a:endParaRPr>
          </a:p>
        </p:txBody>
      </p:sp>
      <p:sp>
        <p:nvSpPr>
          <p:cNvPr id="4" name="Arrow: Left 3">
            <a:extLst>
              <a:ext uri="{FF2B5EF4-FFF2-40B4-BE49-F238E27FC236}">
                <a16:creationId xmlns:a16="http://schemas.microsoft.com/office/drawing/2014/main" id="{D1701436-2F5A-4891-AA4C-310337ECBD15}"/>
              </a:ext>
            </a:extLst>
          </p:cNvPr>
          <p:cNvSpPr/>
          <p:nvPr/>
        </p:nvSpPr>
        <p:spPr>
          <a:xfrm>
            <a:off x="2113612" y="3428999"/>
            <a:ext cx="9878519" cy="723277"/>
          </a:xfrm>
          <a:prstGeom prst="leftArrow">
            <a:avLst>
              <a:gd name="adj1" fmla="val 76483"/>
              <a:gd name="adj2" fmla="val 10462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95000"/>
                    <a:lumOff val="5000"/>
                  </a:schemeClr>
                </a:solidFill>
                <a:latin typeface="ArhialkhanOMJ" panose="00000400000000000000" pitchFamily="2" charset="0"/>
                <a:cs typeface="ArhialkhanOMJ" panose="00000400000000000000" pitchFamily="2" charset="0"/>
              </a:rPr>
              <a:t>সওম এর আভিধানিক ও পারিভাষিক পরিচয় বর্ণনা করতে পারবে। </a:t>
            </a:r>
            <a:endParaRPr lang="en-US" sz="3600" b="1" dirty="0">
              <a:solidFill>
                <a:schemeClr val="tx1">
                  <a:lumMod val="95000"/>
                  <a:lumOff val="5000"/>
                </a:schemeClr>
              </a:solidFill>
              <a:latin typeface="ArhialkhanOMJ" panose="00000400000000000000" pitchFamily="2" charset="0"/>
              <a:cs typeface="ArhialkhanOMJ" panose="00000400000000000000" pitchFamily="2" charset="0"/>
            </a:endParaRPr>
          </a:p>
        </p:txBody>
      </p:sp>
      <p:sp>
        <p:nvSpPr>
          <p:cNvPr id="5" name="Arrow: Left 4">
            <a:extLst>
              <a:ext uri="{FF2B5EF4-FFF2-40B4-BE49-F238E27FC236}">
                <a16:creationId xmlns:a16="http://schemas.microsoft.com/office/drawing/2014/main" id="{F6BB2393-F31B-4461-9582-090D89F34364}"/>
              </a:ext>
            </a:extLst>
          </p:cNvPr>
          <p:cNvSpPr/>
          <p:nvPr/>
        </p:nvSpPr>
        <p:spPr>
          <a:xfrm>
            <a:off x="2113612" y="4480808"/>
            <a:ext cx="8994100" cy="723277"/>
          </a:xfrm>
          <a:prstGeom prst="leftArrow">
            <a:avLst>
              <a:gd name="adj1" fmla="val 76483"/>
              <a:gd name="adj2" fmla="val 10462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95000"/>
                    <a:lumOff val="5000"/>
                  </a:schemeClr>
                </a:solidFill>
                <a:latin typeface="ArhialkhanOMJ" panose="00000400000000000000" pitchFamily="2" charset="0"/>
                <a:cs typeface="ArhialkhanOMJ" panose="00000400000000000000" pitchFamily="2" charset="0"/>
              </a:rPr>
              <a:t>সূরা বাকারাহ ২৩ তম রূকুর অনুবাদ বর্ণনা করতে পারবে। </a:t>
            </a:r>
            <a:endParaRPr lang="en-US" sz="3600" b="1" dirty="0">
              <a:solidFill>
                <a:schemeClr val="tx1">
                  <a:lumMod val="95000"/>
                  <a:lumOff val="5000"/>
                </a:schemeClr>
              </a:solidFill>
              <a:latin typeface="ArhialkhanOMJ" panose="00000400000000000000" pitchFamily="2" charset="0"/>
              <a:cs typeface="ArhialkhanOMJ" panose="00000400000000000000" pitchFamily="2" charset="0"/>
            </a:endParaRPr>
          </a:p>
        </p:txBody>
      </p:sp>
      <p:sp>
        <p:nvSpPr>
          <p:cNvPr id="6" name="Arrow: Left 5">
            <a:extLst>
              <a:ext uri="{FF2B5EF4-FFF2-40B4-BE49-F238E27FC236}">
                <a16:creationId xmlns:a16="http://schemas.microsoft.com/office/drawing/2014/main" id="{C939F1E2-0FA4-4D83-B2FB-93F3B57B9697}"/>
              </a:ext>
            </a:extLst>
          </p:cNvPr>
          <p:cNvSpPr/>
          <p:nvPr/>
        </p:nvSpPr>
        <p:spPr>
          <a:xfrm>
            <a:off x="2113612" y="5532617"/>
            <a:ext cx="8994100" cy="723277"/>
          </a:xfrm>
          <a:prstGeom prst="leftArrow">
            <a:avLst>
              <a:gd name="adj1" fmla="val 76483"/>
              <a:gd name="adj2" fmla="val 10462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ArhialkhanOMJ" panose="00000400000000000000" pitchFamily="2" charset="0"/>
                <a:cs typeface="ArhialkhanOMJ" panose="00000400000000000000" pitchFamily="2" charset="0"/>
              </a:rPr>
              <a:t>সওম সম্পর্কিত কমপক্ষে ৪টি আয়াত বর্ণনা করতে পারবে। </a:t>
            </a:r>
            <a:endParaRPr lang="en-US" sz="3600" dirty="0">
              <a:latin typeface="ArhialkhanOMJ" panose="00000400000000000000" pitchFamily="2" charset="0"/>
              <a:cs typeface="ArhialkhanOMJ" panose="00000400000000000000" pitchFamily="2" charset="0"/>
            </a:endParaRPr>
          </a:p>
        </p:txBody>
      </p:sp>
      <p:grpSp>
        <p:nvGrpSpPr>
          <p:cNvPr id="11" name="Group 10">
            <a:extLst>
              <a:ext uri="{FF2B5EF4-FFF2-40B4-BE49-F238E27FC236}">
                <a16:creationId xmlns:a16="http://schemas.microsoft.com/office/drawing/2014/main" id="{B6DE7255-659E-4F20-A45B-CF822C3BE5B4}"/>
              </a:ext>
            </a:extLst>
          </p:cNvPr>
          <p:cNvGrpSpPr/>
          <p:nvPr/>
        </p:nvGrpSpPr>
        <p:grpSpPr>
          <a:xfrm>
            <a:off x="179882" y="2953062"/>
            <a:ext cx="2209365" cy="3792512"/>
            <a:chOff x="179882" y="2953062"/>
            <a:chExt cx="2209365" cy="3792512"/>
          </a:xfrm>
        </p:grpSpPr>
        <p:sp>
          <p:nvSpPr>
            <p:cNvPr id="7" name="Rectangle: Beveled 6">
              <a:extLst>
                <a:ext uri="{FF2B5EF4-FFF2-40B4-BE49-F238E27FC236}">
                  <a16:creationId xmlns:a16="http://schemas.microsoft.com/office/drawing/2014/main" id="{347F885E-D134-4318-8814-67CB8CF73305}"/>
                </a:ext>
              </a:extLst>
            </p:cNvPr>
            <p:cNvSpPr/>
            <p:nvPr/>
          </p:nvSpPr>
          <p:spPr>
            <a:xfrm>
              <a:off x="179882" y="2953062"/>
              <a:ext cx="1484026" cy="3792512"/>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DC7C4C33-873B-48D4-A07D-ADF6A779BECF}"/>
                </a:ext>
              </a:extLst>
            </p:cNvPr>
            <p:cNvSpPr/>
            <p:nvPr/>
          </p:nvSpPr>
          <p:spPr>
            <a:xfrm rot="19007777">
              <a:off x="1527674" y="3985431"/>
              <a:ext cx="839449" cy="3285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A88C29C-FD89-4DFA-9FA8-CCB319C159C7}"/>
                </a:ext>
              </a:extLst>
            </p:cNvPr>
            <p:cNvSpPr/>
            <p:nvPr/>
          </p:nvSpPr>
          <p:spPr>
            <a:xfrm>
              <a:off x="1627752" y="4673808"/>
              <a:ext cx="485860" cy="35773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645A2792-55A7-44C2-8A8B-65D6472B4AFA}"/>
                </a:ext>
              </a:extLst>
            </p:cNvPr>
            <p:cNvSpPr/>
            <p:nvPr/>
          </p:nvSpPr>
          <p:spPr>
            <a:xfrm rot="2656579">
              <a:off x="1505550" y="5327146"/>
              <a:ext cx="883697" cy="41094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84072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anim calcmode="lin" valueType="num">
                                      <p:cBhvr>
                                        <p:cTn id="17" dur="2000" fill="hold"/>
                                        <p:tgtEl>
                                          <p:spTgt spid="11"/>
                                        </p:tgtEl>
                                        <p:attrNameLst>
                                          <p:attrName>style.rotation</p:attrName>
                                        </p:attrNameLst>
                                      </p:cBhvr>
                                      <p:tavLst>
                                        <p:tav tm="0">
                                          <p:val>
                                            <p:fltVal val="720"/>
                                          </p:val>
                                        </p:tav>
                                        <p:tav tm="100000">
                                          <p:val>
                                            <p:fltVal val="0"/>
                                          </p:val>
                                        </p:tav>
                                      </p:tavLst>
                                    </p:anim>
                                    <p:anim calcmode="lin" valueType="num">
                                      <p:cBhvr>
                                        <p:cTn id="18" dur="2000" fill="hold"/>
                                        <p:tgtEl>
                                          <p:spTgt spid="11"/>
                                        </p:tgtEl>
                                        <p:attrNameLst>
                                          <p:attrName>ppt_h</p:attrName>
                                        </p:attrNameLst>
                                      </p:cBhvr>
                                      <p:tavLst>
                                        <p:tav tm="0">
                                          <p:val>
                                            <p:fltVal val="0"/>
                                          </p:val>
                                        </p:tav>
                                        <p:tav tm="100000">
                                          <p:val>
                                            <p:strVal val="#ppt_h"/>
                                          </p:val>
                                        </p:tav>
                                      </p:tavLst>
                                    </p:anim>
                                    <p:anim calcmode="lin" valueType="num">
                                      <p:cBhvr>
                                        <p:cTn id="19"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gtEl>
                                        <p:attrNameLst>
                                          <p:attrName>ppt_y</p:attrName>
                                        </p:attrNameLst>
                                      </p:cBhvr>
                                      <p:tavLst>
                                        <p:tav tm="0">
                                          <p:val>
                                            <p:strVal val="#ppt_y"/>
                                          </p:val>
                                        </p:tav>
                                        <p:tav tm="100000">
                                          <p:val>
                                            <p:strVal val="#ppt_y"/>
                                          </p:val>
                                        </p:tav>
                                      </p:tavLst>
                                    </p:anim>
                                    <p:anim calcmode="lin" valueType="num">
                                      <p:cBhvr>
                                        <p:cTn id="3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6"/>
                                        </p:tgtEl>
                                        <p:attrNameLst>
                                          <p:attrName>ppt_y</p:attrName>
                                        </p:attrNameLst>
                                      </p:cBhvr>
                                      <p:tavLst>
                                        <p:tav tm="0">
                                          <p:val>
                                            <p:strVal val="#ppt_y"/>
                                          </p:val>
                                        </p:tav>
                                        <p:tav tm="100000">
                                          <p:val>
                                            <p:strVal val="#ppt_y"/>
                                          </p:val>
                                        </p:tav>
                                      </p:tavLst>
                                    </p:anim>
                                    <p:anim calcmode="lin" valueType="num">
                                      <p:cBhvr>
                                        <p:cTn id="4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B203FA1-6511-4ED0-BB3A-DE2B884EFDA0}"/>
              </a:ext>
            </a:extLst>
          </p:cNvPr>
          <p:cNvGrpSpPr/>
          <p:nvPr/>
        </p:nvGrpSpPr>
        <p:grpSpPr>
          <a:xfrm>
            <a:off x="369517" y="520505"/>
            <a:ext cx="11452966" cy="5767754"/>
            <a:chOff x="369517" y="520505"/>
            <a:chExt cx="11452966" cy="5767754"/>
          </a:xfrm>
        </p:grpSpPr>
        <p:pic>
          <p:nvPicPr>
            <p:cNvPr id="3" name="Picture 2">
              <a:extLst>
                <a:ext uri="{FF2B5EF4-FFF2-40B4-BE49-F238E27FC236}">
                  <a16:creationId xmlns:a16="http://schemas.microsoft.com/office/drawing/2014/main" id="{AF0E9DBE-18B8-4E38-9B24-18CB86786A2A}"/>
                </a:ext>
              </a:extLst>
            </p:cNvPr>
            <p:cNvPicPr>
              <a:picLocks noChangeAspect="1"/>
            </p:cNvPicPr>
            <p:nvPr/>
          </p:nvPicPr>
          <p:blipFill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2713"/>
            <a:stretch/>
          </p:blipFill>
          <p:spPr>
            <a:xfrm>
              <a:off x="369517" y="520505"/>
              <a:ext cx="11452966" cy="5767754"/>
            </a:xfrm>
            <a:prstGeom prst="rect">
              <a:avLst/>
            </a:prstGeom>
            <a:ln w="38100">
              <a:solidFill>
                <a:srgbClr val="FFFF00"/>
              </a:solid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C00FD48C-D231-4E17-B364-35F70A6BB22F}"/>
                </a:ext>
              </a:extLst>
            </p:cNvPr>
            <p:cNvSpPr/>
            <p:nvPr/>
          </p:nvSpPr>
          <p:spPr>
            <a:xfrm>
              <a:off x="633046" y="5598942"/>
              <a:ext cx="9101797" cy="689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181252576"/>
      </p:ext>
    </p:extLst>
  </p:cSld>
  <p:clrMapOvr>
    <a:masterClrMapping/>
  </p:clrMapOvr>
  <mc:AlternateContent xmlns:mc="http://schemas.openxmlformats.org/markup-compatibility/2006" xmlns:p14="http://schemas.microsoft.com/office/powerpoint/2010/main">
    <mc:Choice Requires="p14">
      <p:transition spd="slow" p14:dur="1250" advTm="229463">
        <p14:flip dir="r"/>
      </p:transition>
    </mc:Choice>
    <mc:Fallback xmlns="">
      <p:transition spd="slow" advTm="2294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14944" x="8420100" y="5010150"/>
          <p14:tracePt t="14951" x="8412163" y="4991100"/>
          <p14:tracePt t="14983" x="8412163" y="4983163"/>
          <p14:tracePt t="15096" x="8402638" y="4983163"/>
          <p14:tracePt t="17856" x="8394700" y="4983163"/>
          <p14:tracePt t="17864" x="8394700" y="4965700"/>
          <p14:tracePt t="17874" x="8394700" y="4946650"/>
          <p14:tracePt t="17891" x="8439150" y="4848225"/>
          <p14:tracePt t="17908" x="8491538" y="4759325"/>
          <p14:tracePt t="17925" x="8545513" y="4643438"/>
          <p14:tracePt t="17941" x="8582025" y="4518025"/>
          <p14:tracePt t="17947" x="8589963" y="4429125"/>
          <p14:tracePt t="17959" x="8634413" y="4295775"/>
          <p14:tracePt t="17974" x="8724900" y="4108450"/>
          <p14:tracePt t="17991" x="8867775" y="3894138"/>
          <p14:tracePt t="18008" x="9001125" y="3751263"/>
          <p14:tracePt t="18024" x="9188450" y="3517900"/>
          <p14:tracePt t="18041" x="9367838" y="3322638"/>
          <p14:tracePt t="18057" x="9491663" y="3170238"/>
          <p14:tracePt t="18074" x="9609138" y="3009900"/>
          <p14:tracePt t="18091" x="9671050" y="2867025"/>
          <p14:tracePt t="18108" x="9705975" y="2714625"/>
          <p14:tracePt t="18124" x="9759950" y="2608263"/>
          <p14:tracePt t="18141" x="9840913" y="2509838"/>
          <p14:tracePt t="18158" x="9956800" y="2393950"/>
          <p14:tracePt t="18174" x="10090150" y="2286000"/>
          <p14:tracePt t="18191" x="10260013" y="2170113"/>
          <p14:tracePt t="18208" x="10439400" y="2036763"/>
          <p14:tracePt t="18224" x="10590213" y="1919288"/>
          <p14:tracePt t="18241" x="10706100" y="1822450"/>
          <p14:tracePt t="18258" x="10777538" y="1731963"/>
          <p14:tracePt t="18274" x="10823575" y="1687513"/>
          <p14:tracePt t="18291" x="10841038" y="1660525"/>
          <p14:tracePt t="18308" x="10848975" y="1643063"/>
          <p14:tracePt t="18324" x="10858500" y="1616075"/>
          <p14:tracePt t="18341" x="10858500" y="1608138"/>
          <p14:tracePt t="18358" x="10858500" y="1598613"/>
          <p14:tracePt t="18375" x="10875963" y="1589088"/>
          <p14:tracePt t="18391" x="10895013" y="1571625"/>
          <p14:tracePt t="18408" x="10902950" y="1562100"/>
          <p14:tracePt t="18424" x="10912475" y="1562100"/>
          <p14:tracePt t="18441" x="10939463" y="1544638"/>
          <p14:tracePt t="18458" x="10956925" y="1527175"/>
          <p14:tracePt t="18475" x="10974388" y="1509713"/>
          <p14:tracePt t="18491" x="10983913" y="1500188"/>
          <p14:tracePt t="18508" x="10991850" y="1500188"/>
          <p14:tracePt t="18824" x="11001375" y="1500188"/>
          <p14:tracePt t="18848" x="11018838" y="1500188"/>
          <p14:tracePt t="18937" x="11028363" y="1500188"/>
          <p14:tracePt t="18944" x="11037888" y="1500188"/>
          <p14:tracePt t="20095" x="11018838" y="1500188"/>
          <p14:tracePt t="20103" x="11010900" y="1500188"/>
          <p14:tracePt t="20112" x="10991850" y="1500188"/>
          <p14:tracePt t="20124" x="10983913" y="1500188"/>
          <p14:tracePt t="20141" x="10974388" y="1500188"/>
          <p14:tracePt t="20157" x="10966450" y="1500188"/>
          <p14:tracePt t="20174" x="10947400" y="1500188"/>
          <p14:tracePt t="20191" x="10929938" y="1500188"/>
          <p14:tracePt t="21169" x="10895013" y="1500188"/>
          <p14:tracePt t="21177" x="10868025" y="1500188"/>
          <p14:tracePt t="21184" x="10841038" y="1500188"/>
          <p14:tracePt t="21192" x="10804525" y="1517650"/>
          <p14:tracePt t="21208" x="10742613" y="1536700"/>
          <p14:tracePt t="21224" x="10715625" y="1544638"/>
          <p14:tracePt t="21241" x="10680700" y="1554163"/>
          <p14:tracePt t="21258" x="10671175" y="1562100"/>
          <p14:tracePt t="21274" x="10653713" y="1571625"/>
          <p14:tracePt t="21291" x="10634663" y="1571625"/>
          <p14:tracePt t="21324" x="10626725" y="1581150"/>
          <p14:tracePt t="21488" x="10617200" y="1581150"/>
          <p14:tracePt t="21608" x="10599738" y="1581150"/>
          <p14:tracePt t="21744" x="10590213" y="1581150"/>
          <p14:tracePt t="21760" x="10582275" y="1581150"/>
          <p14:tracePt t="21777" x="10572750" y="1581150"/>
          <p14:tracePt t="21824" x="10563225" y="1581150"/>
          <p14:tracePt t="21841" x="10555288" y="1581150"/>
          <p14:tracePt t="21936" x="10545763" y="1581150"/>
          <p14:tracePt t="21976" x="10537825" y="1581150"/>
          <p14:tracePt t="22017" x="10518775" y="1581150"/>
          <p14:tracePt t="22033" x="10501313" y="1589088"/>
          <p14:tracePt t="22041" x="10491788" y="1598613"/>
          <p14:tracePt t="22048" x="10483850" y="1608138"/>
          <p14:tracePt t="22064" x="10474325" y="1608138"/>
          <p14:tracePt t="22074" x="10466388" y="1608138"/>
          <p14:tracePt t="22091" x="10447338" y="1616075"/>
          <p14:tracePt t="22192" x="10429875" y="1616075"/>
          <p14:tracePt t="22200" x="10420350" y="1616075"/>
          <p14:tracePt t="22208" x="10402888" y="1616075"/>
          <p14:tracePt t="22224" x="10358438" y="1608138"/>
          <p14:tracePt t="22241" x="10340975" y="1608138"/>
          <p14:tracePt t="22258" x="10304463" y="1608138"/>
          <p14:tracePt t="22274" x="10242550" y="1608138"/>
          <p14:tracePt t="22291" x="10153650" y="1608138"/>
          <p14:tracePt t="22308" x="10099675" y="1608138"/>
          <p14:tracePt t="22325" x="10045700" y="1608138"/>
          <p14:tracePt t="22341" x="10001250" y="1608138"/>
          <p14:tracePt t="22358" x="9939338" y="1608138"/>
          <p14:tracePt t="22375" x="9894888" y="1598613"/>
          <p14:tracePt t="22391" x="9848850" y="1598613"/>
          <p14:tracePt t="22408" x="9813925" y="1589088"/>
          <p14:tracePt t="22424" x="9777413" y="1589088"/>
          <p14:tracePt t="22441" x="9732963" y="1589088"/>
          <p14:tracePt t="22458" x="9680575" y="1581150"/>
          <p14:tracePt t="22474" x="9634538" y="1571625"/>
          <p14:tracePt t="22491" x="9599613" y="1571625"/>
          <p14:tracePt t="22508" x="9555163" y="1554163"/>
          <p14:tracePt t="22524" x="9528175" y="1554163"/>
          <p14:tracePt t="22541" x="9518650" y="1554163"/>
          <p14:tracePt t="22558" x="9510713" y="1554163"/>
          <p14:tracePt t="22575" x="9501188" y="1554163"/>
          <p14:tracePt t="22591" x="9483725" y="1544638"/>
          <p14:tracePt t="22608" x="9474200" y="1536700"/>
          <p14:tracePt t="22874" x="9466263" y="1536700"/>
          <p14:tracePt t="23000" x="9412288" y="1517650"/>
          <p14:tracePt t="23008" x="9385300" y="1517650"/>
          <p14:tracePt t="23016" x="9348788" y="1509713"/>
          <p14:tracePt t="23024" x="9313863" y="1490663"/>
          <p14:tracePt t="23041" x="9251950" y="1490663"/>
          <p14:tracePt t="23057" x="9205913" y="1465263"/>
          <p14:tracePt t="23074" x="9188450" y="1465263"/>
          <p14:tracePt t="23091" x="9161463" y="1455738"/>
          <p14:tracePt t="23111" x="9153525" y="1446213"/>
          <p14:tracePt t="23135" x="9144000" y="1446213"/>
          <p14:tracePt t="23143" x="9126538" y="1438275"/>
          <p14:tracePt t="23157" x="9117013" y="1438275"/>
          <p14:tracePt t="23174" x="9090025" y="1428750"/>
          <p14:tracePt t="23191" x="9082088" y="1428750"/>
          <p14:tracePt t="23207" x="9063038" y="1419225"/>
          <p14:tracePt t="23224" x="9045575" y="1411288"/>
          <p14:tracePt t="23241" x="9028113" y="1411288"/>
          <p14:tracePt t="23257" x="9018588" y="1401763"/>
          <p14:tracePt t="23414" x="9010650" y="1401763"/>
          <p14:tracePt t="23430" x="9001125" y="1401763"/>
          <p14:tracePt t="23438" x="8991600" y="1401763"/>
          <p14:tracePt t="23446" x="8983663" y="1393825"/>
          <p14:tracePt t="23462" x="8966200" y="1393825"/>
          <p14:tracePt t="23478" x="8956675" y="1393825"/>
          <p14:tracePt t="23491" x="8947150" y="1393825"/>
          <p14:tracePt t="23507" x="8939213" y="1393825"/>
          <p14:tracePt t="23524" x="8929688" y="1393825"/>
          <p14:tracePt t="23540" x="8920163" y="1384300"/>
          <p14:tracePt t="23557" x="8902700" y="1384300"/>
          <p14:tracePt t="23574" x="8885238" y="1384300"/>
          <p14:tracePt t="23590" x="8840788" y="1384300"/>
          <p14:tracePt t="23614" x="8831263" y="1384300"/>
          <p14:tracePt t="23654" x="8823325" y="1384300"/>
          <p14:tracePt t="23678" x="8813800" y="1384300"/>
          <p14:tracePt t="23702" x="8804275" y="1384300"/>
          <p14:tracePt t="23710" x="8796338" y="1384300"/>
          <p14:tracePt t="23718" x="8786813" y="1384300"/>
          <p14:tracePt t="23726" x="8777288" y="1384300"/>
          <p14:tracePt t="23740" x="8769350" y="1384300"/>
          <p14:tracePt t="23757" x="8732838" y="1384300"/>
          <p14:tracePt t="23759" x="8715375" y="1384300"/>
          <p14:tracePt t="23775" x="8697913" y="1384300"/>
          <p14:tracePt t="23790" x="8661400" y="1384300"/>
          <p14:tracePt t="23807" x="8634413" y="1393825"/>
          <p14:tracePt t="23824" x="8599488" y="1401763"/>
          <p14:tracePt t="23840" x="8562975" y="1419225"/>
          <p14:tracePt t="23857" x="8537575" y="1419225"/>
          <p14:tracePt t="23874" x="8528050" y="1419225"/>
          <p14:tracePt t="23910" x="8518525" y="1419225"/>
          <p14:tracePt t="23924" x="8501063" y="1419225"/>
          <p14:tracePt t="23940" x="8439150" y="1419225"/>
          <p14:tracePt t="23957" x="8358188" y="1419225"/>
          <p14:tracePt t="23974" x="8286750" y="1419225"/>
          <p14:tracePt t="23990" x="8242300" y="1419225"/>
          <p14:tracePt t="24007" x="8232775" y="1419225"/>
          <p14:tracePt t="24070" x="8224838" y="1419225"/>
          <p14:tracePt t="24078" x="8215313" y="1419225"/>
          <p14:tracePt t="24094" x="8197850" y="1419225"/>
          <p14:tracePt t="24102" x="8180388" y="1419225"/>
          <p14:tracePt t="24110" x="8153400" y="1419225"/>
          <p14:tracePt t="24124" x="8134350" y="1419225"/>
          <p14:tracePt t="24140" x="8089900" y="1419225"/>
          <p14:tracePt t="24157" x="8062913" y="1401763"/>
          <p14:tracePt t="24174" x="8027988" y="1401763"/>
          <p14:tracePt t="24190" x="8010525" y="1401763"/>
          <p14:tracePt t="24207" x="7991475" y="1401763"/>
          <p14:tracePt t="24224" x="7956550" y="1401763"/>
          <p14:tracePt t="24241" x="7875588" y="1374775"/>
          <p14:tracePt t="24257" x="7786688" y="1357313"/>
          <p14:tracePt t="24274" x="7732713" y="1339850"/>
          <p14:tracePt t="24291" x="7697788" y="1330325"/>
          <p14:tracePt t="24307" x="7688263" y="1330325"/>
          <p14:tracePt t="24324" x="7670800" y="1330325"/>
          <p14:tracePt t="24341" x="7661275" y="1322388"/>
          <p14:tracePt t="24367" x="7653338" y="1322388"/>
          <p14:tracePt t="24376" x="7643813" y="1322388"/>
          <p14:tracePt t="24391" x="7626350" y="1322388"/>
          <p14:tracePt t="24424" x="7608888" y="1322388"/>
          <p14:tracePt t="24441" x="7589838" y="1322388"/>
          <p14:tracePt t="24457" x="7581900" y="1330325"/>
          <p14:tracePt t="24656" x="7572375" y="1330325"/>
          <p14:tracePt t="25135" x="7562850" y="1330325"/>
          <p14:tracePt t="25856" x="7572375" y="1339850"/>
          <p14:tracePt t="25863" x="7616825" y="1357313"/>
          <p14:tracePt t="25874" x="7688263" y="1401763"/>
          <p14:tracePt t="25891" x="7742238" y="1455738"/>
          <p14:tracePt t="25907" x="7769225" y="1473200"/>
          <p14:tracePt t="25924" x="7769225" y="1482725"/>
          <p14:tracePt t="27528" x="7777163" y="1482725"/>
          <p14:tracePt t="27592" x="7786688" y="1482725"/>
          <p14:tracePt t="27600" x="7813675" y="1482725"/>
          <p14:tracePt t="27609" x="7831138" y="1482725"/>
          <p14:tracePt t="27624" x="7885113" y="1482725"/>
          <p14:tracePt t="27641" x="7966075" y="1482725"/>
          <p14:tracePt t="27658" x="8037513" y="1465263"/>
          <p14:tracePt t="27674" x="8143875" y="1438275"/>
          <p14:tracePt t="27691" x="8323263" y="1393825"/>
          <p14:tracePt t="27708" x="8609013" y="1347788"/>
          <p14:tracePt t="27724" x="8902700" y="1250950"/>
          <p14:tracePt t="27741" x="9161463" y="1179513"/>
          <p14:tracePt t="27758" x="9358313" y="1133475"/>
          <p14:tracePt t="27774" x="9456738" y="1098550"/>
          <p14:tracePt t="27791" x="9466263" y="1098550"/>
          <p14:tracePt t="27848" x="9483725" y="1098550"/>
          <p14:tracePt t="27856" x="9483725" y="1089025"/>
          <p14:tracePt t="27873" x="9491663" y="1089025"/>
          <p14:tracePt t="27880" x="9518650" y="1089025"/>
          <p14:tracePt t="27891" x="9545638" y="1098550"/>
          <p14:tracePt t="27907" x="9599613" y="1108075"/>
          <p14:tracePt t="27924" x="9644063" y="1116013"/>
          <p14:tracePt t="27941" x="9705975" y="1116013"/>
          <p14:tracePt t="27957" x="9769475" y="1116013"/>
          <p14:tracePt t="27974" x="9848850" y="1116013"/>
          <p14:tracePt t="27991" x="9858375" y="1116013"/>
          <p14:tracePt t="28007" x="9885363" y="1116013"/>
          <p14:tracePt t="28024" x="9920288" y="1116013"/>
          <p14:tracePt t="28041" x="9983788" y="1108075"/>
          <p14:tracePt t="28057" x="10072688" y="1108075"/>
          <p14:tracePt t="28074" x="10134600" y="1133475"/>
          <p14:tracePt t="28091" x="10225088" y="1152525"/>
          <p14:tracePt t="28107" x="10277475" y="1179513"/>
          <p14:tracePt t="28124" x="10304463" y="1187450"/>
          <p14:tracePt t="28140" x="10331450" y="1204913"/>
          <p14:tracePt t="28157" x="10348913" y="1214438"/>
          <p14:tracePt t="28174" x="10367963" y="1223963"/>
          <p14:tracePt t="28191" x="10375900" y="1223963"/>
          <p14:tracePt t="28207" x="10385425" y="1223963"/>
          <p14:tracePt t="28224" x="10402888" y="1223963"/>
          <p14:tracePt t="28257" x="10412413" y="1223963"/>
          <p14:tracePt t="28416" x="10420350" y="1223963"/>
          <p14:tracePt t="28528" x="10412413" y="1223963"/>
          <p14:tracePt t="28537" x="10402888" y="1223963"/>
          <p14:tracePt t="28545" x="10394950" y="1223963"/>
          <p14:tracePt t="28558" x="10375900" y="1223963"/>
          <p14:tracePt t="28575" x="10304463" y="1231900"/>
          <p14:tracePt t="28591" x="10277475" y="1241425"/>
          <p14:tracePt t="28608" x="10260013" y="1250950"/>
          <p14:tracePt t="28641" x="10252075" y="1250950"/>
          <p14:tracePt t="28658" x="10242550" y="1250950"/>
          <p14:tracePt t="28674" x="10215563" y="1250950"/>
          <p14:tracePt t="28691" x="10198100" y="1250950"/>
          <p14:tracePt t="28708" x="10153650" y="1250950"/>
          <p14:tracePt t="28724" x="10055225" y="1250950"/>
          <p14:tracePt t="28741" x="9947275" y="1250950"/>
          <p14:tracePt t="28758" x="9867900" y="1258888"/>
          <p14:tracePt t="28760" x="9848850" y="1258888"/>
          <p14:tracePt t="28775" x="9804400" y="1268413"/>
          <p14:tracePt t="28791" x="9769475" y="1295400"/>
          <p14:tracePt t="28808" x="9705975" y="1295400"/>
          <p14:tracePt t="28824" x="9644063" y="1295400"/>
          <p14:tracePt t="28841" x="9599613" y="1295400"/>
          <p14:tracePt t="28858" x="9563100" y="1295400"/>
          <p14:tracePt t="28875" x="9528175" y="1295400"/>
          <p14:tracePt t="28891" x="9491663" y="1285875"/>
          <p14:tracePt t="28908" x="9429750" y="1285875"/>
          <p14:tracePt t="28924" x="9340850" y="1285875"/>
          <p14:tracePt t="28941" x="9242425" y="1285875"/>
          <p14:tracePt t="28958" x="9180513" y="1285875"/>
          <p14:tracePt t="28975" x="9117013" y="1285875"/>
          <p14:tracePt t="28991" x="9090025" y="1285875"/>
          <p14:tracePt t="29008" x="9072563" y="1285875"/>
          <p14:tracePt t="29024" x="9055100" y="1285875"/>
          <p14:tracePt t="29041" x="9010650" y="1285875"/>
          <p14:tracePt t="29058" x="8894763" y="1285875"/>
          <p14:tracePt t="29074" x="8823325" y="1285875"/>
          <p14:tracePt t="29091" x="8777288" y="1295400"/>
          <p14:tracePt t="29095" x="8769350" y="1295400"/>
          <p14:tracePt t="29351" x="8759825" y="1295400"/>
          <p14:tracePt t="29456" x="8751888" y="1303338"/>
          <p14:tracePt t="29904" x="8742363" y="1303338"/>
          <p14:tracePt t="29960" x="8732838" y="1303338"/>
          <p14:tracePt t="29968" x="8715375" y="1303338"/>
          <p14:tracePt t="29977" x="8705850" y="1303338"/>
          <p14:tracePt t="29991" x="8661400" y="1303338"/>
          <p14:tracePt t="30007" x="8616950" y="1303338"/>
          <p14:tracePt t="30024" x="8555038" y="1312863"/>
          <p14:tracePt t="30041" x="8491538" y="1322388"/>
          <p14:tracePt t="30057" x="8439150" y="1330325"/>
          <p14:tracePt t="30074" x="8385175" y="1330325"/>
          <p14:tracePt t="30091" x="8323263" y="1347788"/>
          <p14:tracePt t="30095" x="8304213" y="1347788"/>
          <p14:tracePt t="30107" x="8286750" y="1347788"/>
          <p14:tracePt t="30344" x="8269288" y="1347788"/>
          <p14:tracePt t="30353" x="8251825" y="1347788"/>
          <p14:tracePt t="30360" x="8232775" y="1347788"/>
          <p14:tracePt t="30377" x="8224838" y="1347788"/>
          <p14:tracePt t="30391" x="8197850" y="1347788"/>
          <p14:tracePt t="30424" x="8188325" y="1347788"/>
          <p14:tracePt t="30441" x="8180388" y="1347788"/>
          <p14:tracePt t="30457" x="8170863" y="1347788"/>
          <p14:tracePt t="30474" x="8153400" y="1347788"/>
          <p14:tracePt t="30491" x="8126413" y="1347788"/>
          <p14:tracePt t="30507" x="8099425" y="1347788"/>
          <p14:tracePt t="30524" x="8081963" y="1347788"/>
          <p14:tracePt t="30541" x="8072438" y="1347788"/>
          <p14:tracePt t="30557" x="8062913" y="1347788"/>
          <p14:tracePt t="30574" x="8054975" y="1347788"/>
          <p14:tracePt t="30591" x="8037513" y="1347788"/>
          <p14:tracePt t="30607" x="8001000" y="1347788"/>
          <p14:tracePt t="30624" x="7974013" y="1347788"/>
          <p14:tracePt t="30641" x="7939088" y="1330325"/>
          <p14:tracePt t="30657" x="7902575" y="1312863"/>
          <p14:tracePt t="30674" x="7858125" y="1312863"/>
          <p14:tracePt t="30691" x="7823200" y="1295400"/>
          <p14:tracePt t="30707" x="7804150" y="1295400"/>
          <p14:tracePt t="30724" x="7786688" y="1295400"/>
          <p14:tracePt t="30757" x="7777163" y="1295400"/>
          <p14:tracePt t="30775" x="7742238" y="1295400"/>
          <p14:tracePt t="30791" x="7724775" y="1295400"/>
          <p14:tracePt t="30807" x="7680325" y="1295400"/>
          <p14:tracePt t="30824" x="7643813" y="1295400"/>
          <p14:tracePt t="30841" x="7616825" y="1295400"/>
          <p14:tracePt t="30857" x="7599363" y="1295400"/>
          <p14:tracePt t="30874" x="7589838" y="1295400"/>
          <p14:tracePt t="30976" x="7581900" y="1295400"/>
          <p14:tracePt t="31128" x="7572375" y="1295400"/>
          <p14:tracePt t="33911" x="7562850" y="1295400"/>
          <p14:tracePt t="33919" x="7554913" y="1295400"/>
          <p14:tracePt t="33927" x="7537450" y="1295400"/>
          <p14:tracePt t="33940" x="7510463" y="1295400"/>
          <p14:tracePt t="33957" x="7473950" y="1295400"/>
          <p14:tracePt t="33974" x="7331075" y="1295400"/>
          <p14:tracePt t="33990" x="7197725" y="1312863"/>
          <p14:tracePt t="34007" x="7054850" y="1322388"/>
          <p14:tracePt t="34023" x="6956425" y="1339850"/>
          <p14:tracePt t="34040" x="6919913" y="1347788"/>
          <p14:tracePt t="34057" x="6911975" y="1347788"/>
          <p14:tracePt t="34074" x="6902450" y="1347788"/>
          <p14:tracePt t="34107" x="6884988" y="1347788"/>
          <p14:tracePt t="34159" x="6875463" y="1347788"/>
          <p14:tracePt t="34167" x="6867525" y="1347788"/>
          <p14:tracePt t="34183" x="6858000" y="1347788"/>
          <p14:tracePt t="34191" x="6848475" y="1347788"/>
          <p14:tracePt t="34207" x="6823075" y="1330325"/>
          <p14:tracePt t="34240" x="6813550" y="1330325"/>
          <p14:tracePt t="34257" x="6804025" y="1322388"/>
          <p14:tracePt t="34274" x="6769100" y="1312863"/>
          <p14:tracePt t="34290" x="6732588" y="1303338"/>
          <p14:tracePt t="34307" x="6688138" y="1303338"/>
          <p14:tracePt t="34324" x="6643688" y="1295400"/>
          <p14:tracePt t="34340" x="6616700" y="1276350"/>
          <p14:tracePt t="34357" x="6599238" y="1276350"/>
          <p14:tracePt t="34374" x="6581775" y="1276350"/>
          <p14:tracePt t="34390" x="6554788" y="1276350"/>
          <p14:tracePt t="34407" x="6518275" y="1276350"/>
          <p14:tracePt t="34424" x="6491288" y="1276350"/>
          <p14:tracePt t="34440" x="6465888" y="1276350"/>
          <p14:tracePt t="34457" x="6446838" y="1295400"/>
          <p14:tracePt t="34474" x="6438900" y="1295400"/>
          <p14:tracePt t="34490" x="6429375" y="1295400"/>
          <p14:tracePt t="34524" x="6419850" y="1295400"/>
          <p14:tracePt t="34543" x="6402388" y="1295400"/>
          <p14:tracePt t="34560" x="6384925" y="1295400"/>
          <p14:tracePt t="34574" x="6348413" y="1303338"/>
          <p14:tracePt t="34590" x="6330950" y="1312863"/>
          <p14:tracePt t="34607" x="6323013" y="1312863"/>
          <p14:tracePt t="34824" x="6303963" y="1312863"/>
          <p14:tracePt t="34832" x="6296025" y="1330325"/>
          <p14:tracePt t="34840" x="6286500" y="1330325"/>
          <p14:tracePt t="34864" x="6276975" y="1330325"/>
          <p14:tracePt t="34880" x="6269038" y="1330325"/>
          <p14:tracePt t="34896" x="6259513" y="1330325"/>
          <p14:tracePt t="34907" x="6251575" y="1330325"/>
          <p14:tracePt t="34924" x="6232525" y="1330325"/>
          <p14:tracePt t="34940" x="6197600" y="1330325"/>
          <p14:tracePt t="34957" x="6134100" y="1357313"/>
          <p14:tracePt t="34974" x="5983288" y="1419225"/>
          <p14:tracePt t="34990" x="5848350" y="1465263"/>
          <p14:tracePt t="35007" x="5688013" y="1509713"/>
          <p14:tracePt t="35024" x="5572125" y="1536700"/>
          <p14:tracePt t="35040" x="5500688" y="1536700"/>
          <p14:tracePt t="35057" x="5465763" y="1536700"/>
          <p14:tracePt t="35074" x="5419725" y="1536700"/>
          <p14:tracePt t="35090" x="5394325" y="1527175"/>
          <p14:tracePt t="35107" x="5348288" y="1509713"/>
          <p14:tracePt t="35124" x="5322888" y="1482725"/>
          <p14:tracePt t="35140" x="5295900" y="1482725"/>
          <p14:tracePt t="35157" x="5268913" y="1465263"/>
          <p14:tracePt t="35174" x="5224463" y="1465263"/>
          <p14:tracePt t="35190" x="5197475" y="1455738"/>
          <p14:tracePt t="35207" x="5160963" y="1446213"/>
          <p14:tracePt t="35224" x="5143500" y="1446213"/>
          <p14:tracePt t="35257" x="5126038" y="1428750"/>
          <p14:tracePt t="35290" x="5108575" y="1428750"/>
          <p14:tracePt t="35307" x="5089525" y="1419225"/>
          <p14:tracePt t="35327" x="5081588" y="1411288"/>
          <p14:tracePt t="35456" x="5072063" y="1411288"/>
          <p14:tracePt t="35472" x="5062538" y="1411288"/>
          <p14:tracePt t="35488" x="5054600" y="1411288"/>
          <p14:tracePt t="35496" x="5045075" y="1411288"/>
          <p14:tracePt t="35512" x="5027613" y="1411288"/>
          <p14:tracePt t="35537" x="5018088" y="1411288"/>
          <p14:tracePt t="35544" x="5010150" y="1401763"/>
          <p14:tracePt t="35557" x="5000625" y="1401763"/>
          <p14:tracePt t="35574" x="4983163" y="1393825"/>
          <p14:tracePt t="35591" x="4946650" y="1384300"/>
          <p14:tracePt t="35607" x="4929188" y="1384300"/>
          <p14:tracePt t="35624" x="4911725" y="1374775"/>
          <p14:tracePt t="35673" x="4902200" y="1374775"/>
          <p14:tracePt t="35937" x="4894263" y="1366838"/>
          <p14:tracePt t="36416" x="4911725" y="1374775"/>
          <p14:tracePt t="36424" x="4919663" y="1374775"/>
          <p14:tracePt t="36432" x="4929188" y="1374775"/>
          <p14:tracePt t="36441" x="4946650" y="1384300"/>
          <p14:tracePt t="36457" x="4965700" y="1393825"/>
          <p14:tracePt t="36474" x="4983163" y="1393825"/>
          <p14:tracePt t="36490" x="5010150" y="1393825"/>
          <p14:tracePt t="36507" x="5037138" y="1411288"/>
          <p14:tracePt t="36524" x="5054600" y="1411288"/>
          <p14:tracePt t="36541" x="5072063" y="1411288"/>
          <p14:tracePt t="36800" x="5081588" y="1419225"/>
          <p14:tracePt t="36808" x="5081588" y="1428750"/>
          <p14:tracePt t="36824" x="5072063" y="1428750"/>
          <p14:tracePt t="36832" x="5054600" y="1428750"/>
          <p14:tracePt t="36840" x="5045075" y="1428750"/>
          <p14:tracePt t="36857" x="5000625" y="1428750"/>
          <p14:tracePt t="36874" x="4965700" y="1428750"/>
          <p14:tracePt t="36890" x="4919663" y="1428750"/>
          <p14:tracePt t="36907" x="4875213" y="1428750"/>
          <p14:tracePt t="36924" x="4830763" y="1428750"/>
          <p14:tracePt t="36941" x="4776788" y="1401763"/>
          <p14:tracePt t="36957" x="4714875" y="1384300"/>
          <p14:tracePt t="36974" x="4670425" y="1366838"/>
          <p14:tracePt t="36991" x="4660900" y="1366838"/>
          <p14:tracePt t="37007" x="4598988" y="1339850"/>
          <p14:tracePt t="37024" x="4518025" y="1339850"/>
          <p14:tracePt t="37041" x="4438650" y="1339850"/>
          <p14:tracePt t="37057" x="4411663" y="1339850"/>
          <p14:tracePt t="37074" x="4394200" y="1339850"/>
          <p14:tracePt t="37090" x="4367213" y="1339850"/>
          <p14:tracePt t="37094" x="4330700" y="1339850"/>
          <p14:tracePt t="37107" x="4295775" y="1339850"/>
          <p14:tracePt t="37124" x="4224338" y="1339850"/>
          <p14:tracePt t="37140" x="4133850" y="1347788"/>
          <p14:tracePt t="37157" x="4062413" y="1347788"/>
          <p14:tracePt t="37174" x="4027488" y="1347788"/>
          <p14:tracePt t="37208" x="4010025" y="1347788"/>
          <p14:tracePt t="37225" x="3990975" y="1347788"/>
          <p14:tracePt t="37241" x="3902075" y="1347788"/>
          <p14:tracePt t="37257" x="3795713" y="1347788"/>
          <p14:tracePt t="37274" x="3687763" y="1347788"/>
          <p14:tracePt t="37291" x="3608388" y="1347788"/>
          <p14:tracePt t="37307" x="3589338" y="1347788"/>
          <p14:tracePt t="37324" x="3581400" y="1347788"/>
          <p14:tracePt t="37341" x="3554413" y="1347788"/>
          <p14:tracePt t="37357" x="3509963" y="1347788"/>
          <p14:tracePt t="37374" x="3438525" y="1330325"/>
          <p14:tracePt t="37391" x="3411538" y="1330325"/>
          <p14:tracePt t="37407" x="3340100" y="1330325"/>
          <p14:tracePt t="37424" x="3313113" y="1330325"/>
          <p14:tracePt t="37441" x="3286125" y="1330325"/>
          <p14:tracePt t="37457" x="3268663" y="1330325"/>
          <p14:tracePt t="37512" x="3251200" y="1330325"/>
          <p14:tracePt t="37537" x="3241675" y="1330325"/>
          <p14:tracePt t="37600" x="3214688" y="1330325"/>
          <p14:tracePt t="37609" x="3205163" y="1330325"/>
          <p14:tracePt t="37616" x="3187700" y="1330325"/>
          <p14:tracePt t="37625" x="3160713" y="1330325"/>
          <p14:tracePt t="37641" x="3125788" y="1330325"/>
          <p14:tracePt t="37660" x="3108325" y="1330325"/>
          <p14:tracePt t="37674" x="3089275" y="1330325"/>
          <p14:tracePt t="37737" x="3071813" y="1330325"/>
          <p14:tracePt t="37744" x="3054350" y="1330325"/>
          <p14:tracePt t="37752" x="3044825" y="1330325"/>
          <p14:tracePt t="37762" x="3017838" y="1330325"/>
          <p14:tracePt t="37774" x="2973388" y="1330325"/>
          <p14:tracePt t="37791" x="2938463" y="1330325"/>
          <p14:tracePt t="37807" x="2911475" y="1330325"/>
          <p14:tracePt t="37824" x="2894013" y="1330325"/>
          <p14:tracePt t="37840" x="2874963" y="1330325"/>
          <p14:tracePt t="37857" x="2857500" y="1330325"/>
          <p14:tracePt t="37874" x="2813050" y="1330325"/>
          <p14:tracePt t="37890" x="2751138" y="1357313"/>
          <p14:tracePt t="37907" x="2660650" y="1384300"/>
          <p14:tracePt t="37924" x="2581275" y="1401763"/>
          <p14:tracePt t="37940" x="2544763" y="1401763"/>
          <p14:tracePt t="37957" x="2527300" y="1401763"/>
          <p14:tracePt t="37974" x="2517775" y="1401763"/>
          <p14:tracePt t="37991" x="2490788" y="1401763"/>
          <p14:tracePt t="38007" x="2482850" y="1401763"/>
          <p14:tracePt t="38024" x="2473325" y="1401763"/>
          <p14:tracePt t="38040" x="2446338" y="1401763"/>
          <p14:tracePt t="38057" x="2401888" y="1401763"/>
          <p14:tracePt t="38074" x="2357438" y="1401763"/>
          <p14:tracePt t="38091" x="2339975" y="1401763"/>
          <p14:tracePt t="38095" x="2330450" y="1401763"/>
          <p14:tracePt t="38160" x="2322513" y="1401763"/>
          <p14:tracePt t="38177" x="2312988" y="1401763"/>
          <p14:tracePt t="38208" x="2303463" y="1393825"/>
          <p14:tracePt t="38337" x="2286000" y="1393825"/>
          <p14:tracePt t="38448" x="2276475" y="1393825"/>
          <p14:tracePt t="38472" x="2268538" y="1393825"/>
          <p14:tracePt t="38480" x="2259013" y="1393825"/>
          <p14:tracePt t="38491" x="2251075" y="1393825"/>
          <p14:tracePt t="38507" x="2241550" y="1393825"/>
          <p14:tracePt t="38648" x="2232025" y="1393825"/>
          <p14:tracePt t="38664" x="2224088" y="1393825"/>
          <p14:tracePt t="38913" x="2232025" y="1393825"/>
          <p14:tracePt t="38920" x="2251075" y="1393825"/>
          <p14:tracePt t="38928" x="2259013" y="1393825"/>
          <p14:tracePt t="38940" x="2276475" y="1384300"/>
          <p14:tracePt t="38957" x="2295525" y="1374775"/>
          <p14:tracePt t="38974" x="2347913" y="1374775"/>
          <p14:tracePt t="38991" x="2527300" y="1347788"/>
          <p14:tracePt t="39007" x="2670175" y="1322388"/>
          <p14:tracePt t="39024" x="2786063" y="1312863"/>
          <p14:tracePt t="39040" x="2894013" y="1312863"/>
          <p14:tracePt t="39057" x="3000375" y="1312863"/>
          <p14:tracePt t="39074" x="3098800" y="1312863"/>
          <p14:tracePt t="39090" x="3179763" y="1285875"/>
          <p14:tracePt t="39095" x="3214688" y="1285875"/>
          <p14:tracePt t="39107" x="3232150" y="1285875"/>
          <p14:tracePt t="39124" x="3276600" y="1276350"/>
          <p14:tracePt t="39140" x="3330575" y="1276350"/>
          <p14:tracePt t="39157" x="3375025" y="1276350"/>
          <p14:tracePt t="39173" x="3429000" y="1276350"/>
          <p14:tracePt t="39190" x="3554413" y="1276350"/>
          <p14:tracePt t="39207" x="3643313" y="1285875"/>
          <p14:tracePt t="39224" x="3741738" y="1295400"/>
          <p14:tracePt t="39240" x="3813175" y="1295400"/>
          <p14:tracePt t="39257" x="3867150" y="1295400"/>
          <p14:tracePt t="39274" x="3929063" y="1295400"/>
          <p14:tracePt t="39291" x="3973513" y="1295400"/>
          <p14:tracePt t="39307" x="4000500" y="1276350"/>
          <p14:tracePt t="39324" x="4027488" y="1276350"/>
          <p14:tracePt t="39340" x="4044950" y="1276350"/>
          <p14:tracePt t="39357" x="4054475" y="1276350"/>
          <p14:tracePt t="39374" x="4071938" y="1276350"/>
          <p14:tracePt t="39391" x="4089400" y="1276350"/>
          <p14:tracePt t="39424" x="4098925" y="1276350"/>
          <p14:tracePt t="39584" x="4108450" y="1276350"/>
          <p14:tracePt t="39594" x="4116388" y="1276350"/>
          <p14:tracePt t="39721" x="4125913" y="1276350"/>
          <p14:tracePt t="39738" x="4133850" y="1276350"/>
          <p14:tracePt t="39744" x="4152900" y="1276350"/>
          <p14:tracePt t="39757" x="4170363" y="1276350"/>
          <p14:tracePt t="39775" x="4232275" y="1276350"/>
          <p14:tracePt t="39791" x="4259263" y="1276350"/>
          <p14:tracePt t="40128" x="4241800" y="1276350"/>
          <p14:tracePt t="40136" x="4232275" y="1276350"/>
          <p14:tracePt t="40144" x="4214813" y="1276350"/>
          <p14:tracePt t="40157" x="4197350" y="1276350"/>
          <p14:tracePt t="40173" x="4160838" y="1276350"/>
          <p14:tracePt t="40176" x="4143375" y="1276350"/>
          <p14:tracePt t="40192" x="4108450" y="1276350"/>
          <p14:tracePt t="40207" x="4089400" y="1276350"/>
          <p14:tracePt t="40223" x="4071938" y="1276350"/>
          <p14:tracePt t="40240" x="4037013" y="1276350"/>
          <p14:tracePt t="40257" x="4010025" y="1295400"/>
          <p14:tracePt t="40274" x="3956050" y="1295400"/>
          <p14:tracePt t="40291" x="3902075" y="1295400"/>
          <p14:tracePt t="40307" x="3822700" y="1312863"/>
          <p14:tracePt t="40324" x="3714750" y="1339850"/>
          <p14:tracePt t="40340" x="3633788" y="1347788"/>
          <p14:tracePt t="40357" x="3562350" y="1357313"/>
          <p14:tracePt t="40374" x="3554413" y="1357313"/>
          <p14:tracePt t="40391" x="3544888" y="1357313"/>
          <p14:tracePt t="40407" x="3517900" y="1357313"/>
          <p14:tracePt t="40424" x="3500438" y="1357313"/>
          <p14:tracePt t="40440" x="3482975" y="1357313"/>
          <p14:tracePt t="40474" x="3473450" y="1357313"/>
          <p14:tracePt t="40491" x="3455988" y="1357313"/>
          <p14:tracePt t="40507" x="3438525" y="1357313"/>
          <p14:tracePt t="40524" x="3402013" y="1347788"/>
          <p14:tracePt t="40540" x="3357563" y="1330325"/>
          <p14:tracePt t="40557" x="3286125" y="1322388"/>
          <p14:tracePt t="40574" x="3232150" y="1322388"/>
          <p14:tracePt t="40591" x="3170238" y="1322388"/>
          <p14:tracePt t="40607" x="3116263" y="1322388"/>
          <p14:tracePt t="40624" x="3089275" y="1322388"/>
          <p14:tracePt t="40640" x="3071813" y="1322388"/>
          <p14:tracePt t="40657" x="3027363" y="1322388"/>
          <p14:tracePt t="40674" x="2965450" y="1330325"/>
          <p14:tracePt t="40691" x="2884488" y="1347788"/>
          <p14:tracePt t="40707" x="2822575" y="1357313"/>
          <p14:tracePt t="40724" x="2786063" y="1357313"/>
          <p14:tracePt t="40741" x="2768600" y="1366838"/>
          <p14:tracePt t="40757" x="2751138" y="1366838"/>
          <p14:tracePt t="40774" x="2732088" y="1366838"/>
          <p14:tracePt t="40791" x="2724150" y="1366838"/>
          <p14:tracePt t="40807" x="2714625" y="1366838"/>
          <p14:tracePt t="40824" x="2705100" y="1366838"/>
          <p14:tracePt t="40848" x="2687638" y="1366838"/>
          <p14:tracePt t="40872" x="2679700" y="1366838"/>
          <p14:tracePt t="40880" x="2670175" y="1366838"/>
          <p14:tracePt t="40890" x="2660650" y="1366838"/>
          <p14:tracePt t="40907" x="2652713" y="1366838"/>
          <p14:tracePt t="40924" x="2616200" y="1366838"/>
          <p14:tracePt t="40940" x="2608263" y="1357313"/>
          <p14:tracePt t="40957" x="2598738" y="1357313"/>
          <p14:tracePt t="40974" x="2589213" y="1357313"/>
          <p14:tracePt t="40991" x="2571750" y="1357313"/>
          <p14:tracePt t="41007" x="2554288" y="1339850"/>
          <p14:tracePt t="43465" x="2544763" y="1330325"/>
          <p14:tracePt t="45648" x="2571750" y="1330325"/>
          <p14:tracePt t="45656" x="2598738" y="1330325"/>
          <p14:tracePt t="45664" x="2643188" y="1330325"/>
          <p14:tracePt t="45673" x="2679700" y="1330325"/>
          <p14:tracePt t="45690" x="2768600" y="1330325"/>
          <p14:tracePt t="45707" x="2901950" y="1330325"/>
          <p14:tracePt t="45723" x="3062288" y="1330325"/>
          <p14:tracePt t="45740" x="3330575" y="1330325"/>
          <p14:tracePt t="45757" x="3776663" y="1330325"/>
          <p14:tracePt t="45773" x="4330700" y="1330325"/>
          <p14:tracePt t="45791" x="5348288" y="1330325"/>
          <p14:tracePt t="45807" x="5688013" y="1330325"/>
          <p14:tracePt t="45823" x="6759575" y="1330325"/>
          <p14:tracePt t="45840" x="7562850" y="1285875"/>
          <p14:tracePt t="45857" x="8269288" y="1285875"/>
          <p14:tracePt t="45873" x="8947150" y="1285875"/>
          <p14:tracePt t="45890" x="9725025" y="1285875"/>
          <p14:tracePt t="45907" x="10447338" y="1285875"/>
          <p14:tracePt t="45923" x="10858500" y="1312863"/>
          <p14:tracePt t="45940" x="10983913" y="1339850"/>
          <p14:tracePt t="45957" x="11028363" y="1357313"/>
          <p14:tracePt t="45973" x="11109325" y="1384300"/>
          <p14:tracePt t="45990" x="11358563" y="1438275"/>
          <p14:tracePt t="46007" x="11430000" y="1446213"/>
          <p14:tracePt t="46023" x="11590338" y="1473200"/>
          <p14:tracePt t="46040" x="11653838" y="1500188"/>
          <p14:tracePt t="46057" x="11680825" y="1517650"/>
          <p14:tracePt t="46073" x="11742738" y="1562100"/>
          <p14:tracePt t="46090" x="11841163" y="1633538"/>
          <p14:tracePt t="46107" x="11920538" y="1679575"/>
          <p14:tracePt t="46110" x="11939588" y="1687513"/>
          <p14:tracePt t="46123" x="11947525" y="1697038"/>
          <p14:tracePt t="46288" x="11947525" y="1704975"/>
          <p14:tracePt t="46296" x="11947525" y="1714500"/>
          <p14:tracePt t="46307" x="11939588" y="1714500"/>
          <p14:tracePt t="46323" x="11920538" y="1731963"/>
          <p14:tracePt t="46340" x="11903075" y="1741488"/>
          <p14:tracePt t="46357" x="11876088" y="1751013"/>
          <p14:tracePt t="46373" x="11841163" y="1768475"/>
          <p14:tracePt t="46390" x="11725275" y="1822450"/>
          <p14:tracePt t="46407" x="11582400" y="1884363"/>
          <p14:tracePt t="46423" x="11456988" y="1938338"/>
          <p14:tracePt t="46440" x="11341100" y="1982788"/>
          <p14:tracePt t="46457" x="11252200" y="2009775"/>
          <p14:tracePt t="46473" x="11215688" y="2036763"/>
          <p14:tracePt t="46490" x="11206163" y="2036763"/>
          <p14:tracePt t="46507" x="11198225" y="2036763"/>
          <p14:tracePt t="46545" x="11188700" y="2036763"/>
          <p14:tracePt t="46557" x="11180763" y="2036763"/>
          <p14:tracePt t="46573" x="11072813" y="2062163"/>
          <p14:tracePt t="46590" x="10848975" y="2089150"/>
          <p14:tracePt t="46607" x="10769600" y="2108200"/>
          <p14:tracePt t="46623" x="10725150" y="2116138"/>
          <p14:tracePt t="46728" x="10715625" y="2116138"/>
          <p14:tracePt t="47576" x="10706100" y="2116138"/>
          <p14:tracePt t="47592" x="10698163" y="2116138"/>
          <p14:tracePt t="47608" x="10688638" y="2116138"/>
          <p14:tracePt t="47624" x="10680700" y="2116138"/>
          <p14:tracePt t="47632" x="10671175" y="2116138"/>
          <p14:tracePt t="47640" x="10661650" y="2116138"/>
          <p14:tracePt t="47657" x="10653713" y="2116138"/>
          <p14:tracePt t="47673" x="10634663" y="2116138"/>
          <p14:tracePt t="47690" x="10626725" y="2116138"/>
          <p14:tracePt t="47719" x="10617200" y="2116138"/>
          <p14:tracePt t="47727" x="10609263" y="2116138"/>
          <p14:tracePt t="47740" x="10599738" y="2116138"/>
          <p14:tracePt t="47756" x="10590213" y="2116138"/>
          <p14:tracePt t="47773" x="10572750" y="2116138"/>
          <p14:tracePt t="47790" x="10563225" y="2116138"/>
          <p14:tracePt t="47806" x="10555288" y="2116138"/>
          <p14:tracePt t="47824" x="10545763" y="2116138"/>
          <p14:tracePt t="47840" x="10528300" y="2116138"/>
          <p14:tracePt t="47856" x="10483850" y="2116138"/>
          <p14:tracePt t="47873" x="10385425" y="2133600"/>
          <p14:tracePt t="47890" x="10313988" y="2143125"/>
          <p14:tracePt t="47906" x="10260013" y="2170113"/>
          <p14:tracePt t="47923" x="10242550" y="2187575"/>
          <p14:tracePt t="47956" x="10225088" y="2205038"/>
          <p14:tracePt t="48032" x="10215563" y="2205038"/>
          <p14:tracePt t="48120" x="10206038" y="2205038"/>
          <p14:tracePt t="48201" x="10188575" y="2205038"/>
          <p14:tracePt t="48592" x="10180638" y="2205038"/>
          <p14:tracePt t="48602" x="10180638" y="2197100"/>
          <p14:tracePt t="48609" x="10180638" y="2187575"/>
          <p14:tracePt t="106114" x="10180638" y="2170113"/>
          <p14:tracePt t="106119" x="10180638" y="2143125"/>
          <p14:tracePt t="106127" x="10180638" y="2133600"/>
          <p14:tracePt t="106328" x="10180638" y="2143125"/>
          <p14:tracePt t="106336" x="10180638" y="2170113"/>
          <p14:tracePt t="106344" x="10161588" y="2187575"/>
          <p14:tracePt t="106354" x="10134600" y="2224088"/>
          <p14:tracePt t="106370" x="10090150" y="2286000"/>
          <p14:tracePt t="106387" x="10001250" y="2374900"/>
          <p14:tracePt t="106404" x="9840913" y="2455863"/>
          <p14:tracePt t="106421" x="9680575" y="2509838"/>
          <p14:tracePt t="106437" x="9582150" y="2544763"/>
          <p14:tracePt t="106454" x="9518650" y="2581275"/>
          <p14:tracePt t="106480" x="9510713" y="2589213"/>
          <p14:tracePt t="106488" x="9483725" y="2608263"/>
          <p14:tracePt t="106504" x="9456738" y="2625725"/>
          <p14:tracePt t="106520" x="9394825" y="2660650"/>
          <p14:tracePt t="106537" x="9313863" y="2705100"/>
          <p14:tracePt t="106554" x="9232900" y="2741613"/>
          <p14:tracePt t="106570" x="9161463" y="2759075"/>
          <p14:tracePt t="106587" x="9072563" y="2786063"/>
          <p14:tracePt t="106604" x="8956675" y="2822575"/>
          <p14:tracePt t="106620" x="8885238" y="2830513"/>
          <p14:tracePt t="106637" x="8867775" y="2830513"/>
          <p14:tracePt t="106640" x="8858250" y="2830513"/>
          <p14:tracePt t="106656" x="8848725" y="2830513"/>
          <p14:tracePt t="106671" x="8823325" y="2840038"/>
          <p14:tracePt t="106687" x="8796338" y="2857500"/>
          <p14:tracePt t="106703" x="8715375" y="2884488"/>
          <p14:tracePt t="106720" x="8643938" y="2911475"/>
          <p14:tracePt t="106737" x="8626475" y="2911475"/>
          <p14:tracePt t="106753" x="8616950" y="2919413"/>
          <p14:tracePt t="106770" x="8589963" y="2919413"/>
          <p14:tracePt t="106787" x="8582025" y="2928938"/>
          <p14:tracePt t="106804" x="8572500" y="2938463"/>
          <p14:tracePt t="106912" x="8555038" y="2946400"/>
          <p14:tracePt t="106920" x="8537575" y="2955925"/>
          <p14:tracePt t="106944" x="8528050" y="2965450"/>
          <p14:tracePt t="106952" x="8518525" y="2965450"/>
          <p14:tracePt t="106960" x="8510588" y="2965450"/>
          <p14:tracePt t="106970" x="8491538" y="2965450"/>
          <p14:tracePt t="106987" x="8474075" y="2965450"/>
          <p14:tracePt t="107004" x="8456613" y="2965450"/>
          <p14:tracePt t="107020" x="8439150" y="2965450"/>
          <p14:tracePt t="107037" x="8429625" y="2965450"/>
          <p14:tracePt t="107054" x="8394700" y="2973388"/>
          <p14:tracePt t="107070" x="8367713" y="2982913"/>
          <p14:tracePt t="107087" x="8286750" y="3000375"/>
          <p14:tracePt t="107104" x="8215313" y="3000375"/>
          <p14:tracePt t="107120" x="8180388" y="3017838"/>
          <p14:tracePt t="107137" x="8153400" y="3017838"/>
          <p14:tracePt t="107175" x="8143875" y="3017838"/>
          <p14:tracePt t="107184" x="8126413" y="3017838"/>
          <p14:tracePt t="107191" x="8108950" y="3017838"/>
          <p14:tracePt t="107204" x="8062913" y="3017838"/>
          <p14:tracePt t="107220" x="7956550" y="3044825"/>
          <p14:tracePt t="107237" x="7894638" y="3062288"/>
          <p14:tracePt t="107254" x="7875588" y="3071813"/>
          <p14:tracePt t="107360" x="7867650" y="3071813"/>
          <p14:tracePt t="107369" x="7858125" y="3071813"/>
          <p14:tracePt t="107376" x="7848600" y="3071813"/>
          <p14:tracePt t="107387" x="7840663" y="3071813"/>
          <p14:tracePt t="107404" x="7831138" y="3071813"/>
          <p14:tracePt t="107421" x="7823200" y="3081338"/>
          <p14:tracePt t="107440" x="7804150" y="3081338"/>
          <p14:tracePt t="107456" x="7796213" y="3081338"/>
          <p14:tracePt t="107471" x="7786688" y="3081338"/>
          <p14:tracePt t="107487" x="7742238" y="3081338"/>
          <p14:tracePt t="107504" x="7688263" y="3089275"/>
          <p14:tracePt t="107521" x="7608888" y="3116263"/>
          <p14:tracePt t="107537" x="7545388" y="3125788"/>
          <p14:tracePt t="107554" x="7500938" y="3125788"/>
          <p14:tracePt t="107571" x="7483475" y="3125788"/>
          <p14:tracePt t="107587" x="7473950" y="3125788"/>
          <p14:tracePt t="107604" x="7466013" y="3125788"/>
          <p14:tracePt t="107632" x="7456488" y="3125788"/>
          <p14:tracePt t="107641" x="7446963" y="3125788"/>
          <p14:tracePt t="107654" x="7429500" y="3133725"/>
          <p14:tracePt t="107671" x="7419975" y="3133725"/>
          <p14:tracePt t="107888" x="7429500" y="3133725"/>
          <p14:tracePt t="107904" x="7439025" y="3133725"/>
          <p14:tracePt t="107912" x="7446963" y="3133725"/>
          <p14:tracePt t="108280" x="7456488" y="3133725"/>
          <p14:tracePt t="108288" x="7466013" y="3133725"/>
          <p14:tracePt t="108296" x="7473950" y="3133725"/>
          <p14:tracePt t="108305" x="7473950" y="3125788"/>
          <p14:tracePt t="108328" x="7483475" y="3125788"/>
          <p14:tracePt t="108416" x="7491413" y="3125788"/>
          <p14:tracePt t="108424" x="7518400" y="3116263"/>
          <p14:tracePt t="108437" x="7527925" y="3098800"/>
          <p14:tracePt t="108454" x="7581900" y="3071813"/>
          <p14:tracePt t="108471" x="7670800" y="3062288"/>
          <p14:tracePt t="108487" x="7742238" y="3036888"/>
          <p14:tracePt t="108504" x="7777163" y="3027363"/>
          <p14:tracePt t="108521" x="7786688" y="3027363"/>
          <p14:tracePt t="108537" x="7796213" y="3027363"/>
          <p14:tracePt t="108571" x="7804150" y="3017838"/>
          <p14:tracePt t="108588" x="7831138" y="3000375"/>
          <p14:tracePt t="108604" x="7858125" y="2990850"/>
          <p14:tracePt t="108621" x="7885113" y="2982913"/>
          <p14:tracePt t="108637" x="7894638" y="2973388"/>
          <p14:tracePt t="108640" x="7912100" y="2965450"/>
          <p14:tracePt t="108657" x="7920038" y="2955925"/>
          <p14:tracePt t="109561" x="7929563" y="2955925"/>
          <p14:tracePt t="109777" x="7939088" y="2955925"/>
          <p14:tracePt t="109793" x="7939088" y="2946400"/>
          <p14:tracePt t="111368" x="7939088" y="2938463"/>
          <p14:tracePt t="111383" x="7929563" y="2928938"/>
          <p14:tracePt t="111391" x="7912100" y="2911475"/>
          <p14:tracePt t="111403" x="7894638" y="2901950"/>
          <p14:tracePt t="111420" x="7823200" y="2884488"/>
          <p14:tracePt t="111437" x="7751763" y="2867025"/>
          <p14:tracePt t="111453" x="7705725" y="2857500"/>
          <p14:tracePt t="111470" x="7697788" y="2847975"/>
          <p14:tracePt t="111487" x="7688263" y="2847975"/>
          <p14:tracePt t="111503" x="7661275" y="2847975"/>
          <p14:tracePt t="111520" x="7634288" y="2847975"/>
          <p14:tracePt t="111537" x="7589838" y="2847975"/>
          <p14:tracePt t="111599" x="7572375" y="2847975"/>
          <p14:tracePt t="111606" x="7554913" y="2847975"/>
          <p14:tracePt t="111614" x="7527925" y="2847975"/>
          <p14:tracePt t="111622" x="7510463" y="2847975"/>
          <p14:tracePt t="111637" x="7491413" y="2847975"/>
          <p14:tracePt t="111653" x="7446963" y="2857500"/>
          <p14:tracePt t="112432" x="7473950" y="2857500"/>
          <p14:tracePt t="112440" x="7500938" y="2857500"/>
          <p14:tracePt t="112448" x="7510463" y="2847975"/>
          <p14:tracePt t="112464" x="7518400" y="2847975"/>
          <p14:tracePt t="112719" x="7491413" y="2847975"/>
          <p14:tracePt t="112727" x="7466013" y="2847975"/>
          <p14:tracePt t="112736" x="7429500" y="2847975"/>
          <p14:tracePt t="112753" x="7340600" y="2901950"/>
          <p14:tracePt t="112770" x="7232650" y="2946400"/>
          <p14:tracePt t="112787" x="7161213" y="2965450"/>
          <p14:tracePt t="112803" x="7116763" y="2973388"/>
          <p14:tracePt t="112820" x="7089775" y="2973388"/>
          <p14:tracePt t="112837" x="7072313" y="2973388"/>
          <p14:tracePt t="112853" x="7037388" y="2973388"/>
          <p14:tracePt t="112870" x="6983413" y="2973388"/>
          <p14:tracePt t="112887" x="6938963" y="2973388"/>
          <p14:tracePt t="112920" x="6919913" y="2965450"/>
          <p14:tracePt t="113000" x="6919913" y="2955925"/>
          <p14:tracePt t="113016" x="6911975" y="2955925"/>
          <p14:tracePt t="113032" x="6902450" y="2955925"/>
          <p14:tracePt t="113040" x="6894513" y="2955925"/>
          <p14:tracePt t="113072" x="6875463" y="2955925"/>
          <p14:tracePt t="113080" x="6858000" y="2955925"/>
          <p14:tracePt t="113089" x="6840538" y="2955925"/>
          <p14:tracePt t="113104" x="6813550" y="2955925"/>
          <p14:tracePt t="113120" x="6777038" y="2955925"/>
          <p14:tracePt t="113137" x="6751638" y="2955925"/>
          <p14:tracePt t="113154" x="6732588" y="2973388"/>
          <p14:tracePt t="113158" x="6724650" y="2973388"/>
          <p14:tracePt t="113170" x="6705600" y="2982913"/>
          <p14:tracePt t="113187" x="6670675" y="3009900"/>
          <p14:tracePt t="113203" x="6626225" y="3027363"/>
          <p14:tracePt t="113220" x="6572250" y="3044825"/>
          <p14:tracePt t="113253" x="6554788" y="3054350"/>
          <p14:tracePt t="113944" x="6545263" y="3054350"/>
          <p14:tracePt t="113960" x="6537325" y="3054350"/>
          <p14:tracePt t="113992" x="6537325" y="3044825"/>
          <p14:tracePt t="114111" x="6537325" y="3027363"/>
          <p14:tracePt t="114143" x="6545263" y="3027363"/>
          <p14:tracePt t="114167" x="6554788" y="3027363"/>
          <p14:tracePt t="114199" x="6562725" y="3027363"/>
          <p14:tracePt t="114280" x="6572250" y="3027363"/>
          <p14:tracePt t="114744" x="6572250" y="3036888"/>
          <p14:tracePt t="114792" x="6572250" y="3044825"/>
          <p14:tracePt t="115183" x="6562725" y="3036888"/>
          <p14:tracePt t="115207" x="6562725" y="3027363"/>
          <p14:tracePt t="115239" x="6554788" y="3017838"/>
          <p14:tracePt t="115264" x="6537325" y="3009900"/>
          <p14:tracePt t="115279" x="6527800" y="2990850"/>
          <p14:tracePt t="115287" x="6510338" y="2990850"/>
          <p14:tracePt t="115295" x="6483350" y="2973388"/>
          <p14:tracePt t="115303" x="6456363" y="2973388"/>
          <p14:tracePt t="115320" x="6419850" y="2938463"/>
          <p14:tracePt t="115336" x="6375400" y="2919413"/>
          <p14:tracePt t="115353" x="6330950" y="2901950"/>
          <p14:tracePt t="115370" x="6296025" y="2884488"/>
          <p14:tracePt t="115386" x="6259513" y="2874963"/>
          <p14:tracePt t="115403" x="6224588" y="2867025"/>
          <p14:tracePt t="115420" x="6197600" y="2857500"/>
          <p14:tracePt t="115437" x="6188075" y="2857500"/>
          <p14:tracePt t="115453" x="6180138" y="2857500"/>
          <p14:tracePt t="115470" x="6143625" y="2847975"/>
          <p14:tracePt t="115487" x="6116638" y="2847975"/>
          <p14:tracePt t="115503" x="6099175" y="2847975"/>
          <p14:tracePt t="115520" x="6099175" y="2840038"/>
          <p14:tracePt t="115559" x="6081713" y="2840038"/>
          <p14:tracePt t="115578" x="6072188" y="2830513"/>
          <p14:tracePt t="115587" x="6045200" y="2830513"/>
          <p14:tracePt t="115603" x="6037263" y="2822575"/>
          <p14:tracePt t="115620" x="6018213" y="2822575"/>
          <p14:tracePt t="115637" x="5991225" y="2822575"/>
          <p14:tracePt t="115639" x="5973763" y="2822575"/>
          <p14:tracePt t="115653" x="5965825" y="2822575"/>
          <p14:tracePt t="115670" x="5919788" y="2822575"/>
          <p14:tracePt t="115687" x="5875338" y="2840038"/>
          <p14:tracePt t="115703" x="5840413" y="2847975"/>
          <p14:tracePt t="115720" x="5830888" y="2867025"/>
          <p14:tracePt t="115777" x="5813425" y="2867025"/>
          <p14:tracePt t="115784" x="5786438" y="2867025"/>
          <p14:tracePt t="115793" x="5751513" y="2884488"/>
          <p14:tracePt t="115803" x="5697538" y="2901950"/>
          <p14:tracePt t="115820" x="5581650" y="2965450"/>
          <p14:tracePt t="115837" x="5473700" y="3027363"/>
          <p14:tracePt t="115840" x="5429250" y="3071813"/>
          <p14:tracePt t="115854" x="5357813" y="3116263"/>
          <p14:tracePt t="115871" x="5303838" y="3152775"/>
          <p14:tracePt t="115887" x="5286375" y="3170238"/>
          <p14:tracePt t="116010" x="5276850" y="3179763"/>
          <p14:tracePt t="116400" x="5276850" y="3170238"/>
          <p14:tracePt t="116480" x="5295900" y="3170238"/>
          <p14:tracePt t="116489" x="5303838" y="3152775"/>
          <p14:tracePt t="116504" x="5340350" y="3133725"/>
          <p14:tracePt t="116512" x="5357813" y="3133725"/>
          <p14:tracePt t="116520" x="5384800" y="3116263"/>
          <p14:tracePt t="116537" x="5456238" y="3098800"/>
          <p14:tracePt t="116553" x="5518150" y="3089275"/>
          <p14:tracePt t="116570" x="5599113" y="3062288"/>
          <p14:tracePt t="116587" x="5643563" y="3044825"/>
          <p14:tracePt t="116603" x="5680075" y="3044825"/>
          <p14:tracePt t="116620" x="5697538" y="3044825"/>
          <p14:tracePt t="116653" x="5705475" y="3044825"/>
          <p14:tracePt t="116832" x="5697538" y="3044825"/>
          <p14:tracePt t="116841" x="5670550" y="3044825"/>
          <p14:tracePt t="116848" x="5653088" y="3044825"/>
          <p14:tracePt t="116857" x="5634038" y="3044825"/>
          <p14:tracePt t="116871" x="5581650" y="3044825"/>
          <p14:tracePt t="116887" x="5554663" y="3054350"/>
          <p14:tracePt t="116903" x="5527675" y="3071813"/>
          <p14:tracePt t="116920" x="5518150" y="3071813"/>
          <p14:tracePt t="116937" x="5483225" y="3089275"/>
          <p14:tracePt t="116953" x="5438775" y="3098800"/>
          <p14:tracePt t="116970" x="5402263" y="3116263"/>
          <p14:tracePt t="116987" x="5367338" y="3116263"/>
          <p14:tracePt t="117003" x="5313363" y="3160713"/>
          <p14:tracePt t="117020" x="5214938" y="3179763"/>
          <p14:tracePt t="117037" x="5108575" y="3214688"/>
          <p14:tracePt t="117053" x="5000625" y="3241675"/>
          <p14:tracePt t="117070" x="4956175" y="3259138"/>
          <p14:tracePt t="117112" x="4946650" y="3259138"/>
          <p14:tracePt t="117120" x="4938713" y="3259138"/>
          <p14:tracePt t="117137" x="4894263" y="3241675"/>
          <p14:tracePt t="117153" x="4848225" y="3241675"/>
          <p14:tracePt t="117170" x="4795838" y="3241675"/>
          <p14:tracePt t="117187" x="4759325" y="3241675"/>
          <p14:tracePt t="117203" x="4714875" y="3241675"/>
          <p14:tracePt t="117220" x="4679950" y="3241675"/>
          <p14:tracePt t="117237" x="4643438" y="3241675"/>
          <p14:tracePt t="117289" x="4625975" y="3241675"/>
          <p14:tracePt t="117304" x="4616450" y="3241675"/>
          <p14:tracePt t="117313" x="4608513" y="3241675"/>
          <p14:tracePt t="117320" x="4589463" y="3241675"/>
          <p14:tracePt t="117337" x="4527550" y="3259138"/>
          <p14:tracePt t="117353" x="4465638" y="3259138"/>
          <p14:tracePt t="117370" x="4419600" y="3259138"/>
          <p14:tracePt t="117387" x="4402138" y="3276600"/>
          <p14:tracePt t="117403" x="4384675" y="3276600"/>
          <p14:tracePt t="117420" x="4348163" y="3276600"/>
          <p14:tracePt t="117437" x="4322763" y="3276600"/>
          <p14:tracePt t="117453" x="4286250" y="3259138"/>
          <p14:tracePt t="117470" x="4197350" y="3241675"/>
          <p14:tracePt t="117487" x="4170363" y="3241675"/>
          <p14:tracePt t="117503" x="4116388" y="3224213"/>
          <p14:tracePt t="117520" x="4098925" y="3224213"/>
          <p14:tracePt t="117537" x="4071938" y="3205163"/>
          <p14:tracePt t="117570" x="4044950" y="3187700"/>
          <p14:tracePt t="117587" x="4037013" y="3179763"/>
          <p14:tracePt t="117603" x="4000500" y="3152775"/>
          <p14:tracePt t="117620" x="3965575" y="3133725"/>
          <p14:tracePt t="117637" x="3919538" y="3133725"/>
          <p14:tracePt t="117653" x="3884613" y="3108325"/>
          <p14:tracePt t="117657" x="3867150" y="3098800"/>
          <p14:tracePt t="117670" x="3840163" y="3089275"/>
          <p14:tracePt t="117687" x="3830638" y="3081338"/>
          <p14:tracePt t="117703" x="3830638" y="3071813"/>
          <p14:tracePt t="117720" x="3813175" y="3054350"/>
          <p14:tracePt t="117737" x="3795713" y="3054350"/>
          <p14:tracePt t="117753" x="3776663" y="3044825"/>
          <p14:tracePt t="117770" x="3768725" y="3044825"/>
          <p14:tracePt t="117787" x="3759200" y="3044825"/>
          <p14:tracePt t="118752" x="3776663" y="3044825"/>
          <p14:tracePt t="118776" x="3786188" y="3044825"/>
          <p14:tracePt t="118784" x="3795713" y="3036888"/>
          <p14:tracePt t="119007" x="3803650" y="3036888"/>
          <p14:tracePt t="119320" x="3813175" y="3036888"/>
          <p14:tracePt t="119663" x="3822700" y="3044825"/>
          <p14:tracePt t="119672" x="3822700" y="3054350"/>
          <p14:tracePt t="119689" x="3822700" y="3062288"/>
          <p14:tracePt t="119703" x="3813175" y="3071813"/>
          <p14:tracePt t="120432" x="3813175" y="3062288"/>
          <p14:tracePt t="120448" x="3813175" y="3044825"/>
          <p14:tracePt t="124272" x="3830638" y="3044825"/>
          <p14:tracePt t="124544" x="3840163" y="3036888"/>
          <p14:tracePt t="124560" x="3848100" y="3017838"/>
          <p14:tracePt t="124568" x="3867150" y="3009900"/>
          <p14:tracePt t="124576" x="3894138" y="3000375"/>
          <p14:tracePt t="124586" x="3938588" y="2982913"/>
          <p14:tracePt t="124603" x="3973513" y="2965450"/>
          <p14:tracePt t="124620" x="4000500" y="2955925"/>
          <p14:tracePt t="124656" x="4010025" y="2955925"/>
          <p14:tracePt t="124664" x="4044950" y="2946400"/>
          <p14:tracePt t="124672" x="4054475" y="2946400"/>
          <p14:tracePt t="124686" x="4089400" y="2919413"/>
          <p14:tracePt t="124703" x="4116388" y="2919413"/>
          <p14:tracePt t="124720" x="4160838" y="2901950"/>
          <p14:tracePt t="124736" x="4170363" y="2901950"/>
          <p14:tracePt t="124753" x="4187825" y="2894013"/>
          <p14:tracePt t="124792" x="4205288" y="2894013"/>
          <p14:tracePt t="124976" x="4214813" y="2894013"/>
          <p14:tracePt t="125008" x="4224338" y="2894013"/>
          <p14:tracePt t="125064" x="4232275" y="2894013"/>
          <p14:tracePt t="125089" x="4241800" y="2901950"/>
          <p14:tracePt t="125096" x="4251325" y="2901950"/>
          <p14:tracePt t="125120" x="4259263" y="2901950"/>
          <p14:tracePt t="125139" x="4259263" y="2911475"/>
          <p14:tracePt t="125184" x="4268788" y="2911475"/>
          <p14:tracePt t="125264" x="4276725" y="2919413"/>
          <p14:tracePt t="125344" x="4286250" y="2919413"/>
          <p14:tracePt t="125439" x="4295775" y="2928938"/>
          <p14:tracePt t="125488" x="4303713" y="2938463"/>
          <p14:tracePt t="125688" x="4313238" y="2946400"/>
          <p14:tracePt t="125704" x="4330700" y="2965450"/>
          <p14:tracePt t="125711" x="4357688" y="2965450"/>
          <p14:tracePt t="125719" x="4384675" y="2982913"/>
          <p14:tracePt t="125736" x="4473575" y="3000375"/>
          <p14:tracePt t="125752" x="4608513" y="3009900"/>
          <p14:tracePt t="125769" x="4786313" y="3009900"/>
          <p14:tracePt t="125786" x="5160963" y="2990850"/>
          <p14:tracePt t="125803" x="5500688" y="2955925"/>
          <p14:tracePt t="125819" x="5741988" y="2928938"/>
          <p14:tracePt t="125836" x="5848350" y="2928938"/>
          <p14:tracePt t="125852" x="5938838" y="2955925"/>
          <p14:tracePt t="125869" x="6054725" y="3009900"/>
          <p14:tracePt t="125886" x="6197600" y="3054350"/>
          <p14:tracePt t="125903" x="6429375" y="3098800"/>
          <p14:tracePt t="125919" x="6599238" y="3125788"/>
          <p14:tracePt t="125936" x="6705600" y="3125788"/>
          <p14:tracePt t="125952" x="6751638" y="3125788"/>
          <p14:tracePt t="125969" x="6804025" y="3125788"/>
          <p14:tracePt t="125986" x="6919913" y="3143250"/>
          <p14:tracePt t="126002" x="7072313" y="3170238"/>
          <p14:tracePt t="126019" x="7439025" y="3205163"/>
          <p14:tracePt t="126036" x="7885113" y="3276600"/>
          <p14:tracePt t="126052" x="8089900" y="3313113"/>
          <p14:tracePt t="126069" x="8170863" y="3340100"/>
          <p14:tracePt t="126086" x="8215313" y="3357563"/>
          <p14:tracePt t="126102" x="8251825" y="3375025"/>
          <p14:tracePt t="126119" x="8259763" y="3375025"/>
          <p14:tracePt t="126136" x="8269288" y="3375025"/>
          <p14:tracePt t="126152" x="8286750" y="3394075"/>
          <p14:tracePt t="126169" x="8367713" y="3429000"/>
          <p14:tracePt t="126186" x="8528050" y="3509963"/>
          <p14:tracePt t="126202" x="8715375" y="3581400"/>
          <p14:tracePt t="126219" x="9055100" y="3687763"/>
          <p14:tracePt t="126236" x="9188450" y="3741738"/>
          <p14:tracePt t="126252" x="9232900" y="3768725"/>
          <p14:tracePt t="126269" x="9251950" y="3768725"/>
          <p14:tracePt t="126286" x="9259888" y="3776663"/>
          <p14:tracePt t="126303" x="9340850" y="3776663"/>
          <p14:tracePt t="126319" x="9563100" y="3776663"/>
          <p14:tracePt t="126336" x="9725025" y="3751263"/>
          <p14:tracePt t="126353" x="9742488" y="3751263"/>
          <p14:tracePt t="126369" x="9752013" y="3751263"/>
          <p14:tracePt t="126403" x="9759950" y="3741738"/>
          <p14:tracePt t="126439" x="9769475" y="3741738"/>
          <p14:tracePt t="126447" x="9796463" y="3741738"/>
          <p14:tracePt t="126456" x="9831388" y="3741738"/>
          <p14:tracePt t="126469" x="9894888" y="3741738"/>
          <p14:tracePt t="126486" x="10082213" y="3714750"/>
          <p14:tracePt t="126503" x="10161588" y="3705225"/>
          <p14:tracePt t="126519" x="10242550" y="3687763"/>
          <p14:tracePt t="126536" x="10287000" y="3687763"/>
          <p14:tracePt t="126553" x="10313988" y="3687763"/>
          <p14:tracePt t="126624" x="10331450" y="3697288"/>
          <p14:tracePt t="126703" x="10323513" y="3697288"/>
          <p14:tracePt t="126719" x="10313988" y="3697288"/>
          <p14:tracePt t="126735" x="10304463" y="3697288"/>
          <p14:tracePt t="127008" x="10323513" y="3697288"/>
          <p14:tracePt t="127015" x="10348913" y="3705225"/>
          <p14:tracePt t="127031" x="10367963" y="3705225"/>
          <p14:tracePt t="127038" x="10375900" y="3724275"/>
          <p14:tracePt t="127105" x="10385425" y="3724275"/>
          <p14:tracePt t="127136" x="10385425" y="3732213"/>
          <p14:tracePt t="127144" x="10385425" y="3751263"/>
          <p14:tracePt t="127160" x="10385425" y="3759200"/>
          <p14:tracePt t="127170" x="10385425" y="3768725"/>
          <p14:tracePt t="127186" x="10385425" y="3776663"/>
          <p14:tracePt t="127312" x="10385425" y="3795713"/>
          <p14:tracePt t="127609" x="10385425" y="3803650"/>
          <p14:tracePt t="128025" x="10375900" y="3803650"/>
          <p14:tracePt t="128032" x="10358438" y="3803650"/>
          <p14:tracePt t="128041" x="10340975" y="3803650"/>
          <p14:tracePt t="128053" x="10313988" y="3803650"/>
          <p14:tracePt t="128070" x="10252075" y="3822700"/>
          <p14:tracePt t="128087" x="10161588" y="3848100"/>
          <p14:tracePt t="128103" x="10134600" y="3857625"/>
          <p14:tracePt t="128120" x="10109200" y="3857625"/>
          <p14:tracePt t="128136" x="10028238" y="3857625"/>
          <p14:tracePt t="128153" x="9956800" y="3857625"/>
          <p14:tracePt t="128170" x="9894888" y="3857625"/>
          <p14:tracePt t="128186" x="9831388" y="3857625"/>
          <p14:tracePt t="128202" x="9752013" y="3867150"/>
          <p14:tracePt t="128219" x="9698038" y="3894138"/>
          <p14:tracePt t="128236" x="9671050" y="3902075"/>
          <p14:tracePt t="128252" x="9626600" y="3911600"/>
          <p14:tracePt t="128269" x="9599613" y="3929063"/>
          <p14:tracePt t="128286" x="9545638" y="3938588"/>
          <p14:tracePt t="128302" x="9483725" y="3965575"/>
          <p14:tracePt t="128319" x="9439275" y="3973513"/>
          <p14:tracePt t="128336" x="9394825" y="3983038"/>
          <p14:tracePt t="128353" x="9385300" y="3983038"/>
          <p14:tracePt t="128489" x="9367838" y="3983038"/>
          <p14:tracePt t="128497" x="9358313" y="3983038"/>
          <p14:tracePt t="128504" x="9348788" y="3983038"/>
          <p14:tracePt t="128520" x="9323388" y="3983038"/>
          <p14:tracePt t="128536" x="9304338" y="3983038"/>
          <p14:tracePt t="128570" x="9286875" y="3983038"/>
          <p14:tracePt t="128586" x="9277350" y="3983038"/>
          <p14:tracePt t="128603" x="9251950" y="3983038"/>
          <p14:tracePt t="128620" x="9242425" y="3983038"/>
          <p14:tracePt t="128636" x="9205913" y="3983038"/>
          <p14:tracePt t="128653" x="9180513" y="3983038"/>
          <p14:tracePt t="128670" x="9161463" y="3983038"/>
          <p14:tracePt t="128686" x="9153525" y="3983038"/>
          <p14:tracePt t="128705" x="9144000" y="3983038"/>
          <p14:tracePt t="128720" x="9126538" y="3983038"/>
          <p14:tracePt t="128736" x="9099550" y="3973513"/>
          <p14:tracePt t="128753" x="9055100" y="3973513"/>
          <p14:tracePt t="128770" x="9018588" y="3973513"/>
          <p14:tracePt t="128786" x="8966200" y="3973513"/>
          <p14:tracePt t="128803" x="8939213" y="3973513"/>
          <p14:tracePt t="128820" x="8929688" y="3973513"/>
          <p14:tracePt t="128836" x="8920163" y="3973513"/>
          <p14:tracePt t="128853" x="8912225" y="3973513"/>
          <p14:tracePt t="128870" x="8902700" y="3973513"/>
          <p14:tracePt t="128886" x="8875713" y="3973513"/>
          <p14:tracePt t="128903" x="8848725" y="3973513"/>
          <p14:tracePt t="128920" x="8840788" y="3973513"/>
          <p14:tracePt t="129000" x="8823325" y="3973513"/>
          <p14:tracePt t="129015" x="8813800" y="3965575"/>
          <p14:tracePt t="129023" x="8796338" y="3965575"/>
          <p14:tracePt t="129031" x="8796338" y="3956050"/>
          <p14:tracePt t="129264" x="8786813" y="3956050"/>
          <p14:tracePt t="129304" x="8777288" y="3956050"/>
          <p14:tracePt t="129312" x="8769350" y="3946525"/>
          <p14:tracePt t="129328" x="8769350" y="3938588"/>
          <p14:tracePt t="129344" x="8769350" y="3929063"/>
          <p14:tracePt t="129376" x="8769350" y="3911600"/>
          <p14:tracePt t="130640" x="8786813" y="3911600"/>
          <p14:tracePt t="130648" x="8804275" y="3894138"/>
          <p14:tracePt t="130808" x="8823325" y="3894138"/>
          <p14:tracePt t="130816" x="8831263" y="3894138"/>
          <p14:tracePt t="130824" x="8848725" y="3894138"/>
          <p14:tracePt t="130836" x="8885238" y="3894138"/>
          <p14:tracePt t="130853" x="8929688" y="3894138"/>
          <p14:tracePt t="130869" x="8939213" y="3894138"/>
          <p14:tracePt t="130886" x="8947150" y="3894138"/>
          <p14:tracePt t="130920" x="8947150" y="3902075"/>
          <p14:tracePt t="130928" x="8947150" y="3911600"/>
          <p14:tracePt t="130936" x="8947150" y="3919538"/>
          <p14:tracePt t="130953" x="8956675" y="3938588"/>
          <p14:tracePt t="130969" x="8966200" y="3938588"/>
          <p14:tracePt t="131176" x="8966200" y="3946525"/>
          <p14:tracePt t="131184" x="8966200" y="3973513"/>
          <p14:tracePt t="131224" x="8956675" y="3973513"/>
          <p14:tracePt t="131280" x="8947150" y="3973513"/>
          <p14:tracePt t="131296" x="8939213" y="3965575"/>
          <p14:tracePt t="131320" x="8929688" y="3965575"/>
          <p14:tracePt t="132648" x="8920163" y="3965575"/>
          <p14:tracePt t="132656" x="8912225" y="3965575"/>
          <p14:tracePt t="132664" x="8894763" y="3965575"/>
          <p14:tracePt t="132672" x="8867775" y="3956050"/>
          <p14:tracePt t="132686" x="8848725" y="3946525"/>
          <p14:tracePt t="132702" x="8786813" y="3894138"/>
          <p14:tracePt t="132719" x="8751888" y="3884613"/>
          <p14:tracePt t="132736" x="8724900" y="3875088"/>
          <p14:tracePt t="132753" x="8697913" y="3875088"/>
          <p14:tracePt t="132770" x="8688388" y="3867150"/>
          <p14:tracePt t="132786" x="8670925" y="3857625"/>
          <p14:tracePt t="132803" x="8653463" y="3857625"/>
          <p14:tracePt t="132819" x="8599488" y="3857625"/>
          <p14:tracePt t="132836" x="8491538" y="3857625"/>
          <p14:tracePt t="132853" x="8394700" y="3830638"/>
          <p14:tracePt t="132870" x="8331200" y="3813175"/>
          <p14:tracePt t="132886" x="8304213" y="3795713"/>
          <p14:tracePt t="133496" x="8296275" y="3795713"/>
          <p14:tracePt t="133521" x="8286750" y="3795713"/>
          <p14:tracePt t="133528" x="8277225" y="3795713"/>
          <p14:tracePt t="133535" x="8259763" y="3795713"/>
          <p14:tracePt t="133552" x="8197850" y="3795713"/>
          <p14:tracePt t="133569" x="8081963" y="3795713"/>
          <p14:tracePt t="133586" x="7991475" y="3776663"/>
          <p14:tracePt t="133602" x="7947025" y="3776663"/>
          <p14:tracePt t="133619" x="7912100" y="3776663"/>
          <p14:tracePt t="133636" x="7875588" y="3776663"/>
          <p14:tracePt t="133652" x="7831138" y="3795713"/>
          <p14:tracePt t="133655" x="7813675" y="3813175"/>
          <p14:tracePt t="133669" x="7786688" y="3822700"/>
          <p14:tracePt t="133686" x="7680325" y="3911600"/>
          <p14:tracePt t="133702" x="7626350" y="3956050"/>
          <p14:tracePt t="133719" x="7589838" y="4000500"/>
          <p14:tracePt t="133736" x="7572375" y="4010025"/>
          <p14:tracePt t="133783" x="7554913" y="4010025"/>
          <p14:tracePt t="133799" x="7537450" y="4010025"/>
          <p14:tracePt t="133807" x="7527925" y="4010025"/>
          <p14:tracePt t="133819" x="7518400" y="4010025"/>
          <p14:tracePt t="133836" x="7510463" y="4010025"/>
          <p14:tracePt t="133856" x="7500938" y="4010025"/>
          <p14:tracePt t="133879" x="7491413" y="4010025"/>
          <p14:tracePt t="133888" x="7483475" y="4010025"/>
          <p14:tracePt t="133912" x="7473950" y="4010025"/>
          <p14:tracePt t="133920" x="7473950" y="4000500"/>
          <p14:tracePt t="133952" x="7456488" y="4000500"/>
          <p14:tracePt t="133960" x="7439025" y="4000500"/>
          <p14:tracePt t="133969" x="7402513" y="4000500"/>
          <p14:tracePt t="133986" x="7323138" y="3983038"/>
          <p14:tracePt t="134002" x="7259638" y="3973513"/>
          <p14:tracePt t="134019" x="7215188" y="3965575"/>
          <p14:tracePt t="134036" x="7180263" y="3965575"/>
          <p14:tracePt t="134052" x="7161213" y="3956050"/>
          <p14:tracePt t="134136" x="7153275" y="3956050"/>
          <p14:tracePt t="134168" x="7153275" y="3946525"/>
          <p14:tracePt t="134176" x="7153275" y="3938588"/>
          <p14:tracePt t="134192" x="7153275" y="3929063"/>
          <p14:tracePt t="134263" x="7153275" y="3919538"/>
          <p14:tracePt t="134287" x="7143750" y="3911600"/>
          <p14:tracePt t="134295" x="7143750" y="3902075"/>
          <p14:tracePt t="134311" x="7134225" y="3884613"/>
          <p14:tracePt t="134327" x="7126288" y="3875088"/>
          <p14:tracePt t="134335" x="7126288" y="3867150"/>
          <p14:tracePt t="134352" x="7116763" y="3857625"/>
          <p14:tracePt t="134369" x="7108825" y="3848100"/>
          <p14:tracePt t="134386" x="7099300" y="3848100"/>
          <p14:tracePt t="134402" x="7081838" y="3830638"/>
          <p14:tracePt t="134439" x="7072313" y="3830638"/>
          <p14:tracePt t="134455" x="7062788" y="3822700"/>
          <p14:tracePt t="135216" x="7062788" y="3813175"/>
          <p14:tracePt t="135320" x="7072313" y="3813175"/>
          <p14:tracePt t="135336" x="7081838" y="3813175"/>
          <p14:tracePt t="135343" x="7089775" y="3813175"/>
          <p14:tracePt t="135352" x="7108825" y="3813175"/>
          <p14:tracePt t="135369" x="7116763" y="3813175"/>
          <p14:tracePt t="135385" x="7134225" y="3813175"/>
          <p14:tracePt t="135881" x="7143750" y="3813175"/>
          <p14:tracePt t="135888" x="7161213" y="3813175"/>
          <p14:tracePt t="135905" x="7170738" y="3813175"/>
          <p14:tracePt t="136000" x="7180263" y="3822700"/>
          <p14:tracePt t="136048" x="7188200" y="3822700"/>
          <p14:tracePt t="136072" x="7188200" y="3830638"/>
          <p14:tracePt t="137720" x="7197725" y="3830638"/>
          <p14:tracePt t="137744" x="7205663" y="3830638"/>
          <p14:tracePt t="137776" x="7205663" y="3840163"/>
          <p14:tracePt t="137808" x="7215188" y="3848100"/>
          <p14:tracePt t="137833" x="7224713" y="3867150"/>
          <p14:tracePt t="137880" x="7232650" y="3867150"/>
          <p14:tracePt t="138000" x="7224713" y="3875088"/>
          <p14:tracePt t="138008" x="7205663" y="3875088"/>
          <p14:tracePt t="138020" x="7188200" y="3875088"/>
          <p14:tracePt t="138036" x="7153275" y="3875088"/>
          <p14:tracePt t="138052" x="7143750" y="3875088"/>
          <p14:tracePt t="138069" x="7108825" y="3875088"/>
          <p14:tracePt t="138086" x="7081838" y="3875088"/>
          <p14:tracePt t="138103" x="7045325" y="3875088"/>
          <p14:tracePt t="138120" x="7027863" y="3875088"/>
          <p14:tracePt t="138136" x="7018338" y="3875088"/>
          <p14:tracePt t="138152" x="7000875" y="3875088"/>
          <p14:tracePt t="138169" x="6991350" y="3875088"/>
          <p14:tracePt t="138185" x="6983413" y="3875088"/>
          <p14:tracePt t="138544" x="6973888" y="3867150"/>
          <p14:tracePt t="138592" x="6965950" y="3867150"/>
          <p14:tracePt t="138616" x="6965950" y="3857625"/>
          <p14:tracePt t="138656" x="6956425" y="3848100"/>
          <p14:tracePt t="138664" x="6946900" y="3848100"/>
          <p14:tracePt t="138928" x="6938963" y="3848100"/>
          <p14:tracePt t="138944" x="6938963" y="3857625"/>
          <p14:tracePt t="138952" x="6929438" y="3857625"/>
          <p14:tracePt t="139024" x="6919913" y="3857625"/>
          <p14:tracePt t="139048" x="6911975" y="3867150"/>
          <p14:tracePt t="139064" x="6911975" y="3875088"/>
          <p14:tracePt t="139073" x="6911975" y="3884613"/>
          <p14:tracePt t="139080" x="6884988" y="3911600"/>
          <p14:tracePt t="139088" x="6858000" y="3938588"/>
          <p14:tracePt t="139102" x="6796088" y="3965575"/>
          <p14:tracePt t="139119" x="6769100" y="3983038"/>
          <p14:tracePt t="139152" x="6759575" y="3983038"/>
          <p14:tracePt t="139169" x="6742113" y="3983038"/>
          <p14:tracePt t="139185" x="6715125" y="3983038"/>
          <p14:tracePt t="139202" x="6688138" y="3983038"/>
          <p14:tracePt t="139219" x="6653213" y="3965575"/>
          <p14:tracePt t="139235" x="6626225" y="3956050"/>
          <p14:tracePt t="139252" x="6608763" y="3956050"/>
          <p14:tracePt t="139269" x="6581775" y="3956050"/>
          <p14:tracePt t="139285" x="6537325" y="3946525"/>
          <p14:tracePt t="139302" x="6473825" y="3929063"/>
          <p14:tracePt t="139319" x="6438900" y="3919538"/>
          <p14:tracePt t="139335" x="6419850" y="3902075"/>
          <p14:tracePt t="139352" x="6402388" y="3894138"/>
          <p14:tracePt t="139369" x="6375400" y="3884613"/>
          <p14:tracePt t="139385" x="6348413" y="3867150"/>
          <p14:tracePt t="139402" x="6330950" y="3867150"/>
          <p14:tracePt t="139419" x="6296025" y="3848100"/>
          <p14:tracePt t="139436" x="6269038" y="3822700"/>
          <p14:tracePt t="139452" x="6242050" y="3803650"/>
          <p14:tracePt t="139469" x="6224588" y="3795713"/>
          <p14:tracePt t="139560" x="6215063" y="3786188"/>
          <p14:tracePt t="139584" x="6205538" y="3786188"/>
          <p14:tracePt t="139600" x="6188075" y="3786188"/>
          <p14:tracePt t="139616" x="6180138" y="3786188"/>
          <p14:tracePt t="139625" x="6170613" y="3776663"/>
          <p14:tracePt t="139680" x="6161088" y="3776663"/>
          <p14:tracePt t="139696" x="6153150" y="3776663"/>
          <p14:tracePt t="139705" x="6143625" y="3776663"/>
          <p14:tracePt t="139712" x="6134100" y="3776663"/>
          <p14:tracePt t="139720" x="6126163" y="3776663"/>
          <p14:tracePt t="139735" x="6116638" y="3776663"/>
          <p14:tracePt t="139752" x="6108700" y="3776663"/>
          <p14:tracePt t="139769" x="6072188" y="3776663"/>
          <p14:tracePt t="139785" x="6062663" y="3776663"/>
          <p14:tracePt t="139802" x="6037263" y="3776663"/>
          <p14:tracePt t="139819" x="6018213" y="3776663"/>
          <p14:tracePt t="139836" x="5983288" y="3776663"/>
          <p14:tracePt t="139852" x="5965825" y="3776663"/>
          <p14:tracePt t="139869" x="5911850" y="3776663"/>
          <p14:tracePt t="139886" x="5875338" y="3776663"/>
          <p14:tracePt t="139902" x="5822950" y="3776663"/>
          <p14:tracePt t="139919" x="5803900" y="3776663"/>
          <p14:tracePt t="139935" x="5786438" y="3776663"/>
          <p14:tracePt t="139952" x="5768975" y="3776663"/>
          <p14:tracePt t="140016" x="5751513" y="3776663"/>
          <p14:tracePt t="140297" x="5741988" y="3776663"/>
          <p14:tracePt t="140303" x="5724525" y="3776663"/>
          <p14:tracePt t="140319" x="5705475" y="3786188"/>
          <p14:tracePt t="140368" x="5697538" y="3795713"/>
          <p14:tracePt t="140376" x="5688013" y="3795713"/>
          <p14:tracePt t="140386" x="5680075" y="3795713"/>
          <p14:tracePt t="140402" x="5626100" y="3803650"/>
          <p14:tracePt t="140419" x="5562600" y="3822700"/>
          <p14:tracePt t="140436" x="5518150" y="3830638"/>
          <p14:tracePt t="140469" x="5510213" y="3830638"/>
          <p14:tracePt t="140486" x="5491163" y="3840163"/>
          <p14:tracePt t="140519" x="5473700" y="3840163"/>
          <p14:tracePt t="140536" x="5438775" y="3840163"/>
          <p14:tracePt t="140552" x="5348288" y="3840163"/>
          <p14:tracePt t="140569" x="5241925" y="3848100"/>
          <p14:tracePt t="140586" x="5224463" y="3848100"/>
          <p14:tracePt t="140602" x="5205413" y="3867150"/>
          <p14:tracePt t="140636" x="5180013" y="3867150"/>
          <p14:tracePt t="140652" x="5170488" y="3857625"/>
          <p14:tracePt t="140669" x="5143500" y="3857625"/>
          <p14:tracePt t="140686" x="5126038" y="3848100"/>
          <p14:tracePt t="140703" x="5108575" y="3840163"/>
          <p14:tracePt t="140719" x="5089525" y="3840163"/>
          <p14:tracePt t="140736" x="5072063" y="3840163"/>
          <p14:tracePt t="140752" x="5018088" y="3840163"/>
          <p14:tracePt t="140769" x="4983163" y="3840163"/>
          <p14:tracePt t="140786" x="4965700" y="3840163"/>
          <p14:tracePt t="140802" x="4956175" y="3840163"/>
          <p14:tracePt t="140819" x="4938713" y="3840163"/>
          <p14:tracePt t="140836" x="4911725" y="3840163"/>
          <p14:tracePt t="140852" x="4857750" y="3840163"/>
          <p14:tracePt t="140869" x="4813300" y="3840163"/>
          <p14:tracePt t="140886" x="4776788" y="3840163"/>
          <p14:tracePt t="140902" x="4724400" y="3840163"/>
          <p14:tracePt t="140919" x="4652963" y="3840163"/>
          <p14:tracePt t="140936" x="4537075" y="3857625"/>
          <p14:tracePt t="140952" x="4402138" y="3875088"/>
          <p14:tracePt t="140969" x="4322763" y="3884613"/>
          <p14:tracePt t="140986" x="4303713" y="3884613"/>
          <p14:tracePt t="141002" x="4295775" y="3884613"/>
          <p14:tracePt t="141019" x="4286250" y="3884613"/>
          <p14:tracePt t="141036" x="4268788" y="3884613"/>
          <p14:tracePt t="141052" x="4251325" y="3884613"/>
          <p14:tracePt t="141069" x="4205288" y="3884613"/>
          <p14:tracePt t="141086" x="4170363" y="3875088"/>
          <p14:tracePt t="141102" x="4133850" y="3875088"/>
          <p14:tracePt t="141119" x="4125913" y="3875088"/>
          <p14:tracePt t="141136" x="4108450" y="3875088"/>
          <p14:tracePt t="141176" x="4098925" y="3875088"/>
          <p14:tracePt t="141186" x="4089400" y="3867150"/>
          <p14:tracePt t="141202" x="4062413" y="3867150"/>
          <p14:tracePt t="141219" x="4017963" y="3867150"/>
          <p14:tracePt t="141236" x="3919538" y="3848100"/>
          <p14:tracePt t="141253" x="3813175" y="3840163"/>
          <p14:tracePt t="141269" x="3705225" y="3840163"/>
          <p14:tracePt t="141286" x="3652838" y="3840163"/>
          <p14:tracePt t="141287" x="3633788" y="3840163"/>
          <p14:tracePt t="141303" x="3625850" y="3840163"/>
          <p14:tracePt t="141319" x="3616325" y="3840163"/>
          <p14:tracePt t="141337" x="3608388" y="3840163"/>
          <p14:tracePt t="141720" x="3589338" y="3840163"/>
          <p14:tracePt t="141753" x="3581400" y="3840163"/>
          <p14:tracePt t="141767" x="3571875" y="3840163"/>
          <p14:tracePt t="141775" x="3562350" y="3840163"/>
          <p14:tracePt t="141785" x="3554413" y="3840163"/>
          <p14:tracePt t="141802" x="3517900" y="3840163"/>
          <p14:tracePt t="141819" x="3490913" y="3830638"/>
          <p14:tracePt t="141835" x="3482975" y="3822700"/>
          <p14:tracePt t="141853" x="3438525" y="3813175"/>
          <p14:tracePt t="141869" x="3402013" y="3803650"/>
          <p14:tracePt t="141886" x="3348038" y="3786188"/>
          <p14:tracePt t="141887" x="3313113" y="3786188"/>
          <p14:tracePt t="141903" x="3268663" y="3786188"/>
          <p14:tracePt t="141919" x="3251200" y="3786188"/>
          <p14:tracePt t="141936" x="3232150" y="3786188"/>
          <p14:tracePt t="141953" x="3224213" y="3786188"/>
          <p14:tracePt t="141969" x="3197225" y="3786188"/>
          <p14:tracePt t="141986" x="3170238" y="3768725"/>
          <p14:tracePt t="142002" x="3108325" y="3768725"/>
          <p14:tracePt t="142019" x="3036888" y="3751263"/>
          <p14:tracePt t="142036" x="2982913" y="3724275"/>
          <p14:tracePt t="142053" x="2955925" y="3724275"/>
          <p14:tracePt t="142069" x="2938463" y="3724275"/>
          <p14:tracePt t="142086" x="2919413" y="3724275"/>
          <p14:tracePt t="142102" x="2867025" y="3705225"/>
          <p14:tracePt t="142119" x="2776538" y="3697288"/>
          <p14:tracePt t="142136" x="2705100" y="3697288"/>
          <p14:tracePt t="142153" x="2660650" y="3687763"/>
          <p14:tracePt t="143079" x="2670175" y="3687763"/>
          <p14:tracePt t="143152" x="2679700" y="3687763"/>
          <p14:tracePt t="143392" x="2687638" y="3687763"/>
          <p14:tracePt t="143400" x="2705100" y="3687763"/>
          <p14:tracePt t="143407" x="2705100" y="3697288"/>
          <p14:tracePt t="143423" x="2714625" y="3714750"/>
          <p14:tracePt t="143439" x="2724150" y="3724275"/>
          <p14:tracePt t="143454" x="2732088" y="3732213"/>
          <p14:tracePt t="143468" x="2741613" y="3741738"/>
          <p14:tracePt t="143485" x="2751138" y="3751263"/>
          <p14:tracePt t="143502" x="2795588" y="3786188"/>
          <p14:tracePt t="143519" x="2813050" y="3803650"/>
          <p14:tracePt t="143535" x="2840038" y="3822700"/>
          <p14:tracePt t="143552" x="2847975" y="3822700"/>
          <p14:tracePt t="143569" x="2857500" y="3822700"/>
          <p14:tracePt t="143712" x="2857500" y="3830638"/>
          <p14:tracePt t="143753" x="2867025" y="3840163"/>
          <p14:tracePt t="145520" x="2867025" y="3848100"/>
          <p14:tracePt t="148712" x="2874963" y="3848100"/>
          <p14:tracePt t="149553" x="2884488" y="3857625"/>
          <p14:tracePt t="149592" x="2884488" y="3867150"/>
          <p14:tracePt t="149600" x="2894013" y="3875088"/>
          <p14:tracePt t="149648" x="2901950" y="3884613"/>
          <p14:tracePt t="152144" x="2919413" y="3884613"/>
          <p14:tracePt t="152272" x="2919413" y="3894138"/>
          <p14:tracePt t="152280" x="2928938" y="3894138"/>
          <p14:tracePt t="156040" x="2928938" y="3911600"/>
          <p14:tracePt t="156096" x="2919413" y="3911600"/>
          <p14:tracePt t="156111" x="2911475" y="3911600"/>
          <p14:tracePt t="156119" x="2901950" y="3911600"/>
          <p14:tracePt t="156135" x="2884488" y="3911600"/>
          <p14:tracePt t="156151" x="2874963" y="3911600"/>
          <p14:tracePt t="156167" x="2867025" y="3911600"/>
          <p14:tracePt t="156175" x="2857500" y="3902075"/>
          <p14:tracePt t="156185" x="2847975" y="3902075"/>
          <p14:tracePt t="156201" x="2786063" y="3902075"/>
          <p14:tracePt t="156218" x="2697163" y="3875088"/>
          <p14:tracePt t="156235" x="2608263" y="3848100"/>
          <p14:tracePt t="156251" x="2517775" y="3822700"/>
          <p14:tracePt t="156268" x="2438400" y="3795713"/>
          <p14:tracePt t="156285" x="2357438" y="3776663"/>
          <p14:tracePt t="156301" x="2259013" y="3751263"/>
          <p14:tracePt t="156318" x="2133600" y="3732213"/>
          <p14:tracePt t="156334" x="2089150" y="3724275"/>
          <p14:tracePt t="156351" x="2054225" y="3705225"/>
          <p14:tracePt t="156368" x="1990725" y="3687763"/>
          <p14:tracePt t="156385" x="1928813" y="3670300"/>
          <p14:tracePt t="156401" x="1893888" y="3660775"/>
          <p14:tracePt t="156418" x="1866900" y="3643313"/>
          <p14:tracePt t="156451" x="1857375" y="3643313"/>
          <p14:tracePt t="156468" x="1857375" y="3633788"/>
          <p14:tracePt t="156584" x="1965325" y="3652838"/>
          <p14:tracePt t="156592" x="2133600" y="3687763"/>
          <p14:tracePt t="156602" x="2374900" y="3687763"/>
          <p14:tracePt t="156618" x="3054350" y="3687763"/>
          <p14:tracePt t="156635" x="3857625" y="3687763"/>
          <p14:tracePt t="156652" x="4554538" y="3687763"/>
          <p14:tracePt t="156668" x="5384800" y="3705225"/>
          <p14:tracePt t="156685" x="6419850" y="3705225"/>
          <p14:tracePt t="156702" x="7920038" y="3705225"/>
          <p14:tracePt t="156718" x="8545513" y="3776663"/>
          <p14:tracePt t="156734" x="8929688" y="3813175"/>
          <p14:tracePt t="156751" x="9205913" y="3857625"/>
          <p14:tracePt t="156768" x="9582150" y="3857625"/>
          <p14:tracePt t="156784" x="10099675" y="3884613"/>
          <p14:tracePt t="156801" x="10609263" y="3884613"/>
          <p14:tracePt t="156818" x="10966450" y="3938588"/>
          <p14:tracePt t="156835" x="11134725" y="3965575"/>
          <p14:tracePt t="156851" x="11180763" y="3965575"/>
          <p14:tracePt t="156868" x="11269663" y="3983038"/>
          <p14:tracePt t="156885" x="11376025" y="3983038"/>
          <p14:tracePt t="156901" x="11510963" y="3990975"/>
          <p14:tracePt t="156918" x="11661775" y="3990975"/>
          <p14:tracePt t="156935" x="11671300" y="3990975"/>
          <p14:tracePt t="156951" x="11680825" y="3990975"/>
          <p14:tracePt t="156968" x="11688763" y="3990975"/>
          <p14:tracePt t="157048" x="11698288" y="3990975"/>
          <p14:tracePt t="157088" x="11688763" y="4010025"/>
          <p14:tracePt t="157105" x="11653838" y="4010025"/>
          <p14:tracePt t="157112" x="11617325" y="4017963"/>
          <p14:tracePt t="157120" x="11572875" y="4027488"/>
          <p14:tracePt t="157135" x="11483975" y="4071938"/>
          <p14:tracePt t="157152" x="11323638" y="4125913"/>
          <p14:tracePt t="157168" x="11144250" y="4170363"/>
          <p14:tracePt t="157185" x="10920413" y="4197350"/>
          <p14:tracePt t="157202" x="10868025" y="4205288"/>
          <p14:tracePt t="157218" x="10858500" y="4205288"/>
          <p14:tracePt t="157288" x="10848975" y="4214813"/>
          <p14:tracePt t="157304" x="10848975" y="4224338"/>
          <p14:tracePt t="157321" x="10848975" y="4232275"/>
          <p14:tracePt t="157328" x="10875963" y="4251325"/>
          <p14:tracePt t="157335" x="10902950" y="4251325"/>
          <p14:tracePt t="157351" x="10974388" y="4251325"/>
          <p14:tracePt t="157368" x="11010900" y="4251325"/>
          <p14:tracePt t="157385" x="11037888" y="4268788"/>
          <p14:tracePt t="157401" x="11063288" y="4276725"/>
          <p14:tracePt t="157418" x="11109325" y="4313238"/>
          <p14:tracePt t="157435" x="11161713" y="4394200"/>
          <p14:tracePt t="157451" x="11215688" y="4446588"/>
          <p14:tracePt t="157468" x="11269663" y="4491038"/>
          <p14:tracePt t="157485" x="11296650" y="4500563"/>
          <p14:tracePt t="157501" x="11296650" y="4510088"/>
          <p14:tracePt t="157840" x="11287125" y="4510088"/>
          <p14:tracePt t="157897" x="11287125" y="4518025"/>
          <p14:tracePt t="157928" x="11277600" y="4518025"/>
          <p14:tracePt t="157944" x="11269663" y="4518025"/>
          <p14:tracePt t="157960" x="11260138" y="4518025"/>
          <p14:tracePt t="158024" x="11242675" y="4518025"/>
          <p14:tracePt t="158296" x="11233150" y="4518025"/>
          <p14:tracePt t="158424" x="11225213" y="4518025"/>
          <p14:tracePt t="158456" x="11206163" y="4518025"/>
          <p14:tracePt t="158472" x="11198225" y="4518025"/>
          <p14:tracePt t="158496" x="11188700" y="4518025"/>
          <p14:tracePt t="158512" x="11180763" y="4518025"/>
          <p14:tracePt t="158560" x="11171238" y="4518025"/>
          <p14:tracePt t="158568" x="11161713" y="4518025"/>
          <p14:tracePt t="158608" x="11153775" y="4518025"/>
          <p14:tracePt t="158616" x="11144250" y="4510088"/>
          <p14:tracePt t="158640" x="11144250" y="4500563"/>
          <p14:tracePt t="158672" x="11144250" y="4491038"/>
          <p14:tracePt t="159319" x="11134725" y="4483100"/>
          <p14:tracePt t="159416" x="11126788" y="4483100"/>
          <p14:tracePt t="159425" x="11117263" y="4483100"/>
          <p14:tracePt t="159440" x="11099800" y="4483100"/>
          <p14:tracePt t="159456" x="11090275" y="4483100"/>
          <p14:tracePt t="159480" x="11072813" y="4483100"/>
          <p14:tracePt t="159536" x="11063288" y="4483100"/>
          <p14:tracePt t="159544" x="11045825" y="4483100"/>
          <p14:tracePt t="159568" x="11037888" y="4483100"/>
          <p14:tracePt t="159712" x="11037888" y="4491038"/>
          <p14:tracePt t="159744" x="11028363" y="4491038"/>
          <p14:tracePt t="159752" x="11018838" y="4510088"/>
          <p14:tracePt t="159760" x="11010900" y="4510088"/>
          <p14:tracePt t="159776" x="10991850" y="4527550"/>
          <p14:tracePt t="159785" x="10966450" y="4527550"/>
          <p14:tracePt t="159801" x="10956925" y="4527550"/>
          <p14:tracePt t="159818" x="10947400" y="4545013"/>
          <p14:tracePt t="159889" x="10939463" y="4545013"/>
          <p14:tracePt t="159968" x="10920413" y="4545013"/>
          <p14:tracePt t="159992" x="10912475" y="4545013"/>
          <p14:tracePt t="160248" x="10902950" y="4562475"/>
          <p14:tracePt t="160368" x="10895013" y="4562475"/>
          <p14:tracePt t="160392" x="10875963" y="4581525"/>
          <p14:tracePt t="160400" x="10868025" y="4598988"/>
          <p14:tracePt t="160408" x="10858500" y="4598988"/>
          <p14:tracePt t="160456" x="10848975" y="4598988"/>
          <p14:tracePt t="160473" x="10841038" y="4598988"/>
          <p14:tracePt t="160480" x="10831513" y="4598988"/>
          <p14:tracePt t="160489" x="10823575" y="4598988"/>
          <p14:tracePt t="160501" x="10814050" y="4598988"/>
          <p14:tracePt t="160616" x="10796588" y="4598988"/>
          <p14:tracePt t="160720" x="10787063" y="4598988"/>
          <p14:tracePt t="160737" x="10777538" y="4598988"/>
          <p14:tracePt t="160752" x="10769600" y="4598988"/>
          <p14:tracePt t="160761" x="10760075" y="4598988"/>
          <p14:tracePt t="160769" x="10752138" y="4598988"/>
          <p14:tracePt t="160784" x="10742613" y="4598988"/>
          <p14:tracePt t="160801" x="10733088" y="4598988"/>
          <p14:tracePt t="160936" x="10725150" y="4608513"/>
          <p14:tracePt t="161072" x="10715625" y="4608513"/>
          <p14:tracePt t="161080" x="10706100" y="4616450"/>
          <p14:tracePt t="161096" x="10706100" y="4625975"/>
          <p14:tracePt t="161113" x="10698163" y="4633913"/>
          <p14:tracePt t="161128" x="10688638" y="4643438"/>
          <p14:tracePt t="161136" x="10680700" y="4652963"/>
          <p14:tracePt t="161160" x="10671175" y="4652963"/>
          <p14:tracePt t="161168" x="10661650" y="4660900"/>
          <p14:tracePt t="161288" x="10653713" y="4660900"/>
          <p14:tracePt t="161305" x="10634663" y="4660900"/>
          <p14:tracePt t="161327" x="10626725" y="4660900"/>
          <p14:tracePt t="161335" x="10617200" y="4660900"/>
          <p14:tracePt t="161359" x="10609263" y="4660900"/>
          <p14:tracePt t="161367" x="10599738" y="4660900"/>
          <p14:tracePt t="161383" x="10590213" y="4652963"/>
          <p14:tracePt t="161391" x="10590213" y="4643438"/>
          <p14:tracePt t="161415" x="10582275" y="4643438"/>
          <p14:tracePt t="161423" x="10582275" y="4633913"/>
          <p14:tracePt t="161434" x="10572750" y="4625975"/>
          <p14:tracePt t="163800" x="10563225" y="4616450"/>
          <p14:tracePt t="163808" x="10545763" y="4616450"/>
          <p14:tracePt t="163818" x="10510838" y="4616450"/>
          <p14:tracePt t="163835" x="10456863" y="4616450"/>
          <p14:tracePt t="163851" x="10439400" y="4616450"/>
          <p14:tracePt t="163868" x="10420350" y="4616450"/>
          <p14:tracePt t="163884" x="10412413" y="4616450"/>
          <p14:tracePt t="163901" x="10385425" y="4608513"/>
          <p14:tracePt t="163918" x="10358438" y="4608513"/>
          <p14:tracePt t="163935" x="10313988" y="4608513"/>
          <p14:tracePt t="163951" x="10252075" y="4608513"/>
          <p14:tracePt t="163968" x="10153650" y="4608513"/>
          <p14:tracePt t="163984" x="10063163" y="4608513"/>
          <p14:tracePt t="164001" x="10045700" y="4608513"/>
          <p14:tracePt t="164018" x="10028238" y="4608513"/>
          <p14:tracePt t="164034" x="10018713" y="4608513"/>
          <p14:tracePt t="164051" x="10001250" y="4608513"/>
          <p14:tracePt t="164068" x="9991725" y="4608513"/>
          <p14:tracePt t="164084" x="9983788" y="4608513"/>
          <p14:tracePt t="164101" x="9966325" y="4608513"/>
          <p14:tracePt t="164104" x="9939338" y="4608513"/>
          <p14:tracePt t="164118" x="9912350" y="4608513"/>
          <p14:tracePt t="164134" x="9831388" y="4616450"/>
          <p14:tracePt t="164151" x="9742488" y="4643438"/>
          <p14:tracePt t="164168" x="9725025" y="4660900"/>
          <p14:tracePt t="164201" x="9705975" y="4660900"/>
          <p14:tracePt t="164218" x="9653588" y="4679950"/>
          <p14:tracePt t="164234" x="9555163" y="4705350"/>
          <p14:tracePt t="164251" x="9456738" y="4732338"/>
          <p14:tracePt t="164268" x="9348788" y="4759325"/>
          <p14:tracePt t="164284" x="9259888" y="4786313"/>
          <p14:tracePt t="164301" x="9205913" y="4786313"/>
          <p14:tracePt t="164318" x="9161463" y="4803775"/>
          <p14:tracePt t="164335" x="9117013" y="4803775"/>
          <p14:tracePt t="164351" x="9090025" y="4803775"/>
          <p14:tracePt t="164368" x="9055100" y="4803775"/>
          <p14:tracePt t="164384" x="9001125" y="4822825"/>
          <p14:tracePt t="164401" x="8947150" y="4822825"/>
          <p14:tracePt t="164418" x="8831263" y="4857750"/>
          <p14:tracePt t="164434" x="8715375" y="4902200"/>
          <p14:tracePt t="164451" x="8634413" y="4929188"/>
          <p14:tracePt t="164468" x="8582025" y="4938713"/>
          <p14:tracePt t="164484" x="8537575" y="4956175"/>
          <p14:tracePt t="164501" x="8491538" y="4973638"/>
          <p14:tracePt t="164518" x="8483600" y="4973638"/>
          <p14:tracePt t="164543" x="8466138" y="4973638"/>
          <p14:tracePt t="164664" x="8456613" y="4973638"/>
          <p14:tracePt t="164688" x="8447088" y="4973638"/>
          <p14:tracePt t="164730" x="8439150" y="4973638"/>
          <p14:tracePt t="164968" x="8429625" y="4973638"/>
          <p14:tracePt t="164976" x="8429625" y="4965700"/>
          <p14:tracePt t="164984" x="8429625" y="4946650"/>
          <p14:tracePt t="165001" x="8429625" y="4902200"/>
          <p14:tracePt t="165017" x="8429625" y="4867275"/>
          <p14:tracePt t="165034" x="8429625" y="4822825"/>
          <p14:tracePt t="165051" x="8439150" y="4776788"/>
          <p14:tracePt t="165068" x="8439150" y="4759325"/>
          <p14:tracePt t="165084" x="8447088" y="4751388"/>
          <p14:tracePt t="165169" x="8447088" y="4741863"/>
          <p14:tracePt t="165192" x="8447088" y="4724400"/>
          <p14:tracePt t="165384" x="8447088" y="4714875"/>
          <p14:tracePt t="165409" x="8447088" y="4705350"/>
          <p14:tracePt t="165513" x="8456613" y="4697413"/>
          <p14:tracePt t="165527" x="8483600" y="4679950"/>
          <p14:tracePt t="165538" x="8501063" y="4670425"/>
          <p14:tracePt t="165551" x="8562975" y="4598988"/>
          <p14:tracePt t="165567" x="8724900" y="4429125"/>
          <p14:tracePt t="165584" x="8894763" y="4259263"/>
          <p14:tracePt t="165601" x="8912225" y="4241800"/>
          <p14:tracePt t="165716" x="8929688" y="4241800"/>
          <p14:tracePt t="165812" x="8939213" y="4241800"/>
          <p14:tracePt t="165909" x="8929688" y="4241800"/>
          <p14:tracePt t="165921" x="8902700" y="4241800"/>
          <p14:tracePt t="165936" x="8875713" y="4241800"/>
          <p14:tracePt t="165944" x="8858250" y="4241800"/>
          <p14:tracePt t="165956" x="8831263" y="4241800"/>
          <p14:tracePt t="165967" x="8759825" y="4259263"/>
          <p14:tracePt t="165984" x="8688388" y="4313238"/>
          <p14:tracePt t="166001" x="8589963" y="4357688"/>
          <p14:tracePt t="166017" x="8518525" y="4411663"/>
          <p14:tracePt t="166034" x="8456613" y="4429125"/>
          <p14:tracePt t="166051" x="8447088" y="4429125"/>
          <p14:tracePt t="166093" x="8439150" y="4429125"/>
          <p14:tracePt t="166110" x="8412163" y="4429125"/>
          <p14:tracePt t="166124" x="8394700" y="4429125"/>
          <p14:tracePt t="166134" x="8385175" y="4429125"/>
          <p14:tracePt t="166151" x="8367713" y="4429125"/>
          <p14:tracePt t="166167" x="8331200" y="4429125"/>
          <p14:tracePt t="166184" x="8251825" y="4456113"/>
          <p14:tracePt t="166201" x="8180388" y="4483100"/>
          <p14:tracePt t="166217" x="8134350" y="4510088"/>
          <p14:tracePt t="166234" x="8089900" y="4527550"/>
          <p14:tracePt t="166240" x="8037513" y="4545013"/>
          <p14:tracePt t="166251" x="8027988" y="4545013"/>
          <p14:tracePt t="166268" x="7974013" y="4554538"/>
          <p14:tracePt t="166284" x="7848600" y="4572000"/>
          <p14:tracePt t="166301" x="7724775" y="4598988"/>
          <p14:tracePt t="166304" x="7670800" y="4608513"/>
          <p14:tracePt t="166317" x="7643813" y="4608513"/>
          <p14:tracePt t="166334" x="7500938" y="4633913"/>
          <p14:tracePt t="166351" x="7429500" y="4652963"/>
          <p14:tracePt t="166367" x="7412038" y="4670425"/>
          <p14:tracePt t="166401" x="7402513" y="4670425"/>
          <p14:tracePt t="166582" x="7394575" y="4670425"/>
          <p14:tracePt t="166641" x="7385050" y="4670425"/>
          <p14:tracePt t="166656" x="7375525" y="4670425"/>
          <p14:tracePt t="166673" x="7358063" y="4670425"/>
          <p14:tracePt t="166686" x="7331075" y="4670425"/>
          <p14:tracePt t="166701" x="7323138" y="4670425"/>
          <p14:tracePt t="166717" x="7296150" y="4670425"/>
          <p14:tracePt t="166734" x="7251700" y="4670425"/>
          <p14:tracePt t="166750" x="7242175" y="4660900"/>
          <p14:tracePt t="166767" x="7232650" y="4660900"/>
          <p14:tracePt t="166784" x="7215188" y="4660900"/>
          <p14:tracePt t="166800" x="7180263" y="4660900"/>
          <p14:tracePt t="166817" x="7099300" y="4660900"/>
          <p14:tracePt t="166834" x="7010400" y="4660900"/>
          <p14:tracePt t="166850" x="7000875" y="4660900"/>
          <p14:tracePt t="166867" x="6991350" y="4670425"/>
          <p14:tracePt t="166951" x="6965950" y="4670425"/>
          <p14:tracePt t="166967" x="6911975" y="4679950"/>
          <p14:tracePt t="166984" x="6894513" y="4687888"/>
          <p14:tracePt t="167001" x="6884988" y="4687888"/>
          <p14:tracePt t="167034" x="6867525" y="4687888"/>
          <p14:tracePt t="167051" x="6840538" y="4687888"/>
          <p14:tracePt t="167067" x="6769100" y="4687888"/>
          <p14:tracePt t="167084" x="6724650" y="4697413"/>
          <p14:tracePt t="167101" x="6697663" y="4697413"/>
          <p14:tracePt t="167143" x="6688138" y="4697413"/>
          <p14:tracePt t="167152" x="6680200" y="4697413"/>
          <p14:tracePt t="167168" x="6626225" y="4732338"/>
          <p14:tracePt t="167184" x="6589713" y="4741863"/>
          <p14:tracePt t="167201" x="6537325" y="4759325"/>
          <p14:tracePt t="167217" x="6500813" y="4768850"/>
          <p14:tracePt t="167234" x="6473825" y="4768850"/>
          <p14:tracePt t="167251" x="6446838" y="4776788"/>
          <p14:tracePt t="167295" x="6438900" y="4776788"/>
          <p14:tracePt t="167497" x="6429375" y="4776788"/>
          <p14:tracePt t="169657" x="6429375" y="4786313"/>
          <p14:tracePt t="170296" x="6429375" y="4776788"/>
          <p14:tracePt t="170310" x="6429375" y="4768850"/>
          <p14:tracePt t="170334" x="6429375" y="4759325"/>
          <p14:tracePt t="170359" x="6429375" y="4741863"/>
          <p14:tracePt t="170375" x="6429375" y="4732338"/>
          <p14:tracePt t="170800" x="6438900" y="4724400"/>
          <p14:tracePt t="170952" x="6438900" y="4714875"/>
          <p14:tracePt t="170960" x="6438900" y="4705350"/>
          <p14:tracePt t="170984" x="6438900" y="4687888"/>
          <p14:tracePt t="170992" x="6438900" y="4679950"/>
          <p14:tracePt t="171008" x="6419850" y="4660900"/>
          <p14:tracePt t="171018" x="6402388" y="4652963"/>
          <p14:tracePt t="171034" x="6330950" y="4625975"/>
          <p14:tracePt t="171051" x="6205538" y="4598988"/>
          <p14:tracePt t="171068" x="6072188" y="4562475"/>
          <p14:tracePt t="171084" x="5991225" y="4527550"/>
          <p14:tracePt t="171101" x="5929313" y="4500563"/>
          <p14:tracePt t="171118" x="5902325" y="4483100"/>
          <p14:tracePt t="171134" x="5884863" y="4473575"/>
          <p14:tracePt t="171151" x="5848350" y="4465638"/>
          <p14:tracePt t="171167" x="5786438" y="4456113"/>
          <p14:tracePt t="171184" x="5715000" y="4429125"/>
          <p14:tracePt t="171201" x="5634038" y="4411663"/>
          <p14:tracePt t="171218" x="5581650" y="4394200"/>
          <p14:tracePt t="171234" x="5562600" y="4384675"/>
          <p14:tracePt t="171288" x="5554663" y="4384675"/>
          <p14:tracePt t="171296" x="5545138" y="4384675"/>
          <p14:tracePt t="171343" x="5545138" y="4375150"/>
          <p14:tracePt t="171688" x="5527675" y="4384675"/>
          <p14:tracePt t="171704" x="5500688" y="4402138"/>
          <p14:tracePt t="171712" x="5491163" y="4411663"/>
          <p14:tracePt t="171720" x="5483225" y="4429125"/>
          <p14:tracePt t="171737" x="5473700" y="4438650"/>
          <p14:tracePt t="171751" x="5465763" y="4456113"/>
          <p14:tracePt t="171775" x="5456238" y="4465638"/>
          <p14:tracePt t="171848" x="5446713" y="4473575"/>
          <p14:tracePt t="171864" x="5438775" y="4483100"/>
          <p14:tracePt t="171872" x="5429250" y="4483100"/>
          <p14:tracePt t="171884" x="5419725" y="4483100"/>
          <p14:tracePt t="171937" x="5419725" y="4491038"/>
          <p14:tracePt t="171984" x="5411788" y="4500563"/>
          <p14:tracePt t="172000" x="5394325" y="4500563"/>
          <p14:tracePt t="172008" x="5384800" y="4500563"/>
          <p14:tracePt t="172018" x="5375275" y="4500563"/>
          <p14:tracePt t="172034" x="5367338" y="4510088"/>
          <p14:tracePt t="172120" x="5357813" y="4510088"/>
          <p14:tracePt t="172184" x="5348288" y="4510088"/>
          <p14:tracePt t="172192" x="5348288" y="4518025"/>
          <p14:tracePt t="172201" x="5340350" y="4527550"/>
          <p14:tracePt t="172218" x="5322888" y="4545013"/>
          <p14:tracePt t="172256" x="5313363" y="4545013"/>
          <p14:tracePt t="172288" x="5303838" y="4554538"/>
          <p14:tracePt t="172297" x="5295900" y="4562475"/>
          <p14:tracePt t="172327" x="5276850" y="4572000"/>
          <p14:tracePt t="172335" x="5268913" y="4572000"/>
          <p14:tracePt t="172351" x="5251450" y="4581525"/>
          <p14:tracePt t="172359" x="5232400" y="4589463"/>
          <p14:tracePt t="172367" x="5224463" y="4598988"/>
          <p14:tracePt t="172384" x="5170488" y="4633913"/>
          <p14:tracePt t="172400" x="5126038" y="4660900"/>
          <p14:tracePt t="172417" x="5099050" y="4679950"/>
          <p14:tracePt t="172451" x="5081588" y="4679950"/>
          <p14:tracePt t="172472" x="5072063" y="4679950"/>
          <p14:tracePt t="172488" x="5062538" y="4679950"/>
          <p14:tracePt t="172504" x="5054600" y="4679950"/>
          <p14:tracePt t="172824" x="5045075" y="4679950"/>
          <p14:tracePt t="172936" x="5045075" y="4670425"/>
          <p14:tracePt t="172960" x="5045075" y="4660900"/>
          <p14:tracePt t="172976" x="5045075" y="4652963"/>
          <p14:tracePt t="172984" x="5045075" y="4643438"/>
          <p14:tracePt t="172992" x="5045075" y="4633913"/>
          <p14:tracePt t="173007" x="5045075" y="4625975"/>
          <p14:tracePt t="173023" x="5045075" y="4616450"/>
          <p14:tracePt t="173034" x="5045075" y="4608513"/>
          <p14:tracePt t="173050" x="5045075" y="4598988"/>
          <p14:tracePt t="173067" x="5045075" y="4581525"/>
          <p14:tracePt t="173084" x="5045075" y="4572000"/>
          <p14:tracePt t="173441" x="5045075" y="4562475"/>
          <p14:tracePt t="173576" x="5037138" y="4554538"/>
          <p14:tracePt t="174480" x="5027613" y="4554538"/>
          <p14:tracePt t="174528" x="5018088" y="4554538"/>
          <p14:tracePt t="174536" x="4983163" y="4572000"/>
          <p14:tracePt t="174544" x="4929188" y="4581525"/>
          <p14:tracePt t="174553" x="4875213" y="4598988"/>
          <p14:tracePt t="174567" x="4768850" y="4608513"/>
          <p14:tracePt t="174584" x="4670425" y="4608513"/>
          <p14:tracePt t="174600" x="4572000" y="4625975"/>
          <p14:tracePt t="174617" x="4510088" y="4633913"/>
          <p14:tracePt t="174634" x="4491038" y="4633913"/>
          <p14:tracePt t="174651" x="4473575" y="4633913"/>
          <p14:tracePt t="174696" x="4446588" y="4643438"/>
          <p14:tracePt t="174712" x="4438650" y="4643438"/>
          <p14:tracePt t="174728" x="4419600" y="4643438"/>
          <p14:tracePt t="174768" x="4411663" y="4643438"/>
          <p14:tracePt t="174776" x="4384675" y="4643438"/>
          <p14:tracePt t="174784" x="4375150" y="4643438"/>
          <p14:tracePt t="174801" x="4330700" y="4643438"/>
          <p14:tracePt t="174817" x="4313238" y="4643438"/>
          <p14:tracePt t="174851" x="4295775" y="4643438"/>
          <p14:tracePt t="174867" x="4286250" y="4643438"/>
          <p14:tracePt t="174884" x="4276725" y="4643438"/>
          <p14:tracePt t="174901" x="4251325" y="4643438"/>
          <p14:tracePt t="174917" x="4214813" y="4643438"/>
          <p14:tracePt t="174934" x="4170363" y="4643438"/>
          <p14:tracePt t="174951" x="4160838" y="4643438"/>
          <p14:tracePt t="174967" x="4152900" y="4643438"/>
          <p14:tracePt t="174984" x="4143375" y="4643438"/>
          <p14:tracePt t="175001" x="4133850" y="4643438"/>
          <p14:tracePt t="175017" x="4108450" y="4643438"/>
          <p14:tracePt t="175034" x="4071938" y="4643438"/>
          <p14:tracePt t="175051" x="4037013" y="4633913"/>
          <p14:tracePt t="175067" x="4017963" y="4633913"/>
          <p14:tracePt t="175084" x="3973513" y="4633913"/>
          <p14:tracePt t="175087" x="3956050" y="4633913"/>
          <p14:tracePt t="175101" x="3929063" y="4633913"/>
          <p14:tracePt t="175117" x="3894138" y="4633913"/>
          <p14:tracePt t="175134" x="3857625" y="4633913"/>
          <p14:tracePt t="175151" x="3840163" y="4633913"/>
          <p14:tracePt t="175167" x="3822700" y="4633913"/>
          <p14:tracePt t="175184" x="3741738" y="4633913"/>
          <p14:tracePt t="175201" x="3670300" y="4633913"/>
          <p14:tracePt t="175217" x="3608388" y="4633913"/>
          <p14:tracePt t="175234" x="3589338" y="4633913"/>
          <p14:tracePt t="175251" x="3562350" y="4616450"/>
          <p14:tracePt t="175267" x="3554413" y="4616450"/>
          <p14:tracePt t="175271" x="3544888" y="4616450"/>
          <p14:tracePt t="175284" x="3536950" y="4616450"/>
          <p14:tracePt t="175301" x="3517900" y="4608513"/>
          <p14:tracePt t="175317" x="3509963" y="4608513"/>
          <p14:tracePt t="175360" x="3500438" y="4608513"/>
          <p14:tracePt t="175385" x="3490913" y="4608513"/>
          <p14:tracePt t="175392" x="3482975" y="4608513"/>
          <p14:tracePt t="175408" x="3473450" y="4608513"/>
          <p14:tracePt t="175418" x="3455988" y="4608513"/>
          <p14:tracePt t="175434" x="3419475" y="4608513"/>
          <p14:tracePt t="175451" x="3402013" y="4608513"/>
          <p14:tracePt t="175467" x="3375025" y="4608513"/>
          <p14:tracePt t="175484" x="3348038" y="4608513"/>
          <p14:tracePt t="175501" x="3313113" y="4608513"/>
          <p14:tracePt t="175518" x="3241675" y="4608513"/>
          <p14:tracePt t="175534" x="3224213" y="4608513"/>
          <p14:tracePt t="175551" x="3205163" y="4608513"/>
          <p14:tracePt t="175567" x="3179763" y="4608513"/>
          <p14:tracePt t="175601" x="3160713" y="4616450"/>
          <p14:tracePt t="175617" x="3152775" y="4625975"/>
          <p14:tracePt t="175634" x="3133725" y="4625975"/>
          <p14:tracePt t="175651" x="3108325" y="4625975"/>
          <p14:tracePt t="175667" x="3081338" y="4625975"/>
          <p14:tracePt t="175684" x="3062288" y="4625975"/>
          <p14:tracePt t="175701" x="3044825" y="4643438"/>
          <p14:tracePt t="175754" x="3036888" y="4643438"/>
          <p14:tracePt t="175760" x="3027363" y="4643438"/>
          <p14:tracePt t="175801" x="3017838" y="4643438"/>
          <p14:tracePt t="175816" x="3000375" y="4643438"/>
          <p14:tracePt t="175824" x="2990850" y="4643438"/>
          <p14:tracePt t="175840" x="2982913" y="4643438"/>
          <p14:tracePt t="175851" x="2973388" y="4660900"/>
          <p14:tracePt t="175867" x="2965450" y="4660900"/>
          <p14:tracePt t="175906" x="2955925" y="4660900"/>
          <p14:tracePt t="175912" x="2946400" y="4660900"/>
          <p14:tracePt t="175943" x="2928938" y="4660900"/>
          <p14:tracePt t="176048" x="2919413" y="4660900"/>
          <p14:tracePt t="177608" x="2919413" y="4670425"/>
          <p14:tracePt t="177624" x="2919413" y="4687888"/>
          <p14:tracePt t="177657" x="2919413" y="4697413"/>
          <p14:tracePt t="177961" x="2919413" y="4705350"/>
          <p14:tracePt t="177968" x="2919413" y="4714875"/>
          <p14:tracePt t="177976" x="2919413" y="4724400"/>
          <p14:tracePt t="177984" x="2919413" y="4741863"/>
          <p14:tracePt t="178001" x="2919413" y="4751388"/>
          <p14:tracePt t="178024" x="2919413" y="4759325"/>
          <p14:tracePt t="178034" x="2919413" y="4768850"/>
          <p14:tracePt t="178368" x="2919413" y="4786313"/>
          <p14:tracePt t="178408" x="2919413" y="4795838"/>
          <p14:tracePt t="178536" x="2919413" y="4803775"/>
          <p14:tracePt t="178840" x="2911475" y="4803775"/>
          <p14:tracePt t="178912" x="2911475" y="4813300"/>
          <p14:tracePt t="179169" x="2901950" y="4822825"/>
          <p14:tracePt t="179272" x="2894013" y="4822825"/>
          <p14:tracePt t="179288" x="2894013" y="4813300"/>
          <p14:tracePt t="179968" x="2901950" y="4813300"/>
          <p14:tracePt t="191944" x="2911475" y="4813300"/>
          <p14:tracePt t="192024" x="2911475" y="4803775"/>
          <p14:tracePt t="192080" x="2911475" y="4795838"/>
          <p14:tracePt t="192113" x="2901950" y="4795838"/>
          <p14:tracePt t="192120" x="2884488" y="4795838"/>
          <p14:tracePt t="192128" x="2867025" y="4795838"/>
          <p14:tracePt t="192136" x="2847975" y="4795838"/>
          <p14:tracePt t="192150" x="2786063" y="4795838"/>
          <p14:tracePt t="192166" x="2724150" y="4795838"/>
          <p14:tracePt t="192183" x="2660650" y="4795838"/>
          <p14:tracePt t="192200" x="2562225" y="4795838"/>
          <p14:tracePt t="192216" x="2438400" y="4795838"/>
          <p14:tracePt t="192233" x="2357438" y="4776788"/>
          <p14:tracePt t="192250" x="2322513" y="4751388"/>
          <p14:tracePt t="192266" x="2286000" y="4732338"/>
          <p14:tracePt t="192283" x="2251075" y="4714875"/>
          <p14:tracePt t="192300" x="2187575" y="4679950"/>
          <p14:tracePt t="192316" x="2143125" y="4660900"/>
          <p14:tracePt t="192319" x="2116138" y="4643438"/>
          <p14:tracePt t="192333" x="2108200" y="4643438"/>
          <p14:tracePt t="192350" x="2054225" y="4625975"/>
          <p14:tracePt t="192366" x="2027238" y="4625975"/>
          <p14:tracePt t="192383" x="2017713" y="4616450"/>
          <p14:tracePt t="192400" x="2009775" y="4608513"/>
          <p14:tracePt t="192447" x="2000250" y="4608513"/>
          <p14:tracePt t="192560" x="1982788" y="4608513"/>
          <p14:tracePt t="192576" x="1982788" y="4598988"/>
          <p14:tracePt t="192608" x="1973263" y="4589463"/>
          <p14:tracePt t="192888" x="1990725" y="4589463"/>
          <p14:tracePt t="192896" x="2036763" y="4572000"/>
          <p14:tracePt t="192904" x="2081213" y="4572000"/>
          <p14:tracePt t="192917" x="2152650" y="4572000"/>
          <p14:tracePt t="192933" x="2339975" y="4572000"/>
          <p14:tracePt t="192950" x="3429000" y="4660900"/>
          <p14:tracePt t="192967" x="3759200" y="4687888"/>
          <p14:tracePt t="192983" x="4633913" y="4857750"/>
          <p14:tracePt t="193000" x="5251450" y="5000625"/>
          <p14:tracePt t="193017" x="5983288" y="5089525"/>
          <p14:tracePt t="193033" x="6759575" y="5224463"/>
          <p14:tracePt t="193050" x="7466013" y="5322888"/>
          <p14:tracePt t="193067" x="7848600" y="5357813"/>
          <p14:tracePt t="193083" x="8018463" y="5419725"/>
          <p14:tracePt t="193100" x="8188325" y="5483225"/>
          <p14:tracePt t="193117" x="8385175" y="5562600"/>
          <p14:tracePt t="193133" x="8510588" y="5599113"/>
          <p14:tracePt t="193150" x="8786813" y="5705475"/>
          <p14:tracePt t="193167" x="9099550" y="5759450"/>
          <p14:tracePt t="193183" x="9545638" y="5867400"/>
          <p14:tracePt t="193200" x="9688513" y="5911850"/>
          <p14:tracePt t="193217" x="9715500" y="5929313"/>
          <p14:tracePt t="193233" x="9725025" y="5956300"/>
          <p14:tracePt t="193250" x="9742488" y="5965825"/>
          <p14:tracePt t="193288" x="9759950" y="5965825"/>
          <p14:tracePt t="193300" x="9786938" y="5956300"/>
          <p14:tracePt t="193317" x="9885363" y="5946775"/>
          <p14:tracePt t="193320" x="9956800" y="5946775"/>
          <p14:tracePt t="193333" x="10055225" y="5946775"/>
          <p14:tracePt t="193349" x="10215563" y="5946775"/>
          <p14:tracePt t="193366" x="10304463" y="5946775"/>
          <p14:tracePt t="193383" x="10367963" y="5956300"/>
          <p14:tracePt t="193399" x="10412413" y="5956300"/>
          <p14:tracePt t="193416" x="10420350" y="5956300"/>
          <p14:tracePt t="193433" x="10429875" y="5956300"/>
          <p14:tracePt t="193450" x="10483850" y="5956300"/>
          <p14:tracePt t="193467" x="10590213" y="5919788"/>
          <p14:tracePt t="193483" x="10680700" y="5867400"/>
          <p14:tracePt t="193500" x="10742613" y="5822950"/>
          <p14:tracePt t="193517" x="10777538" y="5803900"/>
          <p14:tracePt t="193533" x="10804525" y="5795963"/>
          <p14:tracePt t="193550" x="10858500" y="5786438"/>
          <p14:tracePt t="193567" x="10895013" y="5786438"/>
          <p14:tracePt t="193728" x="10895013" y="5776913"/>
          <p14:tracePt t="193752" x="10895013" y="5759450"/>
          <p14:tracePt t="193769" x="10895013" y="5751513"/>
          <p14:tracePt t="193784" x="10895013" y="5741988"/>
          <p14:tracePt t="193792" x="10895013" y="5732463"/>
          <p14:tracePt t="193808" x="10895013" y="5724525"/>
          <p14:tracePt t="193824" x="10885488" y="5724525"/>
          <p14:tracePt t="193833" x="10868025" y="5724525"/>
          <p14:tracePt t="193850" x="10831513" y="5724525"/>
          <p14:tracePt t="193867" x="10796588" y="5705475"/>
          <p14:tracePt t="193900" x="10787063" y="5705475"/>
          <p14:tracePt t="193952" x="10777538" y="5705475"/>
          <p14:tracePt t="193969" x="10769600" y="5705475"/>
          <p14:tracePt t="193976" x="10752138" y="5705475"/>
          <p14:tracePt t="193984" x="10725150" y="5705475"/>
          <p14:tracePt t="194000" x="10661650" y="5688013"/>
          <p14:tracePt t="194017" x="10644188" y="5688013"/>
          <p14:tracePt t="194050" x="10634663" y="5688013"/>
          <p14:tracePt t="194136" x="10626725" y="5680075"/>
          <p14:tracePt t="194184" x="10626725" y="5670550"/>
          <p14:tracePt t="194270" x="10617200" y="5670550"/>
          <p14:tracePt t="194311" x="10609263" y="5661025"/>
          <p14:tracePt t="194398" x="10599738" y="5653088"/>
          <p14:tracePt t="194415" x="10590213" y="5653088"/>
          <p14:tracePt t="194439" x="10590213" y="5643563"/>
          <p14:tracePt t="194455" x="10590213" y="5634038"/>
          <p14:tracePt t="194552" x="10582275" y="5634038"/>
          <p14:tracePt t="194768" x="10572750" y="5626100"/>
          <p14:tracePt t="194791" x="10563225" y="5626100"/>
          <p14:tracePt t="194912" x="10555288" y="5626100"/>
          <p14:tracePt t="194984" x="10545763" y="5616575"/>
          <p14:tracePt t="195000" x="10537825" y="5616575"/>
          <p14:tracePt t="195024" x="10537825" y="5608638"/>
          <p14:tracePt t="195048" x="10528300" y="5599113"/>
          <p14:tracePt t="195056" x="10518775" y="5589588"/>
          <p14:tracePt t="195080" x="10510838" y="5581650"/>
          <p14:tracePt t="195184" x="10510838" y="5572125"/>
          <p14:tracePt t="195192" x="10501313" y="5572125"/>
          <p14:tracePt t="195208" x="10501313" y="5562600"/>
          <p14:tracePt t="195217" x="10501313" y="5545138"/>
          <p14:tracePt t="195233" x="10491788" y="5545138"/>
          <p14:tracePt t="195250" x="10491788" y="5537200"/>
          <p14:tracePt t="195266" x="10491788" y="5518150"/>
          <p14:tracePt t="195283" x="10491788" y="5510213"/>
          <p14:tracePt t="195300" x="10491788" y="5491163"/>
          <p14:tracePt t="195316" x="10491788" y="5473700"/>
          <p14:tracePt t="195333" x="10491788" y="5456238"/>
          <p14:tracePt t="195385" x="10483850" y="5456238"/>
          <p14:tracePt t="195952" x="10491788" y="5456238"/>
          <p14:tracePt t="195969" x="10491788" y="5446713"/>
          <p14:tracePt t="197256" x="10474325" y="5438775"/>
          <p14:tracePt t="197272" x="10456863" y="5438775"/>
          <p14:tracePt t="197278" x="10439400" y="5438775"/>
          <p14:tracePt t="197287" x="10385425" y="5411788"/>
          <p14:tracePt t="197299" x="10323513" y="5394325"/>
          <p14:tracePt t="197316" x="10225088" y="5340350"/>
          <p14:tracePt t="197333" x="10134600" y="5303838"/>
          <p14:tracePt t="197334" x="10109200" y="5295900"/>
          <p14:tracePt t="197349" x="10090150" y="5276850"/>
          <p14:tracePt t="197366" x="10055225" y="5268913"/>
          <p14:tracePt t="197399" x="10055225" y="5259388"/>
          <p14:tracePt t="197416" x="10045700" y="5259388"/>
          <p14:tracePt t="197433" x="10028238" y="5259388"/>
          <p14:tracePt t="197449" x="9991725" y="5259388"/>
          <p14:tracePt t="197466" x="9974263" y="5259388"/>
          <p14:tracePt t="197483" x="9966325" y="5251450"/>
          <p14:tracePt t="198056" x="9956800" y="5251450"/>
          <p14:tracePt t="198064" x="9947275" y="5251450"/>
          <p14:tracePt t="198072" x="9939338" y="5251450"/>
          <p14:tracePt t="198083" x="9929813" y="5251450"/>
          <p14:tracePt t="198100" x="9912350" y="5251450"/>
          <p14:tracePt t="198116" x="9875838" y="5251450"/>
          <p14:tracePt t="198133" x="9831388" y="5251450"/>
          <p14:tracePt t="198150" x="9769475" y="5251450"/>
          <p14:tracePt t="198166" x="9671050" y="5251450"/>
          <p14:tracePt t="198183" x="9491663" y="5251450"/>
          <p14:tracePt t="198200" x="9394825" y="5251450"/>
          <p14:tracePt t="198216" x="9331325" y="5251450"/>
          <p14:tracePt t="198233" x="9296400" y="5251450"/>
          <p14:tracePt t="198250" x="9224963" y="5268913"/>
          <p14:tracePt t="198266" x="9144000" y="5276850"/>
          <p14:tracePt t="198283" x="9082088" y="5276850"/>
          <p14:tracePt t="198300" x="9037638" y="5276850"/>
          <p14:tracePt t="198316" x="8991600" y="5276850"/>
          <p14:tracePt t="198333" x="8974138" y="5276850"/>
          <p14:tracePt t="198350" x="8966200" y="5276850"/>
          <p14:tracePt t="198369" x="8956675" y="5276850"/>
          <p14:tracePt t="198383" x="8947150" y="5276850"/>
          <p14:tracePt t="198400" x="8912225" y="5276850"/>
          <p14:tracePt t="198416" x="8840788" y="5276850"/>
          <p14:tracePt t="198433" x="8777288" y="5276850"/>
          <p14:tracePt t="198449" x="8653463" y="5276850"/>
          <p14:tracePt t="198466" x="8572500" y="5286375"/>
          <p14:tracePt t="198482" x="8466138" y="5313363"/>
          <p14:tracePt t="198499" x="8420100" y="5322888"/>
          <p14:tracePt t="198516" x="8367713" y="5348288"/>
          <p14:tracePt t="198533" x="8296275" y="5348288"/>
          <p14:tracePt t="198549" x="8170863" y="5375275"/>
          <p14:tracePt t="198566" x="8081963" y="5375275"/>
          <p14:tracePt t="198567" x="8062913" y="5384800"/>
          <p14:tracePt t="198583" x="8054975" y="5394325"/>
          <p14:tracePt t="201614" x="8045450" y="5394325"/>
          <p14:tracePt t="201623" x="8027988" y="5394325"/>
          <p14:tracePt t="201632" x="7991475" y="5394325"/>
          <p14:tracePt t="201649" x="7956550" y="5394325"/>
          <p14:tracePt t="201666" x="7912100" y="5394325"/>
          <p14:tracePt t="201683" x="7858125" y="5394325"/>
          <p14:tracePt t="201700" x="7777163" y="5394325"/>
          <p14:tracePt t="201716" x="7697788" y="5411788"/>
          <p14:tracePt t="201733" x="7634288" y="5419725"/>
          <p14:tracePt t="201749" x="7589838" y="5419725"/>
          <p14:tracePt t="201751" x="7581900" y="5419725"/>
          <p14:tracePt t="201776" x="7562850" y="5419725"/>
          <p14:tracePt t="201784" x="7554913" y="5419725"/>
          <p14:tracePt t="201799" x="7510463" y="5419725"/>
          <p14:tracePt t="201816" x="7483475" y="5419725"/>
          <p14:tracePt t="201833" x="7466013" y="5419725"/>
          <p14:tracePt t="201849" x="7456488" y="5419725"/>
          <p14:tracePt t="201880" x="7439025" y="5419725"/>
          <p14:tracePt t="201888" x="7412038" y="5429250"/>
          <p14:tracePt t="201899" x="7394575" y="5438775"/>
          <p14:tracePt t="201916" x="7259638" y="5483225"/>
          <p14:tracePt t="201933" x="7126288" y="5518150"/>
          <p14:tracePt t="201950" x="7037388" y="5545138"/>
          <p14:tracePt t="201951" x="7027863" y="5545138"/>
          <p14:tracePt t="202424" x="7018338" y="5545138"/>
          <p14:tracePt t="202440" x="7010400" y="5545138"/>
          <p14:tracePt t="202585" x="7000875" y="5545138"/>
          <p14:tracePt t="202592" x="6991350" y="5545138"/>
          <p14:tracePt t="202601" x="6991350" y="5537200"/>
          <p14:tracePt t="202616" x="6983413" y="5537200"/>
          <p14:tracePt t="202633" x="6956425" y="5518150"/>
          <p14:tracePt t="202672" x="6946900" y="5518150"/>
          <p14:tracePt t="202688" x="6938963" y="5518150"/>
          <p14:tracePt t="202700" x="6919913" y="5518150"/>
          <p14:tracePt t="202716" x="6894513" y="5510213"/>
          <p14:tracePt t="202733" x="6831013" y="5510213"/>
          <p14:tracePt t="202750" x="6804025" y="5510213"/>
          <p14:tracePt t="202767" x="6786563" y="5510213"/>
          <p14:tracePt t="202800" x="6751638" y="5510213"/>
          <p14:tracePt t="202816" x="6732588" y="5500688"/>
          <p14:tracePt t="202833" x="6705600" y="5500688"/>
          <p14:tracePt t="202850" x="6688138" y="5500688"/>
          <p14:tracePt t="202866" x="6670675" y="5500688"/>
          <p14:tracePt t="202883" x="6653213" y="5500688"/>
          <p14:tracePt t="202900" x="6643688" y="5500688"/>
          <p14:tracePt t="202916" x="6616700" y="5500688"/>
          <p14:tracePt t="202933" x="6581775" y="5500688"/>
          <p14:tracePt t="202950" x="6545263" y="5500688"/>
          <p14:tracePt t="202966" x="6500813" y="5500688"/>
          <p14:tracePt t="202983" x="6446838" y="5500688"/>
          <p14:tracePt t="203000" x="6384925" y="5500688"/>
          <p14:tracePt t="203016" x="6340475" y="5500688"/>
          <p14:tracePt t="203033" x="6303963" y="5500688"/>
          <p14:tracePt t="203049" x="6276975" y="5500688"/>
          <p14:tracePt t="203066" x="6259513" y="5500688"/>
          <p14:tracePt t="203083" x="6232525" y="5500688"/>
          <p14:tracePt t="203099" x="6188075" y="5500688"/>
          <p14:tracePt t="203103" x="6161088" y="5500688"/>
          <p14:tracePt t="203117" x="6143625" y="5500688"/>
          <p14:tracePt t="203133" x="6116638" y="5500688"/>
          <p14:tracePt t="203149" x="6099175" y="5500688"/>
          <p14:tracePt t="203167" x="6062663" y="5500688"/>
          <p14:tracePt t="203183" x="6027738" y="5500688"/>
          <p14:tracePt t="203199" x="6018213" y="5500688"/>
          <p14:tracePt t="203264" x="6000750" y="5500688"/>
          <p14:tracePt t="203736" x="6010275" y="5500688"/>
          <p14:tracePt t="203751" x="6027738" y="5500688"/>
          <p14:tracePt t="203759" x="6037263" y="5500688"/>
          <p14:tracePt t="203768" x="6045200" y="5500688"/>
          <p14:tracePt t="203782" x="6054725" y="5500688"/>
          <p14:tracePt t="203799" x="6062663" y="5500688"/>
          <p14:tracePt t="203816" x="6081713" y="5500688"/>
          <p14:tracePt t="203833" x="6089650" y="5500688"/>
          <p14:tracePt t="203849" x="6099175" y="5500688"/>
          <p14:tracePt t="208080" x="6108700" y="5500688"/>
          <p14:tracePt t="208201" x="6108700" y="5510213"/>
          <p14:tracePt t="208240" x="6081713" y="5510213"/>
          <p14:tracePt t="208248" x="6000750" y="5510213"/>
          <p14:tracePt t="208256" x="5919788" y="5510213"/>
          <p14:tracePt t="208266" x="5857875" y="5510213"/>
          <p14:tracePt t="208283" x="5741988" y="5510213"/>
          <p14:tracePt t="208299" x="5643563" y="5510213"/>
          <p14:tracePt t="208316" x="5599113" y="5510213"/>
          <p14:tracePt t="208333" x="5572125" y="5510213"/>
          <p14:tracePt t="208349" x="5562600" y="5510213"/>
          <p14:tracePt t="208366" x="5527675" y="5510213"/>
          <p14:tracePt t="208383" x="5518150" y="5510213"/>
          <p14:tracePt t="208399" x="5473700" y="5510213"/>
          <p14:tracePt t="208415" x="5357813" y="5510213"/>
          <p14:tracePt t="208432" x="5232400" y="5510213"/>
          <p14:tracePt t="208449" x="5187950" y="5500688"/>
          <p14:tracePt t="208465" x="5160963" y="5500688"/>
          <p14:tracePt t="208482" x="5143500" y="5483225"/>
          <p14:tracePt t="208499" x="5116513" y="5483225"/>
          <p14:tracePt t="208516" x="5081588" y="5456238"/>
          <p14:tracePt t="208549" x="5072063" y="5446713"/>
          <p14:tracePt t="208568" x="5062538" y="5446713"/>
          <p14:tracePt t="208584" x="5045075" y="5446713"/>
          <p14:tracePt t="208599" x="5037138" y="5438775"/>
          <p14:tracePt t="208616" x="5027613" y="5438775"/>
          <p14:tracePt t="208632" x="5018088" y="5438775"/>
          <p14:tracePt t="208816" x="5010150" y="5429250"/>
          <p14:tracePt t="208944" x="5010150" y="5419725"/>
          <p14:tracePt t="208968" x="5000625" y="5419725"/>
          <p14:tracePt t="209008" x="4983163" y="5419725"/>
          <p14:tracePt t="209033" x="4973638" y="5419725"/>
          <p14:tracePt t="209041" x="4956175" y="5419725"/>
          <p14:tracePt t="209049" x="4946650" y="5419725"/>
          <p14:tracePt t="209066" x="4919663" y="5419725"/>
          <p14:tracePt t="209082" x="4884738" y="5419725"/>
          <p14:tracePt t="209099" x="4813300" y="5411788"/>
          <p14:tracePt t="209116" x="4768850" y="5402263"/>
          <p14:tracePt t="209132" x="4732338" y="5402263"/>
          <p14:tracePt t="209149" x="4714875" y="5402263"/>
          <p14:tracePt t="209166" x="4687888" y="5402263"/>
          <p14:tracePt t="209182" x="4643438" y="5402263"/>
          <p14:tracePt t="209199" x="4598988" y="5402263"/>
          <p14:tracePt t="209216" x="4545013" y="5402263"/>
          <p14:tracePt t="209232" x="4483100" y="5402263"/>
          <p14:tracePt t="209249" x="4419600" y="5402263"/>
          <p14:tracePt t="209266" x="4375150" y="5402263"/>
          <p14:tracePt t="209282" x="4348163" y="5402263"/>
          <p14:tracePt t="209299" x="4313238" y="5394325"/>
          <p14:tracePt t="209316" x="4251325" y="5375275"/>
          <p14:tracePt t="209332" x="4133850" y="5357813"/>
          <p14:tracePt t="209349" x="4037013" y="5357813"/>
          <p14:tracePt t="209366" x="3919538" y="5357813"/>
          <p14:tracePt t="209385" x="3911600" y="5357813"/>
          <p14:tracePt t="209399" x="3902075" y="5357813"/>
          <p14:tracePt t="209415" x="3857625" y="5357813"/>
          <p14:tracePt t="209536" x="3848100" y="5367338"/>
          <p14:tracePt t="212367" x="3830638" y="5367338"/>
          <p14:tracePt t="212375" x="3822700" y="5367338"/>
          <p14:tracePt t="212383" x="3813175" y="5367338"/>
          <p14:tracePt t="212398" x="3795713" y="5367338"/>
          <p14:tracePt t="212415" x="3776663" y="5367338"/>
          <p14:tracePt t="212432" x="3751263" y="5367338"/>
          <p14:tracePt t="212449" x="3697288" y="5367338"/>
          <p14:tracePt t="212465" x="3616325" y="5367338"/>
          <p14:tracePt t="212482" x="3500438" y="5367338"/>
          <p14:tracePt t="212499" x="3367088" y="5367338"/>
          <p14:tracePt t="212515" x="3268663" y="5367338"/>
          <p14:tracePt t="212532" x="3179763" y="5394325"/>
          <p14:tracePt t="212548" x="3143250" y="5394325"/>
          <p14:tracePt t="212565" x="3116263" y="5394325"/>
          <p14:tracePt t="216265" x="3108325" y="5394325"/>
          <p14:tracePt t="216377" x="3108325" y="5384800"/>
          <p14:tracePt t="216400" x="3133725" y="5384800"/>
          <p14:tracePt t="216408" x="3160713" y="5384800"/>
          <p14:tracePt t="216415" x="3170238" y="5384800"/>
          <p14:tracePt t="216432" x="3179763" y="5384800"/>
          <p14:tracePt t="219432" x="3143250" y="5384800"/>
          <p14:tracePt t="219440" x="3116263" y="5384800"/>
          <p14:tracePt t="219449" x="3062288" y="5384800"/>
          <p14:tracePt t="219465" x="2911475" y="5384800"/>
          <p14:tracePt t="219482" x="2741613" y="5384800"/>
          <p14:tracePt t="219499" x="2527300" y="5402263"/>
          <p14:tracePt t="219516" x="2411413" y="5419725"/>
          <p14:tracePt t="219532" x="2312988" y="5438775"/>
          <p14:tracePt t="219576" x="2303463" y="5438775"/>
          <p14:tracePt t="219591" x="2295525" y="5438775"/>
          <p14:tracePt t="219601" x="2286000" y="5429250"/>
          <p14:tracePt t="219616" x="2276475" y="5429250"/>
          <p14:tracePt t="219872" x="2286000" y="5429250"/>
          <p14:tracePt t="219880" x="2295525" y="5411788"/>
          <p14:tracePt t="219904" x="2322513" y="5402263"/>
          <p14:tracePt t="220072" x="2330450" y="5402263"/>
          <p14:tracePt t="220080" x="2339975" y="5402263"/>
          <p14:tracePt t="220096" x="2357438" y="5402263"/>
          <p14:tracePt t="220104" x="2374900" y="5402263"/>
          <p14:tracePt t="220128" x="2384425" y="5402263"/>
          <p14:tracePt t="220136" x="2393950" y="5402263"/>
          <p14:tracePt t="220149" x="2401888" y="5402263"/>
          <p14:tracePt t="220165" x="2446338" y="5402263"/>
          <p14:tracePt t="220182" x="2517775" y="5402263"/>
          <p14:tracePt t="220198" x="2660650" y="5456238"/>
          <p14:tracePt t="220215" x="2768600" y="5510213"/>
          <p14:tracePt t="220232" x="2830513" y="5537200"/>
          <p14:tracePt t="220249" x="2884488" y="5562600"/>
          <p14:tracePt t="220265" x="2919413" y="5572125"/>
          <p14:tracePt t="220282" x="2938463" y="5581650"/>
          <p14:tracePt t="220299" x="2973388" y="5581650"/>
          <p14:tracePt t="220315" x="3000375" y="5581650"/>
          <p14:tracePt t="220332" x="3044825" y="5581650"/>
          <p14:tracePt t="220349" x="3089275" y="5581650"/>
          <p14:tracePt t="220365" x="3179763" y="5599113"/>
          <p14:tracePt t="220382" x="3367088" y="5608638"/>
          <p14:tracePt t="220398" x="3465513" y="5608638"/>
          <p14:tracePt t="220415" x="3562350" y="5608638"/>
          <p14:tracePt t="220432" x="3633788" y="5608638"/>
          <p14:tracePt t="220448" x="3768725" y="5608638"/>
          <p14:tracePt t="220465" x="4098925" y="5608638"/>
          <p14:tracePt t="220482" x="4491038" y="5599113"/>
          <p14:tracePt t="220498" x="5089525" y="5554663"/>
          <p14:tracePt t="220515" x="5483225" y="5545138"/>
          <p14:tracePt t="220532" x="5751513" y="5527675"/>
          <p14:tracePt t="220549" x="5983288" y="5518150"/>
          <p14:tracePt t="220567" x="6375400" y="5518150"/>
          <p14:tracePt t="220582" x="6697663" y="5518150"/>
          <p14:tracePt t="220599" x="7134225" y="5562600"/>
          <p14:tracePt t="220615" x="7527925" y="5608638"/>
          <p14:tracePt t="220632" x="7786688" y="5670550"/>
          <p14:tracePt t="220649" x="7983538" y="5705475"/>
          <p14:tracePt t="220666" x="8180388" y="5732463"/>
          <p14:tracePt t="220682" x="8394700" y="5751513"/>
          <p14:tracePt t="220699" x="8599488" y="5768975"/>
          <p14:tracePt t="220715" x="8786813" y="5768975"/>
          <p14:tracePt t="220732" x="8956675" y="5732463"/>
          <p14:tracePt t="220749" x="9055100" y="5732463"/>
          <p14:tracePt t="220765" x="9170988" y="5688013"/>
          <p14:tracePt t="220782" x="9296400" y="5670550"/>
          <p14:tracePt t="220799" x="9348788" y="5670550"/>
          <p14:tracePt t="220815" x="9358313" y="5670550"/>
          <p14:tracePt t="220832" x="9367838" y="5670550"/>
          <p14:tracePt t="220849" x="9394825" y="5670550"/>
          <p14:tracePt t="220865" x="9466263" y="5670550"/>
          <p14:tracePt t="220882" x="9609138" y="5670550"/>
          <p14:tracePt t="220899" x="9725025" y="5670550"/>
          <p14:tracePt t="220903" x="9742488" y="5670550"/>
          <p14:tracePt t="220915" x="9752013" y="5670550"/>
          <p14:tracePt t="220932" x="9759950" y="5661025"/>
          <p14:tracePt t="220952" x="9769475" y="5661025"/>
          <p14:tracePt t="220965" x="9777413" y="5661025"/>
          <p14:tracePt t="220982" x="9831388" y="5661025"/>
          <p14:tracePt t="220999" x="9929813" y="5680075"/>
          <p14:tracePt t="221015" x="10018713" y="5680075"/>
          <p14:tracePt t="221032" x="10055225" y="5680075"/>
          <p14:tracePt t="221049" x="10063163" y="5680075"/>
          <p14:tracePt t="221065" x="10072688" y="5680075"/>
          <p14:tracePt t="221082" x="10090150" y="5680075"/>
          <p14:tracePt t="221099" x="10117138" y="5680075"/>
          <p14:tracePt t="221115" x="10144125" y="5680075"/>
          <p14:tracePt t="221132" x="10161588" y="5680075"/>
          <p14:tracePt t="221149" x="10188575" y="5680075"/>
          <p14:tracePt t="221165" x="10198100" y="5680075"/>
          <p14:tracePt t="221184" x="10215563" y="5670550"/>
          <p14:tracePt t="221199" x="10252075" y="5653088"/>
          <p14:tracePt t="221215" x="10269538" y="5643563"/>
          <p14:tracePt t="221232" x="10287000" y="5634038"/>
          <p14:tracePt t="221904" x="10287000" y="5626100"/>
          <p14:tracePt t="221952" x="10277475" y="5626100"/>
          <p14:tracePt t="226112" x="10277475" y="5616575"/>
          <p14:tracePt t="226200" x="10277475" y="5608638"/>
          <p14:tracePt t="226208" x="10277475" y="5599113"/>
          <p14:tracePt t="226216" x="10277475" y="5589588"/>
          <p14:tracePt t="226232" x="10277475" y="5572125"/>
          <p14:tracePt t="226248" x="10277475" y="5537200"/>
          <p14:tracePt t="226265" x="10277475" y="5518150"/>
          <p14:tracePt t="226282" x="10269538" y="5518150"/>
          <p14:tracePt t="226768" x="10269538" y="5510213"/>
          <p14:tracePt t="226784" x="10260013" y="5510213"/>
          <p14:tracePt t="227024" x="10260013" y="5500688"/>
          <p14:tracePt t="227032" x="10260013" y="5491163"/>
          <p14:tracePt t="227055" x="10260013" y="5483225"/>
          <p14:tracePt t="227473" x="10252075" y="5483225"/>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41EC6E-8118-4665-A8F7-202F25B03E5C}"/>
              </a:ext>
            </a:extLst>
          </p:cNvPr>
          <p:cNvSpPr txBox="1"/>
          <p:nvPr/>
        </p:nvSpPr>
        <p:spPr>
          <a:xfrm>
            <a:off x="188686" y="4873562"/>
            <a:ext cx="4034971" cy="1815882"/>
          </a:xfrm>
          <a:prstGeom prst="rect">
            <a:avLst/>
          </a:prstGeom>
          <a:solidFill>
            <a:srgbClr val="FFC000"/>
          </a:solidFill>
        </p:spPr>
        <p:txBody>
          <a:bodyPr wrap="square">
            <a:spAutoFit/>
          </a:bodyPr>
          <a:lstStyle/>
          <a:p>
            <a:pPr algn="ctr"/>
            <a:r>
              <a:rPr lang="bn-IN" sz="7200" b="1" i="1" dirty="0">
                <a:solidFill>
                  <a:schemeClr val="tx1">
                    <a:lumMod val="95000"/>
                    <a:lumOff val="5000"/>
                  </a:schemeClr>
                </a:solidFill>
                <a:latin typeface="ArhialkhanOMJ" panose="00000400000000000000" pitchFamily="2" charset="0"/>
                <a:cs typeface="ArhialkhanOMJ" panose="00000400000000000000" pitchFamily="2" charset="0"/>
              </a:rPr>
              <a:t>দলীয় কাজ </a:t>
            </a:r>
          </a:p>
          <a:p>
            <a:pPr algn="ctr"/>
            <a:r>
              <a:rPr lang="bn-IN" sz="4000" b="1" i="1" dirty="0">
                <a:solidFill>
                  <a:schemeClr val="tx1">
                    <a:lumMod val="95000"/>
                    <a:lumOff val="5000"/>
                  </a:schemeClr>
                </a:solidFill>
                <a:latin typeface="ArhialkhanOMJ" panose="00000400000000000000" pitchFamily="2" charset="0"/>
                <a:cs typeface="ArhialkhanOMJ" panose="00000400000000000000" pitchFamily="2" charset="0"/>
              </a:rPr>
              <a:t>০৭ মিনিট </a:t>
            </a:r>
            <a:endParaRPr lang="en-US" sz="4000" b="1" i="1" dirty="0">
              <a:solidFill>
                <a:schemeClr val="tx1">
                  <a:lumMod val="95000"/>
                  <a:lumOff val="5000"/>
                </a:schemeClr>
              </a:solidFill>
              <a:latin typeface="ArhialkhanOMJ" panose="00000400000000000000" pitchFamily="2" charset="0"/>
              <a:cs typeface="ArhialkhanOMJ" panose="00000400000000000000" pitchFamily="2" charset="0"/>
            </a:endParaRPr>
          </a:p>
        </p:txBody>
      </p:sp>
      <p:sp>
        <p:nvSpPr>
          <p:cNvPr id="6" name="TextBox 5">
            <a:extLst>
              <a:ext uri="{FF2B5EF4-FFF2-40B4-BE49-F238E27FC236}">
                <a16:creationId xmlns:a16="http://schemas.microsoft.com/office/drawing/2014/main" id="{74648429-1163-4C2C-9CEE-F44CF1852649}"/>
              </a:ext>
            </a:extLst>
          </p:cNvPr>
          <p:cNvSpPr txBox="1"/>
          <p:nvPr/>
        </p:nvSpPr>
        <p:spPr>
          <a:xfrm>
            <a:off x="3294743" y="449943"/>
            <a:ext cx="8345714" cy="769441"/>
          </a:xfrm>
          <a:prstGeom prst="rect">
            <a:avLst/>
          </a:prstGeom>
          <a:noFill/>
        </p:spPr>
        <p:txBody>
          <a:bodyPr wrap="square" rtlCol="0">
            <a:spAutoFit/>
          </a:bodyPr>
          <a:lstStyle/>
          <a:p>
            <a:r>
              <a:rPr lang="ar-SA" sz="4400" b="1" dirty="0">
                <a:latin typeface="Arabic Typesetting" panose="03020402040406030203" pitchFamily="66" charset="-78"/>
                <a:cs typeface="Arabic Typesetting" panose="03020402040406030203" pitchFamily="66" charset="-78"/>
              </a:rPr>
              <a:t>صوم</a:t>
            </a:r>
            <a:r>
              <a:rPr lang="bn-IN" sz="4400" b="1" dirty="0"/>
              <a:t> </a:t>
            </a:r>
            <a:r>
              <a:rPr lang="bn-IN" sz="4400" b="1" dirty="0">
                <a:latin typeface="ArhialkhanOMJ" panose="00000400000000000000" pitchFamily="2" charset="0"/>
                <a:cs typeface="ArhialkhanOMJ" panose="00000400000000000000" pitchFamily="2" charset="0"/>
              </a:rPr>
              <a:t>এর আভিধানিক ও পারিভাষিক পরিচয় লিখ </a:t>
            </a:r>
            <a:endParaRPr lang="en-US" sz="4400" dirty="0"/>
          </a:p>
        </p:txBody>
      </p:sp>
    </p:spTree>
    <p:extLst>
      <p:ext uri="{BB962C8B-B14F-4D97-AF65-F5344CB8AC3E}">
        <p14:creationId xmlns:p14="http://schemas.microsoft.com/office/powerpoint/2010/main" val="70555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5F5435-ABFB-4AE9-96B9-24A4CDCCA82F}"/>
              </a:ext>
            </a:extLst>
          </p:cNvPr>
          <p:cNvSpPr txBox="1"/>
          <p:nvPr/>
        </p:nvSpPr>
        <p:spPr>
          <a:xfrm>
            <a:off x="309489" y="112541"/>
            <a:ext cx="4909625" cy="830997"/>
          </a:xfrm>
          <a:prstGeom prst="rect">
            <a:avLst/>
          </a:prstGeom>
          <a:noFill/>
        </p:spPr>
        <p:txBody>
          <a:bodyPr wrap="square" rtlCol="0">
            <a:spAutoFit/>
          </a:bodyPr>
          <a:lstStyle/>
          <a:p>
            <a:r>
              <a:rPr lang="ar-SA" sz="4800" b="1" dirty="0">
                <a:latin typeface="Arabic Typesetting" panose="03020402040406030203" pitchFamily="66" charset="-78"/>
                <a:cs typeface="Arabic Typesetting" panose="03020402040406030203" pitchFamily="66" charset="-78"/>
              </a:rPr>
              <a:t>صوم</a:t>
            </a:r>
            <a:r>
              <a:rPr lang="bn-IN" sz="4800" b="1" dirty="0"/>
              <a:t> </a:t>
            </a:r>
            <a:r>
              <a:rPr lang="bn-IN" sz="4800" b="1" dirty="0">
                <a:latin typeface="ArhialkhanOMJ" panose="00000400000000000000" pitchFamily="2" charset="0"/>
                <a:cs typeface="ArhialkhanOMJ" panose="00000400000000000000" pitchFamily="2" charset="0"/>
              </a:rPr>
              <a:t>বা রোযা এর পরিচয়ঃ </a:t>
            </a:r>
            <a:endParaRPr lang="en-US" sz="4800" b="1" dirty="0"/>
          </a:p>
        </p:txBody>
      </p:sp>
      <p:sp>
        <p:nvSpPr>
          <p:cNvPr id="3" name="TextBox 2">
            <a:extLst>
              <a:ext uri="{FF2B5EF4-FFF2-40B4-BE49-F238E27FC236}">
                <a16:creationId xmlns:a16="http://schemas.microsoft.com/office/drawing/2014/main" id="{A5745C44-7A8E-4BA9-BAC0-E62DD72BF40E}"/>
              </a:ext>
            </a:extLst>
          </p:cNvPr>
          <p:cNvSpPr txBox="1"/>
          <p:nvPr/>
        </p:nvSpPr>
        <p:spPr>
          <a:xfrm>
            <a:off x="501635" y="996139"/>
            <a:ext cx="11943471" cy="1446550"/>
          </a:xfrm>
          <a:prstGeom prst="rect">
            <a:avLst/>
          </a:prstGeom>
          <a:noFill/>
        </p:spPr>
        <p:txBody>
          <a:bodyPr wrap="square" rtlCol="0">
            <a:spAutoFit/>
          </a:bodyPr>
          <a:lstStyle/>
          <a:p>
            <a:r>
              <a:rPr lang="ar-SA" sz="4400" b="1" dirty="0">
                <a:latin typeface="Arabic Typesetting" panose="03020402040406030203" pitchFamily="66" charset="-78"/>
                <a:cs typeface="Arabic Typesetting" panose="03020402040406030203" pitchFamily="66" charset="-78"/>
              </a:rPr>
              <a:t>صوم</a:t>
            </a:r>
            <a:r>
              <a:rPr lang="bn-IN" sz="4400" b="1" dirty="0"/>
              <a:t> </a:t>
            </a:r>
            <a:r>
              <a:rPr lang="bn-IN" sz="4400" b="1" dirty="0">
                <a:latin typeface="ArhialkhanOMJ" panose="00000400000000000000" pitchFamily="2" charset="0"/>
                <a:cs typeface="ArhialkhanOMJ" panose="00000400000000000000" pitchFamily="2" charset="0"/>
              </a:rPr>
              <a:t>এর আভিধানিক অর্থ/ পরিচয়ঃ </a:t>
            </a:r>
            <a:r>
              <a:rPr lang="ar-SA" sz="4400" b="1" dirty="0">
                <a:latin typeface="Arabic Typesetting" panose="03020402040406030203" pitchFamily="66" charset="-78"/>
                <a:cs typeface="Arabic Typesetting" panose="03020402040406030203" pitchFamily="66" charset="-78"/>
              </a:rPr>
              <a:t>صوم</a:t>
            </a:r>
            <a:r>
              <a:rPr lang="bn-IN" sz="4400" b="1" dirty="0"/>
              <a:t> </a:t>
            </a:r>
            <a:r>
              <a:rPr lang="bn-IN" sz="4400" b="1" dirty="0">
                <a:latin typeface="ArhialkhanOMJ" panose="00000400000000000000" pitchFamily="2" charset="0"/>
                <a:cs typeface="ArhialkhanOMJ" panose="00000400000000000000" pitchFamily="2" charset="0"/>
              </a:rPr>
              <a:t>শব্দটি আরবি একবচন বহুবচনে </a:t>
            </a:r>
            <a:r>
              <a:rPr lang="ar-SA" sz="4400" b="1" dirty="0">
                <a:latin typeface="Arabic Typesetting" panose="03020402040406030203" pitchFamily="66" charset="-78"/>
                <a:cs typeface="Arabic Typesetting" panose="03020402040406030203" pitchFamily="66" charset="-78"/>
              </a:rPr>
              <a:t>صيام</a:t>
            </a:r>
            <a:r>
              <a:rPr lang="bn-IN" sz="4400" b="1" dirty="0">
                <a:latin typeface="Arabic Typesetting" panose="03020402040406030203" pitchFamily="66" charset="-78"/>
                <a:cs typeface="ArhialkhanOMJ" panose="00000400000000000000" pitchFamily="2" charset="0"/>
              </a:rPr>
              <a:t>  </a:t>
            </a:r>
            <a:r>
              <a:rPr lang="bn-IN" sz="4400" b="1" dirty="0">
                <a:latin typeface="ArhialkhanOMJ" panose="00000400000000000000" pitchFamily="2" charset="0"/>
                <a:cs typeface="ArhialkhanOMJ" panose="00000400000000000000" pitchFamily="2" charset="0"/>
              </a:rPr>
              <a:t> । শাব্দিক </a:t>
            </a:r>
            <a:r>
              <a:rPr lang="bn-IN" sz="4400" b="1" dirty="0">
                <a:latin typeface="Arabic Typesetting" panose="03020402040406030203" pitchFamily="66" charset="-78"/>
                <a:cs typeface="ArhialkhanOMJ" panose="00000400000000000000" pitchFamily="2" charset="0"/>
              </a:rPr>
              <a:t>অর্থ </a:t>
            </a:r>
            <a:r>
              <a:rPr lang="ar-SA" sz="4400" b="1" dirty="0">
                <a:latin typeface="Arabic Typesetting" panose="03020402040406030203" pitchFamily="66" charset="-78"/>
                <a:cs typeface="Arabic Typesetting" panose="03020402040406030203" pitchFamily="66" charset="-78"/>
              </a:rPr>
              <a:t> الإمساك/ اللإمتناع</a:t>
            </a:r>
            <a:r>
              <a:rPr lang="bn-IN" sz="4400" b="1" dirty="0">
                <a:latin typeface="Arabic Typesetting" panose="03020402040406030203" pitchFamily="66" charset="-78"/>
                <a:cs typeface="ArhialkhanOMJ" panose="00000400000000000000" pitchFamily="2" charset="0"/>
              </a:rPr>
              <a:t> </a:t>
            </a:r>
            <a:r>
              <a:rPr lang="bn-IN" sz="4400" b="1" dirty="0">
                <a:latin typeface="ArhialkhanOMJ" panose="00000400000000000000" pitchFamily="2" charset="0"/>
                <a:cs typeface="ArhialkhanOMJ" panose="00000400000000000000" pitchFamily="2" charset="0"/>
              </a:rPr>
              <a:t>বা বিরত থাকা। </a:t>
            </a:r>
            <a:endParaRPr lang="en-US" sz="4400" b="1" dirty="0"/>
          </a:p>
        </p:txBody>
      </p:sp>
      <p:sp>
        <p:nvSpPr>
          <p:cNvPr id="4" name="TextBox 3">
            <a:extLst>
              <a:ext uri="{FF2B5EF4-FFF2-40B4-BE49-F238E27FC236}">
                <a16:creationId xmlns:a16="http://schemas.microsoft.com/office/drawing/2014/main" id="{8C3B006E-7F2E-4853-8241-A7E804EBB558}"/>
              </a:ext>
            </a:extLst>
          </p:cNvPr>
          <p:cNvSpPr txBox="1"/>
          <p:nvPr/>
        </p:nvSpPr>
        <p:spPr>
          <a:xfrm>
            <a:off x="501635" y="2442689"/>
            <a:ext cx="11748422" cy="707886"/>
          </a:xfrm>
          <a:prstGeom prst="rect">
            <a:avLst/>
          </a:prstGeom>
          <a:noFill/>
        </p:spPr>
        <p:txBody>
          <a:bodyPr wrap="square" rtlCol="0">
            <a:spAutoFit/>
          </a:bodyPr>
          <a:lstStyle/>
          <a:p>
            <a:r>
              <a:rPr lang="bn-IN" sz="4000" b="1" dirty="0">
                <a:latin typeface="ArhialkhanOMJ" panose="00000400000000000000" pitchFamily="2" charset="0"/>
                <a:cs typeface="ArhialkhanOMJ" panose="00000400000000000000" pitchFamily="2" charset="0"/>
              </a:rPr>
              <a:t>পারিভাষিক পরিচয়ঃ হানাফি মাযহাব অনুসারে সাওম বলা হয়- </a:t>
            </a:r>
            <a:endParaRPr lang="en-US" sz="4000" b="1" dirty="0">
              <a:latin typeface="ArhialkhanOMJ" panose="00000400000000000000" pitchFamily="2" charset="0"/>
              <a:cs typeface="ArhialkhanOMJ" panose="00000400000000000000" pitchFamily="2" charset="0"/>
            </a:endParaRPr>
          </a:p>
        </p:txBody>
      </p:sp>
      <p:sp>
        <p:nvSpPr>
          <p:cNvPr id="5" name="TextBox 4">
            <a:extLst>
              <a:ext uri="{FF2B5EF4-FFF2-40B4-BE49-F238E27FC236}">
                <a16:creationId xmlns:a16="http://schemas.microsoft.com/office/drawing/2014/main" id="{C6BC9293-94F5-4F0B-B3EA-97636D739652}"/>
              </a:ext>
            </a:extLst>
          </p:cNvPr>
          <p:cNvSpPr txBox="1"/>
          <p:nvPr/>
        </p:nvSpPr>
        <p:spPr>
          <a:xfrm>
            <a:off x="885372" y="3221418"/>
            <a:ext cx="10732421" cy="1446550"/>
          </a:xfrm>
          <a:prstGeom prst="rect">
            <a:avLst/>
          </a:prstGeom>
          <a:noFill/>
        </p:spPr>
        <p:txBody>
          <a:bodyPr wrap="square" rtlCol="0">
            <a:spAutoFit/>
          </a:bodyPr>
          <a:lstStyle/>
          <a:p>
            <a:pPr algn="r"/>
            <a:r>
              <a:rPr lang="ar-SA" sz="4400" b="1" dirty="0">
                <a:solidFill>
                  <a:schemeClr val="accent6">
                    <a:lumMod val="75000"/>
                  </a:schemeClr>
                </a:solidFill>
                <a:latin typeface="Arabic Typesetting" panose="03020402040406030203" pitchFamily="66" charset="-78"/>
                <a:cs typeface="Arabic Typesetting" panose="03020402040406030203" pitchFamily="66" charset="-78"/>
              </a:rPr>
              <a:t>الامتناعُ عن ثلاثةِ مفطراتً، وهي : الأكلُ والشربُ والجماعُ، من قِبْلِ شخصٍ معيّننٍ، في وقتٍ معينِ لذالك، مع وجود النّيّة. </a:t>
            </a:r>
            <a:endParaRPr lang="en-US" sz="4400" b="1" dirty="0">
              <a:solidFill>
                <a:schemeClr val="accent6">
                  <a:lumMod val="75000"/>
                </a:schemeClr>
              </a:solidFill>
              <a:latin typeface="Arabic Typesetting" panose="03020402040406030203" pitchFamily="66" charset="-78"/>
              <a:cs typeface="Arabic Typesetting" panose="03020402040406030203" pitchFamily="66" charset="-78"/>
            </a:endParaRPr>
          </a:p>
        </p:txBody>
      </p:sp>
      <p:sp>
        <p:nvSpPr>
          <p:cNvPr id="7" name="TextBox 6">
            <a:extLst>
              <a:ext uri="{FF2B5EF4-FFF2-40B4-BE49-F238E27FC236}">
                <a16:creationId xmlns:a16="http://schemas.microsoft.com/office/drawing/2014/main" id="{E0E3F159-9C77-4DE5-8CC4-C8615F906059}"/>
              </a:ext>
            </a:extLst>
          </p:cNvPr>
          <p:cNvSpPr txBox="1"/>
          <p:nvPr/>
        </p:nvSpPr>
        <p:spPr>
          <a:xfrm>
            <a:off x="334720" y="4714133"/>
            <a:ext cx="11522557" cy="1200329"/>
          </a:xfrm>
          <a:prstGeom prst="rect">
            <a:avLst/>
          </a:prstGeom>
          <a:noFill/>
        </p:spPr>
        <p:txBody>
          <a:bodyPr wrap="square" rtlCol="0">
            <a:spAutoFit/>
          </a:bodyPr>
          <a:lstStyle/>
          <a:p>
            <a:r>
              <a:rPr lang="bn-IN" sz="3600" b="1" dirty="0">
                <a:solidFill>
                  <a:srgbClr val="002060"/>
                </a:solidFill>
                <a:latin typeface="ArhialkhanOMJ" panose="00000400000000000000" pitchFamily="2" charset="0"/>
                <a:cs typeface="ArhialkhanOMJ" panose="00000400000000000000" pitchFamily="2" charset="0"/>
              </a:rPr>
              <a:t>অর্থাৎ, নির্দিষ্ট ব্যক্তির দ্বারা, নির্দিষ্ট সময়ে নিয়ত সহকারে রোযা ভংগকারী তিনটি জিনিস তথা খাওয়া, পান করা ও যৌনমিলন হতে বিরত থাকার নাম সাওম। </a:t>
            </a:r>
            <a:endParaRPr lang="en-US" sz="3600" b="1" dirty="0">
              <a:solidFill>
                <a:srgbClr val="002060"/>
              </a:solidFill>
              <a:latin typeface="ArhialkhanOMJ" panose="00000400000000000000" pitchFamily="2" charset="0"/>
              <a:cs typeface="ArhialkhanOMJ" panose="00000400000000000000" pitchFamily="2" charset="0"/>
            </a:endParaRPr>
          </a:p>
        </p:txBody>
      </p:sp>
    </p:spTree>
    <p:custDataLst>
      <p:tags r:id="rId1"/>
    </p:custDataLst>
    <p:extLst>
      <p:ext uri="{BB962C8B-B14F-4D97-AF65-F5344CB8AC3E}">
        <p14:creationId xmlns:p14="http://schemas.microsoft.com/office/powerpoint/2010/main" val="3732146590"/>
      </p:ext>
    </p:extLst>
  </p:cSld>
  <p:clrMapOvr>
    <a:masterClrMapping/>
  </p:clrMapOvr>
  <mc:AlternateContent xmlns:mc="http://schemas.openxmlformats.org/markup-compatibility/2006" xmlns:p14="http://schemas.microsoft.com/office/powerpoint/2010/main">
    <mc:Choice Requires="p14">
      <p:transition spd="slow" p14:dur="1400" advTm="65112">
        <p14:ripple/>
      </p:transition>
    </mc:Choice>
    <mc:Fallback xmlns="">
      <p:transition spd="slow" advTm="6511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5"/>
                                        </p:tgtEl>
                                        <p:attrNameLst>
                                          <p:attrName>ppt_y</p:attrName>
                                        </p:attrNameLst>
                                      </p:cBhvr>
                                      <p:tavLst>
                                        <p:tav tm="0">
                                          <p:val>
                                            <p:strVal val="#ppt_y"/>
                                          </p:val>
                                        </p:tav>
                                        <p:tav tm="100000">
                                          <p:val>
                                            <p:strVal val="#ppt_y"/>
                                          </p:val>
                                        </p:tav>
                                      </p:tavLst>
                                    </p:anim>
                                    <p:anim calcmode="lin" valueType="num">
                                      <p:cBhvr>
                                        <p:cTn id="3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7"/>
                                        </p:tgtEl>
                                        <p:attrNameLst>
                                          <p:attrName>ppt_y</p:attrName>
                                        </p:attrNameLst>
                                      </p:cBhvr>
                                      <p:tavLst>
                                        <p:tav tm="0">
                                          <p:val>
                                            <p:strVal val="#ppt_y"/>
                                          </p:val>
                                        </p:tav>
                                        <p:tav tm="100000">
                                          <p:val>
                                            <p:strVal val="#ppt_y"/>
                                          </p:val>
                                        </p:tav>
                                      </p:tavLst>
                                    </p:anim>
                                    <p:anim calcmode="lin" valueType="num">
                                      <p:cBhvr>
                                        <p:cTn id="4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extLst>
    <p:ext uri="{3A86A75C-4F4B-4683-9AE1-C65F6400EC91}">
      <p14:laserTraceLst xmlns:p14="http://schemas.microsoft.com/office/powerpoint/2010/main">
        <p14:tracePtLst>
          <p14:tracePt t="20800" x="10215563" y="5491163"/>
          <p14:tracePt t="20806" x="10171113" y="5491163"/>
          <p14:tracePt t="20815" x="10144125" y="5491163"/>
          <p14:tracePt t="20830" x="10109200" y="5491163"/>
          <p14:tracePt t="20847" x="10099675" y="5483225"/>
          <p14:tracePt t="20863" x="10099675" y="5375275"/>
          <p14:tracePt t="20880" x="10072688" y="5241925"/>
          <p14:tracePt t="20897" x="10010775" y="5153025"/>
          <p14:tracePt t="20914" x="9894888" y="5000625"/>
          <p14:tracePt t="20930" x="9786938" y="4894263"/>
          <p14:tracePt t="20947" x="9545638" y="4795838"/>
          <p14:tracePt t="20964" x="9323388" y="4741863"/>
          <p14:tracePt t="20980" x="9117013" y="4697413"/>
          <p14:tracePt t="20997" x="9037638" y="4679950"/>
          <p14:tracePt t="21014" x="9010650" y="4660900"/>
          <p14:tracePt t="21030" x="8912225" y="4562475"/>
          <p14:tracePt t="21047" x="8732838" y="4465638"/>
          <p14:tracePt t="21063" x="8501063" y="4330700"/>
          <p14:tracePt t="21080" x="8348663" y="4232275"/>
          <p14:tracePt t="21097" x="8081963" y="4116388"/>
          <p14:tracePt t="21113" x="7848600" y="4044950"/>
          <p14:tracePt t="21130" x="7715250" y="4000500"/>
          <p14:tracePt t="21147" x="7697788" y="3973513"/>
          <p14:tracePt t="21163" x="7697788" y="3929063"/>
          <p14:tracePt t="21180" x="7697788" y="3867150"/>
          <p14:tracePt t="21197" x="7715250" y="3768725"/>
          <p14:tracePt t="21213" x="7751763" y="3660775"/>
          <p14:tracePt t="21230" x="7796213" y="3544888"/>
          <p14:tracePt t="21247" x="7796213" y="3402013"/>
          <p14:tracePt t="21263" x="7796213" y="3303588"/>
          <p14:tracePt t="21280" x="7796213" y="3224213"/>
          <p14:tracePt t="21297" x="7796213" y="3170238"/>
          <p14:tracePt t="21313" x="7796213" y="3116263"/>
          <p14:tracePt t="21330" x="7796213" y="3081338"/>
          <p14:tracePt t="21347" x="7786688" y="3036888"/>
          <p14:tracePt t="21363" x="7751763" y="3000375"/>
          <p14:tracePt t="21380" x="7724775" y="2973388"/>
          <p14:tracePt t="21397" x="7705725" y="2965450"/>
          <p14:tracePt t="21413" x="7670800" y="2946400"/>
          <p14:tracePt t="21430" x="7589838" y="2928938"/>
          <p14:tracePt t="21447" x="7500938" y="2901950"/>
          <p14:tracePt t="21463" x="7375525" y="2847975"/>
          <p14:tracePt t="21480" x="7224713" y="2795588"/>
          <p14:tracePt t="21497" x="7081838" y="2741613"/>
          <p14:tracePt t="21513" x="6919913" y="2679700"/>
          <p14:tracePt t="21530" x="6813550" y="2625725"/>
          <p14:tracePt t="21547" x="6796088" y="2608263"/>
          <p14:tracePt t="21563" x="6759575" y="2581275"/>
          <p14:tracePt t="21580" x="6724650" y="2536825"/>
          <p14:tracePt t="21597" x="6670675" y="2509838"/>
          <p14:tracePt t="21614" x="6589713" y="2465388"/>
          <p14:tracePt t="21630" x="6456363" y="2411413"/>
          <p14:tracePt t="21647" x="6384925" y="2384425"/>
          <p14:tracePt t="21663" x="6375400" y="2374900"/>
          <p14:tracePt t="21680" x="6367463" y="2366963"/>
          <p14:tracePt t="21697" x="6357938" y="2357438"/>
          <p14:tracePt t="21713" x="6357938" y="2347913"/>
          <p14:tracePt t="22520" x="6367463" y="2347913"/>
          <p14:tracePt t="22526" x="6375400" y="2347913"/>
          <p14:tracePt t="22535" x="6394450" y="2347913"/>
          <p14:tracePt t="22547" x="6411913" y="2347913"/>
          <p14:tracePt t="22563" x="6446838" y="2339975"/>
          <p14:tracePt t="22580" x="6491288" y="2339975"/>
          <p14:tracePt t="22597" x="6545263" y="2339975"/>
          <p14:tracePt t="22613" x="6589713" y="2339975"/>
          <p14:tracePt t="22630" x="6626225" y="2339975"/>
          <p14:tracePt t="22647" x="6688138" y="2339975"/>
          <p14:tracePt t="22663" x="6769100" y="2339975"/>
          <p14:tracePt t="22680" x="6875463" y="2347913"/>
          <p14:tracePt t="22697" x="6973888" y="2347913"/>
          <p14:tracePt t="22713" x="7045325" y="2347913"/>
          <p14:tracePt t="22730" x="7081838" y="2347913"/>
          <p14:tracePt t="22747" x="7099300" y="2347913"/>
          <p14:tracePt t="22763" x="7116763" y="2347913"/>
          <p14:tracePt t="22780" x="7126288" y="2347913"/>
          <p14:tracePt t="22797" x="7143750" y="2347913"/>
          <p14:tracePt t="22815" x="7153275" y="2347913"/>
          <p14:tracePt t="22830" x="7180263" y="2347913"/>
          <p14:tracePt t="22847" x="7215188" y="2347913"/>
          <p14:tracePt t="22863" x="7286625" y="2347913"/>
          <p14:tracePt t="22880" x="7419975" y="2347913"/>
          <p14:tracePt t="22897" x="7554913" y="2347913"/>
          <p14:tracePt t="22913" x="7661275" y="2366963"/>
          <p14:tracePt t="22930" x="7670800" y="2374900"/>
          <p14:tracePt t="23696" x="7670800" y="2384425"/>
          <p14:tracePt t="23711" x="7670800" y="2393950"/>
          <p14:tracePt t="23719" x="7680325" y="2393950"/>
          <p14:tracePt t="23730" x="7705725" y="2393950"/>
          <p14:tracePt t="23747" x="7769225" y="2393950"/>
          <p14:tracePt t="23763" x="7848600" y="2393950"/>
          <p14:tracePt t="23780" x="7912100" y="2393950"/>
          <p14:tracePt t="23797" x="7956550" y="2419350"/>
          <p14:tracePt t="23813" x="8001000" y="2428875"/>
          <p14:tracePt t="23830" x="8045450" y="2455863"/>
          <p14:tracePt t="23847" x="8099425" y="2465388"/>
          <p14:tracePt t="23863" x="8170863" y="2473325"/>
          <p14:tracePt t="23880" x="8269288" y="2473325"/>
          <p14:tracePt t="23897" x="8348663" y="2473325"/>
          <p14:tracePt t="23913" x="8447088" y="2490788"/>
          <p14:tracePt t="23930" x="8501063" y="2509838"/>
          <p14:tracePt t="23947" x="8562975" y="2517775"/>
          <p14:tracePt t="23963" x="8609013" y="2527300"/>
          <p14:tracePt t="23980" x="8626475" y="2527300"/>
          <p14:tracePt t="23997" x="8634413" y="2527300"/>
          <p14:tracePt t="24104" x="8643938" y="2527300"/>
          <p14:tracePt t="24112" x="8653463" y="2536825"/>
          <p14:tracePt t="24127" x="8661400" y="2544763"/>
          <p14:tracePt t="24135" x="8670925" y="2554288"/>
          <p14:tracePt t="24321" x="8680450" y="2554288"/>
          <p14:tracePt t="24327" x="8688388" y="2554288"/>
          <p14:tracePt t="24335" x="8697913" y="2554288"/>
          <p14:tracePt t="24351" x="8705850" y="2554288"/>
          <p14:tracePt t="24568" x="8715375" y="2554288"/>
          <p14:tracePt t="24584" x="8724900" y="2554288"/>
          <p14:tracePt t="25088" x="8724900" y="2544763"/>
          <p14:tracePt t="27199" x="8653463" y="2517775"/>
          <p14:tracePt t="27217" x="8474075" y="2473325"/>
          <p14:tracePt t="27233" x="8367713" y="2465388"/>
          <p14:tracePt t="27249" x="8340725" y="2446338"/>
          <p14:tracePt t="27316" x="8491538" y="2330450"/>
          <p14:tracePt t="27333" x="8688388" y="2268538"/>
          <p14:tracePt t="27349" x="8813800" y="2259013"/>
          <p14:tracePt t="27350" x="8848725" y="2268538"/>
          <p14:tracePt t="27366" x="8983663" y="2312988"/>
          <p14:tracePt t="27383" x="9037638" y="2312988"/>
          <p14:tracePt t="27399" x="9045575" y="2330450"/>
          <p14:tracePt t="27416" x="9055100" y="2330450"/>
          <p14:tracePt t="27499" x="9001125" y="2330450"/>
          <p14:tracePt t="27516" x="8858250" y="2330450"/>
          <p14:tracePt t="27532" x="8483600" y="2330450"/>
          <p14:tracePt t="27549" x="8027988" y="2330450"/>
          <p14:tracePt t="27566" x="7170738" y="2366963"/>
          <p14:tracePt t="27582" x="5500688" y="2544763"/>
          <p14:tracePt t="27599" x="4840288" y="2697163"/>
          <p14:tracePt t="27616" x="4581525" y="2759075"/>
          <p14:tracePt t="27632" x="4367213" y="2813050"/>
          <p14:tracePt t="27649" x="4133850" y="2874963"/>
          <p14:tracePt t="27666" x="3822700" y="2965450"/>
          <p14:tracePt t="27682" x="3276600" y="3071813"/>
          <p14:tracePt t="27699" x="2536825" y="3251200"/>
          <p14:tracePt t="27716" x="1884363" y="3438525"/>
          <p14:tracePt t="27732" x="1571625" y="3490913"/>
          <p14:tracePt t="27749" x="1473200" y="3509963"/>
          <p14:tracePt t="27766" x="1455738" y="3509963"/>
          <p14:tracePt t="27799" x="1438275" y="3509963"/>
          <p14:tracePt t="27816" x="1366838" y="3490913"/>
          <p14:tracePt t="27832" x="1196975" y="3465513"/>
          <p14:tracePt t="27849" x="1036638" y="3455988"/>
          <p14:tracePt t="27866" x="982663" y="3446463"/>
          <p14:tracePt t="27882" x="973138" y="3438525"/>
          <p14:tracePt t="27949" x="973138" y="3429000"/>
          <p14:tracePt t="27982" x="973138" y="3419475"/>
          <p14:tracePt t="27999" x="973138" y="3402013"/>
          <p14:tracePt t="28013" x="982663" y="3394075"/>
          <p14:tracePt t="28030" x="1036638" y="3357563"/>
          <p14:tracePt t="28047" x="1089025" y="3322638"/>
          <p14:tracePt t="28063" x="1169988" y="3303588"/>
          <p14:tracePt t="28080" x="1295400" y="3259138"/>
          <p14:tracePt t="28097" x="1393825" y="3232150"/>
          <p14:tracePt t="28113" x="1455738" y="3224213"/>
          <p14:tracePt t="28130" x="1527175" y="3197225"/>
          <p14:tracePt t="28146" x="1562100" y="3187700"/>
          <p14:tracePt t="28163" x="1581150" y="3179763"/>
          <p14:tracePt t="28180" x="1589088" y="3179763"/>
          <p14:tracePt t="28197" x="1616075" y="3170238"/>
          <p14:tracePt t="28213" x="1643063" y="3152775"/>
          <p14:tracePt t="28230" x="1670050" y="3152775"/>
          <p14:tracePt t="28246" x="1697038" y="3143250"/>
          <p14:tracePt t="28295" x="1704975" y="3143250"/>
          <p14:tracePt t="28303" x="1714500" y="3143250"/>
          <p14:tracePt t="28567" x="1731963" y="3143250"/>
          <p14:tracePt t="28583" x="1751013" y="3143250"/>
          <p14:tracePt t="28591" x="1768475" y="3143250"/>
          <p14:tracePt t="28599" x="1795463" y="3143250"/>
          <p14:tracePt t="28613" x="1830388" y="3143250"/>
          <p14:tracePt t="28630" x="2017713" y="3143250"/>
          <p14:tracePt t="28646" x="2125663" y="3143250"/>
          <p14:tracePt t="28663" x="2170113" y="3143250"/>
          <p14:tracePt t="28680" x="2187575" y="3143250"/>
          <p14:tracePt t="28697" x="2197100" y="3143250"/>
          <p14:tracePt t="28713" x="2224088" y="3143250"/>
          <p14:tracePt t="28730" x="2268538" y="3152775"/>
          <p14:tracePt t="28746" x="2366963" y="3152775"/>
          <p14:tracePt t="28763" x="2490788" y="3152775"/>
          <p14:tracePt t="28780" x="2536825" y="3143250"/>
          <p14:tracePt t="28796" x="2562225" y="3143250"/>
          <p14:tracePt t="28813" x="2581275" y="3143250"/>
          <p14:tracePt t="28848" x="2589213" y="3143250"/>
          <p14:tracePt t="28855" x="2598738" y="3143250"/>
          <p14:tracePt t="28863" x="2608263" y="3143250"/>
          <p14:tracePt t="28880" x="2633663" y="3143250"/>
          <p14:tracePt t="28896" x="2660650" y="3143250"/>
          <p14:tracePt t="28913" x="2679700" y="3143250"/>
          <p14:tracePt t="28951" x="2697163" y="3143250"/>
          <p14:tracePt t="28963" x="2714625" y="3143250"/>
          <p14:tracePt t="28980" x="2732088" y="3143250"/>
          <p14:tracePt t="28997" x="2768600" y="3160713"/>
          <p14:tracePt t="29013" x="2795588" y="3160713"/>
          <p14:tracePt t="29030" x="2884488" y="3160713"/>
          <p14:tracePt t="29046" x="2982913" y="3160713"/>
          <p14:tracePt t="29063" x="3027363" y="3160713"/>
          <p14:tracePt t="29080" x="3044825" y="3160713"/>
          <p14:tracePt t="29113" x="3054350" y="3160713"/>
          <p14:tracePt t="29130" x="3071813" y="3160713"/>
          <p14:tracePt t="29147" x="3108325" y="3160713"/>
          <p14:tracePt t="29163" x="3160713" y="3160713"/>
          <p14:tracePt t="29180" x="3214688" y="3143250"/>
          <p14:tracePt t="29197" x="3224213" y="3143250"/>
          <p14:tracePt t="29216" x="3232150" y="3143250"/>
          <p14:tracePt t="29230" x="3276600" y="3143250"/>
          <p14:tracePt t="29246" x="3348038" y="3143250"/>
          <p14:tracePt t="29263" x="3446463" y="3143250"/>
          <p14:tracePt t="29280" x="3571875" y="3143250"/>
          <p14:tracePt t="29297" x="3679825" y="3143250"/>
          <p14:tracePt t="29313" x="3795713" y="3143250"/>
          <p14:tracePt t="29330" x="3911600" y="3143250"/>
          <p14:tracePt t="29347" x="4027488" y="3143250"/>
          <p14:tracePt t="29363" x="4152900" y="3143250"/>
          <p14:tracePt t="29380" x="4214813" y="3143250"/>
          <p14:tracePt t="29397" x="4251325" y="3143250"/>
          <p14:tracePt t="29413" x="4268788" y="3143250"/>
          <p14:tracePt t="29431" x="4276725" y="3143250"/>
          <p14:tracePt t="29447" x="4295775" y="3143250"/>
          <p14:tracePt t="29560" x="4303713" y="3143250"/>
          <p14:tracePt t="30088" x="4330700" y="3143250"/>
          <p14:tracePt t="30098" x="4375150" y="3143250"/>
          <p14:tracePt t="30113" x="4554538" y="3143250"/>
          <p14:tracePt t="30130" x="4786313" y="3143250"/>
          <p14:tracePt t="30147" x="5010150" y="3143250"/>
          <p14:tracePt t="30164" x="5214938" y="3143250"/>
          <p14:tracePt t="30180" x="5375275" y="3143250"/>
          <p14:tracePt t="30197" x="5545138" y="3143250"/>
          <p14:tracePt t="30213" x="5643563" y="3143250"/>
          <p14:tracePt t="30230" x="5715000" y="3143250"/>
          <p14:tracePt t="30247" x="5786438" y="3143250"/>
          <p14:tracePt t="30263" x="5813425" y="3143250"/>
          <p14:tracePt t="30280" x="5902325" y="3170238"/>
          <p14:tracePt t="30297" x="6027738" y="3214688"/>
          <p14:tracePt t="30313" x="6116638" y="3224213"/>
          <p14:tracePt t="30330" x="6180138" y="3232150"/>
          <p14:tracePt t="30346" x="6242050" y="3232150"/>
          <p14:tracePt t="30363" x="6340475" y="3241675"/>
          <p14:tracePt t="30380" x="6402388" y="3259138"/>
          <p14:tracePt t="30396" x="6465888" y="3259138"/>
          <p14:tracePt t="30413" x="6465888" y="3268663"/>
          <p14:tracePt t="30430" x="6483350" y="3268663"/>
          <p14:tracePt t="30446" x="6500813" y="3268663"/>
          <p14:tracePt t="30736" x="6500813" y="3276600"/>
          <p14:tracePt t="30808" x="6500813" y="3286125"/>
          <p14:tracePt t="30815" x="6500813" y="3295650"/>
          <p14:tracePt t="30831" x="6491288" y="3295650"/>
          <p14:tracePt t="30847" x="6491288" y="3303588"/>
          <p14:tracePt t="31016" x="6483350" y="3303588"/>
          <p14:tracePt t="31033" x="6465888" y="3322638"/>
          <p14:tracePt t="31047" x="6456363" y="3322638"/>
          <p14:tracePt t="31055" x="6446838" y="3322638"/>
          <p14:tracePt t="32534" x="6429375" y="3322638"/>
          <p14:tracePt t="32599" x="6419850" y="3322638"/>
          <p14:tracePt t="32716" x="6419850" y="3303588"/>
          <p14:tracePt t="32734" x="6419850" y="3286125"/>
          <p14:tracePt t="32750" x="6429375" y="3259138"/>
          <p14:tracePt t="32766" x="6456363" y="3241675"/>
          <p14:tracePt t="32784" x="6491288" y="3241675"/>
          <p14:tracePt t="32800" x="6589713" y="3241675"/>
          <p14:tracePt t="32817" x="6653213" y="3241675"/>
          <p14:tracePt t="32834" x="6688138" y="3241675"/>
          <p14:tracePt t="32849" x="6724650" y="3241675"/>
          <p14:tracePt t="32866" x="6840538" y="3268663"/>
          <p14:tracePt t="32883" x="7037388" y="3295650"/>
          <p14:tracePt t="32899" x="7323138" y="3295650"/>
          <p14:tracePt t="32916" x="7491413" y="3295650"/>
          <p14:tracePt t="32933" x="7554913" y="3295650"/>
          <p14:tracePt t="32949" x="7616825" y="3295650"/>
          <p14:tracePt t="32966" x="7786688" y="3313113"/>
          <p14:tracePt t="32984" x="7929563" y="3330575"/>
          <p14:tracePt t="33000" x="8062913" y="3348038"/>
          <p14:tracePt t="33017" x="8116888" y="3348038"/>
          <p14:tracePt t="33034" x="8153400" y="3375025"/>
          <p14:tracePt t="33050" x="8215313" y="3411538"/>
          <p14:tracePt t="33066" x="8340725" y="3473450"/>
          <p14:tracePt t="33083" x="8528050" y="3544888"/>
          <p14:tracePt t="33100" x="8759825" y="3616325"/>
          <p14:tracePt t="33116" x="9001125" y="3679825"/>
          <p14:tracePt t="33133" x="9286875" y="3705225"/>
          <p14:tracePt t="33150" x="9563100" y="3741738"/>
          <p14:tracePt t="33166" x="9634538" y="3768725"/>
          <p14:tracePt t="33189" x="9688513" y="3786188"/>
          <p14:tracePt t="33203" x="9725025" y="3786188"/>
          <p14:tracePt t="33217" x="9777413" y="3786188"/>
          <p14:tracePt t="33234" x="9840913" y="3786188"/>
          <p14:tracePt t="33250" x="9929813" y="3786188"/>
          <p14:tracePt t="33266" x="10090150" y="3813175"/>
          <p14:tracePt t="33283" x="10367963" y="3884613"/>
          <p14:tracePt t="33300" x="10555288" y="3919538"/>
          <p14:tracePt t="33316" x="10752138" y="3946525"/>
          <p14:tracePt t="33334" x="10974388" y="3983038"/>
          <p14:tracePt t="33350" x="11161713" y="4010025"/>
          <p14:tracePt t="33366" x="11287125" y="4037013"/>
          <p14:tracePt t="33384" x="11314113" y="4037013"/>
          <p14:tracePt t="33400" x="11323638" y="4037013"/>
          <p14:tracePt t="33416" x="11331575" y="4044950"/>
          <p14:tracePt t="33434" x="11376025" y="4044950"/>
          <p14:tracePt t="33450" x="11447463" y="4081463"/>
          <p14:tracePt t="33466" x="11545888" y="4098925"/>
          <p14:tracePt t="33483" x="11609388" y="4125913"/>
          <p14:tracePt t="33500" x="11626850" y="4143375"/>
          <p14:tracePt t="33650" x="11590338" y="4143375"/>
          <p14:tracePt t="33666" x="11555413" y="4143375"/>
          <p14:tracePt t="33683" x="11501438" y="4143375"/>
          <p14:tracePt t="33700" x="11439525" y="4143375"/>
          <p14:tracePt t="33716" x="11323638" y="4143375"/>
          <p14:tracePt t="33733" x="11198225" y="4143375"/>
          <p14:tracePt t="33750" x="11117263" y="4143375"/>
          <p14:tracePt t="33766" x="11063288" y="4143375"/>
          <p14:tracePt t="33833" x="11037888" y="4143375"/>
          <p14:tracePt t="33850" x="10956925" y="4143375"/>
          <p14:tracePt t="33866" x="10902950" y="4143375"/>
          <p14:tracePt t="33883" x="10895013" y="4143375"/>
          <p14:tracePt t="33933" x="10848975" y="4143375"/>
          <p14:tracePt t="33950" x="10715625" y="4160838"/>
          <p14:tracePt t="33966" x="10599738" y="4187825"/>
          <p14:tracePt t="33983" x="10537825" y="4187825"/>
          <p14:tracePt t="34000" x="10510838" y="4187825"/>
          <p14:tracePt t="34016" x="10483850" y="4187825"/>
          <p14:tracePt t="34033" x="10447338" y="4205288"/>
          <p14:tracePt t="34049" x="10375900" y="4205288"/>
          <p14:tracePt t="34066" x="10242550" y="4205288"/>
          <p14:tracePt t="34083" x="10153650" y="4205288"/>
          <p14:tracePt t="34100" x="10134600" y="4205288"/>
          <p14:tracePt t="34116" x="10117138" y="4205288"/>
          <p14:tracePt t="34137" x="10099675" y="4205288"/>
          <p14:tracePt t="34150" x="10082213" y="4205288"/>
          <p14:tracePt t="34166" x="10072688" y="4205288"/>
          <p14:tracePt t="34183" x="10063163" y="4205288"/>
          <p14:tracePt t="34216" x="10055225" y="4205288"/>
          <p14:tracePt t="34233" x="10045700" y="4197350"/>
          <p14:tracePt t="34250" x="10045700" y="4187825"/>
          <p14:tracePt t="34266" x="10037763" y="4187825"/>
          <p14:tracePt t="34349" x="10028238" y="4179888"/>
          <p14:tracePt t="34366" x="10018713" y="4179888"/>
          <p14:tracePt t="34400" x="10001250" y="4170363"/>
          <p14:tracePt t="34416" x="10001250" y="4160838"/>
          <p14:tracePt t="34440" x="9991725" y="4152900"/>
          <p14:tracePt t="34483" x="9983788" y="4133850"/>
          <p14:tracePt t="34516" x="9974263" y="4125913"/>
          <p14:tracePt t="34550" x="9974263" y="4116388"/>
          <p14:tracePt t="34566" x="9974263" y="4089400"/>
          <p14:tracePt t="34584" x="9974263" y="4071938"/>
          <p14:tracePt t="34750" x="9974263" y="4062413"/>
          <p14:tracePt t="35116" x="9966325" y="4054475"/>
          <p14:tracePt t="35183" x="9956800" y="4054475"/>
          <p14:tracePt t="35216" x="9929813" y="4054475"/>
          <p14:tracePt t="35234" x="9912350" y="4054475"/>
          <p14:tracePt t="35250" x="9875838" y="4054475"/>
          <p14:tracePt t="35266" x="9840913" y="4054475"/>
          <p14:tracePt t="35283" x="9813925" y="4054475"/>
          <p14:tracePt t="35300" x="9777413" y="4054475"/>
          <p14:tracePt t="35316" x="9698038" y="4071938"/>
          <p14:tracePt t="35334" x="9626600" y="4071938"/>
          <p14:tracePt t="35350" x="9528175" y="4071938"/>
          <p14:tracePt t="35366" x="9510713" y="4071938"/>
          <p14:tracePt t="35383" x="9501188" y="4071938"/>
          <p14:tracePt t="35433" x="9491663" y="4071938"/>
          <p14:tracePt t="35450" x="9483725" y="4071938"/>
          <p14:tracePt t="35483" x="9439275" y="4071938"/>
          <p14:tracePt t="35500" x="9402763" y="4054475"/>
          <p14:tracePt t="35516" x="9358313" y="4054475"/>
          <p14:tracePt t="35534" x="9340850" y="4054475"/>
          <p14:tracePt t="35566" x="9323388" y="4037013"/>
          <p14:tracePt t="35584" x="9313863" y="4037013"/>
          <p14:tracePt t="35600" x="9296400" y="4037013"/>
          <p14:tracePt t="35616" x="9277350" y="4037013"/>
          <p14:tracePt t="35666" x="9259888" y="4037013"/>
          <p14:tracePt t="35683" x="9224963" y="4010025"/>
          <p14:tracePt t="35699" x="9215438" y="4010025"/>
          <p14:tracePt t="35716" x="9205913" y="4010025"/>
          <p14:tracePt t="35750" x="9197975" y="4010025"/>
          <p14:tracePt t="35850" x="9188450" y="4010025"/>
          <p14:tracePt t="35866" x="9170988" y="4000500"/>
          <p14:tracePt t="35883" x="9161463" y="3990975"/>
          <p14:tracePt t="36066" x="9153525" y="3983038"/>
          <p14:tracePt t="36466" x="9144000" y="3983038"/>
          <p14:tracePt t="36500" x="9134475" y="3983038"/>
          <p14:tracePt t="36516" x="9117013" y="3983038"/>
          <p14:tracePt t="36533" x="9090025" y="3983038"/>
          <p14:tracePt t="36550" x="9082088" y="3983038"/>
          <p14:tracePt t="36566" x="9028113" y="3983038"/>
          <p14:tracePt t="36584" x="8991600" y="3965575"/>
          <p14:tracePt t="36600" x="8974138" y="3965575"/>
          <p14:tracePt t="36616" x="8966200" y="3965575"/>
          <p14:tracePt t="36633" x="8947150" y="3956050"/>
          <p14:tracePt t="36650" x="8885238" y="3938588"/>
          <p14:tracePt t="36666" x="8777288" y="3911600"/>
          <p14:tracePt t="36683" x="8653463" y="3867150"/>
          <p14:tracePt t="36700" x="8537575" y="3857625"/>
          <p14:tracePt t="36716" x="8447088" y="3840163"/>
          <p14:tracePt t="36733" x="8412163" y="3830638"/>
          <p14:tracePt t="36750" x="8375650" y="3830638"/>
          <p14:tracePt t="36766" x="8296275" y="3813175"/>
          <p14:tracePt t="36783" x="8259763" y="3813175"/>
          <p14:tracePt t="36800" x="8224838" y="3813175"/>
          <p14:tracePt t="36816" x="8197850" y="3813175"/>
          <p14:tracePt t="36834" x="8188325" y="3813175"/>
          <p14:tracePt t="36850" x="8180388" y="3813175"/>
          <p14:tracePt t="36900" x="8161338" y="3813175"/>
          <p14:tracePt t="36916" x="8134350" y="3813175"/>
          <p14:tracePt t="36934" x="8108950" y="3813175"/>
          <p14:tracePt t="36950" x="8072438" y="3813175"/>
          <p14:tracePt t="36966" x="8054975" y="3813175"/>
          <p14:tracePt t="37066" x="8045450" y="3813175"/>
          <p14:tracePt t="37083" x="8037513" y="3813175"/>
          <p14:tracePt t="37116" x="8027988" y="3813175"/>
          <p14:tracePt t="37133" x="8010525" y="3813175"/>
          <p14:tracePt t="37150" x="8001000" y="3813175"/>
          <p14:tracePt t="37167" x="7983538" y="3813175"/>
          <p14:tracePt t="37183" x="7974013" y="3813175"/>
          <p14:tracePt t="37200" x="7966075" y="3803650"/>
          <p14:tracePt t="37216" x="7947025" y="3803650"/>
          <p14:tracePt t="37233" x="7929563" y="3803650"/>
          <p14:tracePt t="37283" x="7912100" y="3803650"/>
          <p14:tracePt t="37299" x="7902575" y="3803650"/>
          <p14:tracePt t="37316" x="7885113" y="3803650"/>
          <p14:tracePt t="37346" x="7875588" y="3803650"/>
          <p14:tracePt t="37536" x="7858125" y="3803650"/>
          <p14:tracePt t="37543" x="7823200" y="3803650"/>
          <p14:tracePt t="37551" x="7796213" y="3803650"/>
          <p14:tracePt t="37563" x="7742238" y="3803650"/>
          <p14:tracePt t="37579" x="7589838" y="3803650"/>
          <p14:tracePt t="37596" x="7402513" y="3803650"/>
          <p14:tracePt t="37613" x="7045325" y="3803650"/>
          <p14:tracePt t="37629" x="6902450" y="3803650"/>
          <p14:tracePt t="37646" x="6796088" y="3803650"/>
          <p14:tracePt t="37663" x="6742113" y="3803650"/>
          <p14:tracePt t="37679" x="6705600" y="3803650"/>
          <p14:tracePt t="37696" x="6680200" y="3803650"/>
          <p14:tracePt t="37713" x="6643688" y="3803650"/>
          <p14:tracePt t="37729" x="6589713" y="3803650"/>
          <p14:tracePt t="37746" x="6562725" y="3795713"/>
          <p14:tracePt t="37763" x="6537325" y="3795713"/>
          <p14:tracePt t="37780" x="6518275" y="3786188"/>
          <p14:tracePt t="37920" x="6510338" y="3786188"/>
          <p14:tracePt t="38145" x="6510338" y="3795713"/>
          <p14:tracePt t="38167" x="6510338" y="3803650"/>
          <p14:tracePt t="38175" x="6518275" y="3813175"/>
          <p14:tracePt t="38191" x="6527800" y="3822700"/>
          <p14:tracePt t="38215" x="6537325" y="3822700"/>
          <p14:tracePt t="38223" x="6537325" y="3830638"/>
          <p14:tracePt t="38247" x="6537325" y="3848100"/>
          <p14:tracePt t="38255" x="6545263" y="3857625"/>
          <p14:tracePt t="38271" x="6545263" y="3875088"/>
          <p14:tracePt t="38279" x="6545263" y="3884613"/>
          <p14:tracePt t="38296" x="6545263" y="3902075"/>
          <p14:tracePt t="38313" x="6545263" y="3919538"/>
          <p14:tracePt t="38329" x="6545263" y="3929063"/>
          <p14:tracePt t="38346" x="6537325" y="3956050"/>
          <p14:tracePt t="38363" x="6518275" y="3973513"/>
          <p14:tracePt t="38379" x="6500813" y="3990975"/>
          <p14:tracePt t="38396" x="6491288" y="4010025"/>
          <p14:tracePt t="38413" x="6456363" y="4017963"/>
          <p14:tracePt t="38429" x="6438900" y="4027488"/>
          <p14:tracePt t="38446" x="6394450" y="4037013"/>
          <p14:tracePt t="38463" x="6375400" y="4037013"/>
          <p14:tracePt t="38479" x="6357938" y="4037013"/>
          <p14:tracePt t="38513" x="6348413" y="4044950"/>
          <p14:tracePt t="38543" x="6340475" y="4044950"/>
          <p14:tracePt t="38560" x="6323013" y="4044950"/>
          <p14:tracePt t="38567" x="6303963" y="4044950"/>
          <p14:tracePt t="38579" x="6296025" y="4044950"/>
          <p14:tracePt t="38596" x="6251575" y="4044950"/>
          <p14:tracePt t="38613" x="6232525" y="4044950"/>
          <p14:tracePt t="38629" x="6215063" y="4044950"/>
          <p14:tracePt t="38646" x="6197600" y="4044950"/>
          <p14:tracePt t="38663" x="6161088" y="4044950"/>
          <p14:tracePt t="38679" x="6099175" y="4044950"/>
          <p14:tracePt t="38696" x="6037263" y="4062413"/>
          <p14:tracePt t="38713" x="5973763" y="4089400"/>
          <p14:tracePt t="38729" x="5919788" y="4108450"/>
          <p14:tracePt t="38746" x="5884863" y="4108450"/>
          <p14:tracePt t="38763" x="5857875" y="4108450"/>
          <p14:tracePt t="38779" x="5848350" y="4116388"/>
          <p14:tracePt t="39081" x="5840413" y="4116388"/>
          <p14:tracePt t="39103" x="5830888" y="4116388"/>
          <p14:tracePt t="39111" x="5822950" y="4125913"/>
          <p14:tracePt t="39119" x="5803900" y="4125913"/>
          <p14:tracePt t="39129" x="5786438" y="4125913"/>
          <p14:tracePt t="39146" x="5688013" y="4125913"/>
          <p14:tracePt t="39163" x="5572125" y="4125913"/>
          <p14:tracePt t="39179" x="5465763" y="4125913"/>
          <p14:tracePt t="39196" x="5411788" y="4125913"/>
          <p14:tracePt t="39213" x="5402263" y="4125913"/>
          <p14:tracePt t="39229" x="5394325" y="4125913"/>
          <p14:tracePt t="39246" x="5384800" y="4125913"/>
          <p14:tracePt t="39263" x="5357813" y="4108450"/>
          <p14:tracePt t="39279" x="5322888" y="4089400"/>
          <p14:tracePt t="39296" x="5295900" y="4081463"/>
          <p14:tracePt t="39312" x="5276850" y="4062413"/>
          <p14:tracePt t="39329" x="5268913" y="4054475"/>
          <p14:tracePt t="39346" x="5259388" y="4044950"/>
          <p14:tracePt t="39363" x="5251450" y="4037013"/>
          <p14:tracePt t="39379" x="5241925" y="4027488"/>
          <p14:tracePt t="40120" x="5232400" y="4027488"/>
          <p14:tracePt t="40134" x="5214938" y="4027488"/>
          <p14:tracePt t="40146" x="5180013" y="4027488"/>
          <p14:tracePt t="40163" x="5133975" y="4027488"/>
          <p14:tracePt t="40179" x="5062538" y="4027488"/>
          <p14:tracePt t="40197" x="4965700" y="4027488"/>
          <p14:tracePt t="40213" x="4894263" y="4027488"/>
          <p14:tracePt t="40230" x="4848225" y="4027488"/>
          <p14:tracePt t="40247" x="4768850" y="4027488"/>
          <p14:tracePt t="40263" x="4705350" y="4027488"/>
          <p14:tracePt t="40279" x="4660900" y="4027488"/>
          <p14:tracePt t="40296" x="4616450" y="4027488"/>
          <p14:tracePt t="40313" x="4598988" y="4017963"/>
          <p14:tracePt t="40329" x="4589463" y="4017963"/>
          <p14:tracePt t="40346" x="4581525" y="4017963"/>
          <p14:tracePt t="40363" x="4562475" y="4017963"/>
          <p14:tracePt t="40379" x="4518025" y="4017963"/>
          <p14:tracePt t="40396" x="4473575" y="4010025"/>
          <p14:tracePt t="40413" x="4429125" y="4010025"/>
          <p14:tracePt t="40429" x="4375150" y="3983038"/>
          <p14:tracePt t="40446" x="4313238" y="3983038"/>
          <p14:tracePt t="40463" x="4303713" y="3973513"/>
          <p14:tracePt t="40479" x="4295775" y="3973513"/>
          <p14:tracePt t="40761" x="4286250" y="3973513"/>
          <p14:tracePt t="40775" x="4276725" y="3973513"/>
          <p14:tracePt t="40790" x="4268788" y="3973513"/>
          <p14:tracePt t="40798" x="4259263" y="3973513"/>
          <p14:tracePt t="40813" x="4251325" y="3965575"/>
          <p14:tracePt t="40829" x="4214813" y="3965575"/>
          <p14:tracePt t="40846" x="4125913" y="3965575"/>
          <p14:tracePt t="40862" x="4081463" y="3965575"/>
          <p14:tracePt t="40879" x="4054475" y="3965575"/>
          <p14:tracePt t="40896" x="4037013" y="3965575"/>
          <p14:tracePt t="40929" x="4017963" y="3965575"/>
          <p14:tracePt t="40946" x="4010025" y="3965575"/>
          <p14:tracePt t="40991" x="3990975" y="3965575"/>
          <p14:tracePt t="41007" x="3973513" y="3965575"/>
          <p14:tracePt t="41015" x="3956050" y="3965575"/>
          <p14:tracePt t="41029" x="3938588" y="3965575"/>
          <p14:tracePt t="41046" x="3875088" y="3965575"/>
          <p14:tracePt t="41062" x="3848100" y="3965575"/>
          <p14:tracePt t="41079" x="3840163" y="3965575"/>
          <p14:tracePt t="41096" x="3822700" y="3965575"/>
          <p14:tracePt t="41112" x="3786188" y="3965575"/>
          <p14:tracePt t="41129" x="3724275" y="3965575"/>
          <p14:tracePt t="41146" x="3643313" y="3973513"/>
          <p14:tracePt t="41163" x="3562350" y="3990975"/>
          <p14:tracePt t="41179" x="3473450" y="3990975"/>
          <p14:tracePt t="41196" x="3438525" y="3990975"/>
          <p14:tracePt t="41213" x="3419475" y="4010025"/>
          <p14:tracePt t="41229" x="3411538" y="4010025"/>
          <p14:tracePt t="41246" x="3394075" y="4010025"/>
          <p14:tracePt t="41262" x="3375025" y="4010025"/>
          <p14:tracePt t="41279" x="3340100" y="4010025"/>
          <p14:tracePt t="41296" x="3313113" y="4010025"/>
          <p14:tracePt t="41313" x="3286125" y="4010025"/>
          <p14:tracePt t="41329" x="3268663" y="4010025"/>
          <p14:tracePt t="41346" x="3251200" y="4010025"/>
          <p14:tracePt t="41363" x="3224213" y="4010025"/>
          <p14:tracePt t="41379" x="3205163" y="4010025"/>
          <p14:tracePt t="41396" x="3179763" y="4010025"/>
          <p14:tracePt t="41412" x="3160713" y="4010025"/>
          <p14:tracePt t="41429" x="3133725" y="4000500"/>
          <p14:tracePt t="41446" x="3062288" y="4000500"/>
          <p14:tracePt t="41462" x="3027363" y="3990975"/>
          <p14:tracePt t="41479" x="2982913" y="3990975"/>
          <p14:tracePt t="41496" x="2965450" y="3990975"/>
          <p14:tracePt t="41512" x="2955925" y="3990975"/>
          <p14:tracePt t="41529" x="2911475" y="3990975"/>
          <p14:tracePt t="41546" x="2822575" y="3990975"/>
          <p14:tracePt t="41562" x="2679700" y="3990975"/>
          <p14:tracePt t="41579" x="2544763" y="3990975"/>
          <p14:tracePt t="41596" x="2482850" y="3983038"/>
          <p14:tracePt t="41612" x="2465388" y="3983038"/>
          <p14:tracePt t="41647" x="2455863" y="3983038"/>
          <p14:tracePt t="41663" x="2446338" y="3983038"/>
          <p14:tracePt t="41670" x="2428875" y="3973513"/>
          <p14:tracePt t="41679" x="2411413" y="3965575"/>
          <p14:tracePt t="41696" x="2374900" y="3956050"/>
          <p14:tracePt t="41712" x="2357438" y="3946525"/>
          <p14:tracePt t="41729" x="2312988" y="3919538"/>
          <p14:tracePt t="41746" x="2276475" y="3911600"/>
          <p14:tracePt t="41762" x="2232025" y="3911600"/>
          <p14:tracePt t="41779" x="2224088" y="3902075"/>
          <p14:tracePt t="42816" x="2197100" y="3911600"/>
          <p14:tracePt t="42824" x="2170113" y="3919538"/>
          <p14:tracePt t="42831" x="2133600" y="3946525"/>
          <p14:tracePt t="42846" x="2081213" y="3983038"/>
          <p14:tracePt t="42862" x="2044700" y="4000500"/>
          <p14:tracePt t="42879" x="2036763" y="4000500"/>
          <p14:tracePt t="43048" x="2036763" y="4010025"/>
          <p14:tracePt t="43058" x="2036763" y="4017963"/>
          <p14:tracePt t="43072" x="2044700" y="4027488"/>
          <p14:tracePt t="43084" x="2054225" y="4037013"/>
          <p14:tracePt t="43096" x="2071688" y="4062413"/>
          <p14:tracePt t="43112" x="2089150" y="4071938"/>
          <p14:tracePt t="43129" x="2133600" y="4098925"/>
          <p14:tracePt t="43146" x="2205038" y="4160838"/>
          <p14:tracePt t="43162" x="2374900" y="4214813"/>
          <p14:tracePt t="43179" x="2911475" y="4313238"/>
          <p14:tracePt t="43196" x="3517900" y="4402138"/>
          <p14:tracePt t="43212" x="4224338" y="4500563"/>
          <p14:tracePt t="43229" x="4946650" y="4598988"/>
          <p14:tracePt t="43246" x="6062663" y="4679950"/>
          <p14:tracePt t="43262" x="7018338" y="4741863"/>
          <p14:tracePt t="43279" x="8062913" y="4795838"/>
          <p14:tracePt t="43296" x="8929688" y="4902200"/>
          <p14:tracePt t="43312" x="9715500" y="5037138"/>
          <p14:tracePt t="43329" x="10340975" y="5126038"/>
          <p14:tracePt t="43346" x="10752138" y="5214938"/>
          <p14:tracePt t="43363" x="11045825" y="5295900"/>
          <p14:tracePt t="43379" x="11260138" y="5313363"/>
          <p14:tracePt t="43396" x="11439525" y="5330825"/>
          <p14:tracePt t="43412" x="11661775" y="5330825"/>
          <p14:tracePt t="43429" x="11939588" y="5330825"/>
          <p14:tracePt t="43446" x="12188825" y="5330825"/>
          <p14:tracePt t="43600" x="12188825" y="5322888"/>
          <p14:tracePt t="43615" x="12188825" y="5313363"/>
          <p14:tracePt t="43631" x="12188825" y="5295900"/>
          <p14:tracePt t="43639" x="12180888" y="5268913"/>
          <p14:tracePt t="43646" x="12153900" y="5251450"/>
          <p14:tracePt t="43662" x="12011025" y="5170488"/>
          <p14:tracePt t="43679" x="11868150" y="5072063"/>
          <p14:tracePt t="43696" x="11688763" y="4965700"/>
          <p14:tracePt t="43712" x="11563350" y="4902200"/>
          <p14:tracePt t="43729" x="11456988" y="4848225"/>
          <p14:tracePt t="43746" x="11368088" y="4803775"/>
          <p14:tracePt t="43762" x="11304588" y="4768850"/>
          <p14:tracePt t="43779" x="11206163" y="4759325"/>
          <p14:tracePt t="43796" x="11072813" y="4759325"/>
          <p14:tracePt t="43812" x="10966450" y="4759325"/>
          <p14:tracePt t="43829" x="10895013" y="4759325"/>
          <p14:tracePt t="43846" x="10804525" y="4776788"/>
          <p14:tracePt t="43862" x="10796588" y="4786313"/>
          <p14:tracePt t="43879" x="10787063" y="4795838"/>
          <p14:tracePt t="43984" x="10777538" y="4803775"/>
          <p14:tracePt t="43998" x="10769600" y="4803775"/>
          <p14:tracePt t="44015" x="10760075" y="4803775"/>
          <p14:tracePt t="44071" x="10752138" y="4803775"/>
          <p14:tracePt t="44079" x="10742613" y="4803775"/>
          <p14:tracePt t="44087" x="10733088" y="4803775"/>
          <p14:tracePt t="44096" x="10725150" y="4803775"/>
          <p14:tracePt t="44112" x="10671175" y="4795838"/>
          <p14:tracePt t="44129" x="10609263" y="4795838"/>
          <p14:tracePt t="44146" x="10563225" y="4786313"/>
          <p14:tracePt t="44162" x="10510838" y="4768850"/>
          <p14:tracePt t="44179" x="10439400" y="4759325"/>
          <p14:tracePt t="44196" x="10402888" y="4759325"/>
          <p14:tracePt t="44212" x="10375900" y="4751388"/>
          <p14:tracePt t="44263" x="10367963" y="4751388"/>
          <p14:tracePt t="44271" x="10358438" y="4751388"/>
          <p14:tracePt t="44279" x="10348913" y="4751388"/>
          <p14:tracePt t="44296" x="10340975" y="4751388"/>
          <p14:tracePt t="44312" x="10323513" y="4751388"/>
          <p14:tracePt t="44329" x="10287000" y="4751388"/>
          <p14:tracePt t="44346" x="10269538" y="4759325"/>
          <p14:tracePt t="44362" x="10242550" y="4759325"/>
          <p14:tracePt t="44379" x="10215563" y="4759325"/>
          <p14:tracePt t="44396" x="10180638" y="4759325"/>
          <p14:tracePt t="44412" x="10171113" y="4759325"/>
          <p14:tracePt t="44447" x="10161588" y="4759325"/>
          <p14:tracePt t="44462" x="10126663" y="4759325"/>
          <p14:tracePt t="44479" x="10082213" y="4759325"/>
          <p14:tracePt t="44496" x="10037763" y="4751388"/>
          <p14:tracePt t="44512" x="9991725" y="4751388"/>
          <p14:tracePt t="44529" x="9974263" y="4751388"/>
          <p14:tracePt t="44546" x="9966325" y="4741863"/>
          <p14:tracePt t="44579" x="9956800" y="4741863"/>
          <p14:tracePt t="44695" x="9947275" y="4732338"/>
          <p14:tracePt t="44728" x="9947275" y="4714875"/>
          <p14:tracePt t="44752" x="9939338" y="4714875"/>
          <p14:tracePt t="44761" x="9939338" y="4705350"/>
          <p14:tracePt t="44792" x="9929813" y="4697413"/>
          <p14:tracePt t="45209" x="9920288" y="4697413"/>
          <p14:tracePt t="45215" x="9912350" y="4697413"/>
          <p14:tracePt t="45229" x="9894888" y="4697413"/>
          <p14:tracePt t="45246" x="9840913" y="4697413"/>
          <p14:tracePt t="45262" x="9786938" y="4679950"/>
          <p14:tracePt t="45279" x="9725025" y="4652963"/>
          <p14:tracePt t="45296" x="9661525" y="4625975"/>
          <p14:tracePt t="45312" x="9599613" y="4616450"/>
          <p14:tracePt t="45330" x="9572625" y="4608513"/>
          <p14:tracePt t="45346" x="9545638" y="4598988"/>
          <p14:tracePt t="45379" x="9537700" y="4589463"/>
          <p14:tracePt t="45396" x="9528175" y="4589463"/>
          <p14:tracePt t="45415" x="9501188" y="4589463"/>
          <p14:tracePt t="45429" x="9483725" y="4572000"/>
          <p14:tracePt t="45446" x="9402763" y="4545013"/>
          <p14:tracePt t="45462" x="9367838" y="4537075"/>
          <p14:tracePt t="45479" x="9331325" y="4527550"/>
          <p14:tracePt t="45496" x="9323388" y="4518025"/>
          <p14:tracePt t="45535" x="9304338" y="4518025"/>
          <p14:tracePt t="45546" x="9286875" y="4518025"/>
          <p14:tracePt t="45562" x="9251950" y="4518025"/>
          <p14:tracePt t="45579" x="9215438" y="4518025"/>
          <p14:tracePt t="45596" x="9153525" y="4518025"/>
          <p14:tracePt t="45612" x="9109075" y="4537075"/>
          <p14:tracePt t="45629" x="9082088" y="4545013"/>
          <p14:tracePt t="48290" x="9134475" y="4518025"/>
          <p14:tracePt t="48305" x="9180513" y="4483100"/>
          <p14:tracePt t="48366" x="9224963" y="4483100"/>
          <p14:tracePt t="48383" x="9323388" y="4483100"/>
          <p14:tracePt t="48399" x="9340850" y="4483100"/>
          <p14:tracePt t="48433" x="9099550" y="4562475"/>
          <p14:tracePt t="48449" x="8609013" y="4643438"/>
          <p14:tracePt t="48466" x="8045450" y="4732338"/>
          <p14:tracePt t="48483" x="7759700" y="4759325"/>
          <p14:tracePt t="48499" x="7616825" y="4759325"/>
          <p14:tracePt t="48516" x="7572375" y="4759325"/>
          <p14:tracePt t="48532" x="7527925" y="4751388"/>
          <p14:tracePt t="48549" x="7446963" y="4751388"/>
          <p14:tracePt t="48566" x="7304088" y="4751388"/>
          <p14:tracePt t="48583" x="6572250" y="4946650"/>
          <p14:tracePt t="48599" x="6251575" y="5045075"/>
          <p14:tracePt t="48616" x="6089650" y="5108575"/>
          <p14:tracePt t="48633" x="6037263" y="5126038"/>
          <p14:tracePt t="48649" x="5991225" y="5153025"/>
          <p14:tracePt t="48666" x="5938838" y="5170488"/>
          <p14:tracePt t="48683" x="5813425" y="5170488"/>
          <p14:tracePt t="48699" x="5483225" y="5197475"/>
          <p14:tracePt t="48716" x="5027613" y="5241925"/>
          <p14:tracePt t="48732" x="4724400" y="5313363"/>
          <p14:tracePt t="48749" x="4554538" y="5348288"/>
          <p14:tracePt t="48766" x="4491038" y="5375275"/>
          <p14:tracePt t="48783" x="4465638" y="5394325"/>
          <p14:tracePt t="48799" x="4446588" y="5411788"/>
          <p14:tracePt t="48816" x="4402138" y="5438775"/>
          <p14:tracePt t="48833" x="4241800" y="5527675"/>
          <p14:tracePt t="48849" x="3857625" y="5661025"/>
          <p14:tracePt t="48866" x="3429000" y="5822950"/>
          <p14:tracePt t="48883" x="3251200" y="5919788"/>
          <p14:tracePt t="48900" x="3232150" y="5929313"/>
          <p14:tracePt t="48966" x="3224213" y="5938838"/>
          <p14:tracePt t="49000" x="3205163" y="5911850"/>
          <p14:tracePt t="49016" x="3197225" y="5894388"/>
          <p14:tracePt t="49033" x="3187700" y="5875338"/>
          <p14:tracePt t="49049" x="3133725" y="5813425"/>
          <p14:tracePt t="49066" x="3027363" y="5741988"/>
          <p14:tracePt t="49083" x="2901950" y="5697538"/>
          <p14:tracePt t="49099" x="2813050" y="5643563"/>
          <p14:tracePt t="49116" x="2768600" y="5626100"/>
          <p14:tracePt t="49132" x="2759075" y="5608638"/>
          <p14:tracePt t="49166" x="2759075" y="5599113"/>
          <p14:tracePt t="49266" x="2759075" y="5562600"/>
          <p14:tracePt t="49283" x="2759075" y="5545138"/>
          <p14:tracePt t="49299" x="2759075" y="5527675"/>
          <p14:tracePt t="49316" x="2759075" y="5510213"/>
          <p14:tracePt t="49332" x="2759075" y="5500688"/>
          <p14:tracePt t="49416" x="2759075" y="5491163"/>
          <p14:tracePt t="49483" x="2759075" y="5483225"/>
          <p14:tracePt t="49499" x="2768600" y="5473700"/>
          <p14:tracePt t="49516" x="2776538" y="5456238"/>
          <p14:tracePt t="49583" x="2786063" y="5456238"/>
          <p14:tracePt t="49616" x="2822575" y="5438775"/>
          <p14:tracePt t="49633" x="2867025" y="5419725"/>
          <p14:tracePt t="49649" x="2911475" y="5411788"/>
          <p14:tracePt t="49666" x="2955925" y="5411788"/>
          <p14:tracePt t="49683" x="2990850" y="5411788"/>
          <p14:tracePt t="49699" x="3017838" y="5411788"/>
          <p14:tracePt t="49716" x="3036888" y="5411788"/>
          <p14:tracePt t="49732" x="3044825" y="5411788"/>
          <p14:tracePt t="49749" x="3062288" y="5411788"/>
          <p14:tracePt t="49766" x="3125788" y="5411788"/>
          <p14:tracePt t="49783" x="3268663" y="5411788"/>
          <p14:tracePt t="49799" x="3402013" y="5411788"/>
          <p14:tracePt t="49816" x="3562350" y="5411788"/>
          <p14:tracePt t="49833" x="3660775" y="5411788"/>
          <p14:tracePt t="49850" x="3714750" y="5411788"/>
          <p14:tracePt t="49866" x="3759200" y="5411788"/>
          <p14:tracePt t="49884" x="3795713" y="5411788"/>
          <p14:tracePt t="49901" x="3830638" y="5411788"/>
          <p14:tracePt t="49916" x="3875088" y="5402263"/>
          <p14:tracePt t="49932" x="3894138" y="5402263"/>
          <p14:tracePt t="49950" x="3938588" y="5394325"/>
          <p14:tracePt t="49966" x="3956050" y="5394325"/>
          <p14:tracePt t="49983" x="4017963" y="5384800"/>
          <p14:tracePt t="49999" x="4089400" y="5367338"/>
          <p14:tracePt t="50016" x="4197350" y="5367338"/>
          <p14:tracePt t="50033" x="4322763" y="5348288"/>
          <p14:tracePt t="50049" x="4429125" y="5330825"/>
          <p14:tracePt t="50066" x="4500563" y="5330825"/>
          <p14:tracePt t="50083" x="4572000" y="5330825"/>
          <p14:tracePt t="50099" x="4625975" y="5322888"/>
          <p14:tracePt t="50116" x="4697413" y="5295900"/>
          <p14:tracePt t="50132" x="4759325" y="5295900"/>
          <p14:tracePt t="50149" x="4803775" y="5276850"/>
          <p14:tracePt t="50166" x="4857750" y="5259388"/>
          <p14:tracePt t="50184" x="4965700" y="5259388"/>
          <p14:tracePt t="50199" x="5072063" y="5259388"/>
          <p14:tracePt t="50216" x="5116513" y="5259388"/>
          <p14:tracePt t="50233" x="5126038" y="5268913"/>
          <p14:tracePt t="50249" x="5133975" y="5268913"/>
          <p14:tracePt t="50332" x="5153025" y="5268913"/>
          <p14:tracePt t="50349" x="5180013" y="5268913"/>
          <p14:tracePt t="50366" x="5197475" y="5268913"/>
          <p14:tracePt t="50383" x="5214938" y="5268913"/>
          <p14:tracePt t="50433" x="5251450" y="5268913"/>
          <p14:tracePt t="50449" x="5259388" y="5276850"/>
          <p14:tracePt t="50499" x="5276850" y="5276850"/>
          <p14:tracePt t="50516" x="5286375" y="5286375"/>
          <p14:tracePt t="50532" x="5303838" y="5295900"/>
          <p14:tracePt t="50549" x="5313363" y="5303838"/>
          <p14:tracePt t="50685" x="5322888" y="5303838"/>
          <p14:tracePt t="50699" x="5367338" y="5303838"/>
          <p14:tracePt t="50715" x="5394325" y="5303838"/>
          <p14:tracePt t="50732" x="5429250" y="5313363"/>
          <p14:tracePt t="50749" x="5456238" y="5313363"/>
          <p14:tracePt t="50766" x="5491163" y="5313363"/>
          <p14:tracePt t="50783" x="5527675" y="5313363"/>
          <p14:tracePt t="50799" x="5554663" y="5303838"/>
          <p14:tracePt t="50816" x="5608638" y="5295900"/>
          <p14:tracePt t="50833" x="5653088" y="5286375"/>
          <p14:tracePt t="50849" x="5680075" y="5286375"/>
          <p14:tracePt t="50866" x="5705475" y="5286375"/>
          <p14:tracePt t="50883" x="5741988" y="5268913"/>
          <p14:tracePt t="50899" x="5768975" y="5268913"/>
          <p14:tracePt t="50916" x="5795963" y="5259388"/>
          <p14:tracePt t="50932" x="5813425" y="5251450"/>
          <p14:tracePt t="50949" x="5867400" y="5251450"/>
          <p14:tracePt t="50962" x="5938838" y="5251450"/>
          <p14:tracePt t="50979" x="5991225" y="5251450"/>
          <p14:tracePt t="50995" x="6045200" y="5251450"/>
          <p14:tracePt t="51012" x="6089650" y="5224463"/>
          <p14:tracePt t="51029" x="6143625" y="5205413"/>
          <p14:tracePt t="51045" x="6224588" y="5187950"/>
          <p14:tracePt t="51062" x="6303963" y="5180013"/>
          <p14:tracePt t="51079" x="6330950" y="5160963"/>
          <p14:tracePt t="51160" x="6348413" y="5160963"/>
          <p14:tracePt t="51176" x="6348413" y="5170488"/>
          <p14:tracePt t="51224" x="6357938" y="5170488"/>
          <p14:tracePt t="51236" x="6357938" y="5180013"/>
          <p14:tracePt t="51246" x="6367463" y="5180013"/>
          <p14:tracePt t="51262" x="6384925" y="5187950"/>
          <p14:tracePt t="51279" x="6394450" y="5187950"/>
          <p14:tracePt t="51295" x="6402388" y="5205413"/>
          <p14:tracePt t="51472" x="6411913" y="5214938"/>
          <p14:tracePt t="51484" x="6429375" y="5224463"/>
          <p14:tracePt t="51495" x="6446838" y="5224463"/>
          <p14:tracePt t="51512" x="6510338" y="5241925"/>
          <p14:tracePt t="51529" x="6554788" y="5241925"/>
          <p14:tracePt t="51545" x="6589713" y="5241925"/>
          <p14:tracePt t="51562" x="6616700" y="5241925"/>
          <p14:tracePt t="51579" x="6626225" y="5241925"/>
          <p14:tracePt t="51595" x="6634163" y="5241925"/>
          <p14:tracePt t="51614" x="6643688" y="5241925"/>
          <p14:tracePt t="51631" x="6653213" y="5241925"/>
          <p14:tracePt t="51655" x="6670675" y="5241925"/>
          <p14:tracePt t="51663" x="6688138" y="5241925"/>
          <p14:tracePt t="51679" x="6732588" y="5241925"/>
          <p14:tracePt t="51695" x="6751638" y="5241925"/>
          <p14:tracePt t="51712" x="6759575" y="5241925"/>
          <p14:tracePt t="51808" x="6769100" y="5241925"/>
          <p14:tracePt t="51824" x="6777038" y="5241925"/>
          <p14:tracePt t="51840" x="6796088" y="5241925"/>
          <p14:tracePt t="51847" x="6804025" y="5259388"/>
          <p14:tracePt t="51862" x="6858000" y="5268913"/>
          <p14:tracePt t="51879" x="6919913" y="5268913"/>
          <p14:tracePt t="51895" x="7054850" y="5268913"/>
          <p14:tracePt t="51912" x="7161213" y="5286375"/>
          <p14:tracePt t="51929" x="7188200" y="5286375"/>
          <p14:tracePt t="51991" x="7197725" y="5295900"/>
          <p14:tracePt t="52007" x="7197725" y="5303838"/>
          <p14:tracePt t="52016" x="7205663" y="5303838"/>
          <p14:tracePt t="52029" x="7215188" y="5313363"/>
          <p14:tracePt t="52045" x="7232650" y="5313363"/>
          <p14:tracePt t="52062" x="7251700" y="5322888"/>
          <p14:tracePt t="52079" x="7259638" y="5322888"/>
          <p14:tracePt t="52095" x="7323138" y="5340350"/>
          <p14:tracePt t="52112" x="7385050" y="5348288"/>
          <p14:tracePt t="52129" x="7402513" y="5348288"/>
          <p14:tracePt t="52145" x="7419975" y="5357813"/>
          <p14:tracePt t="52162" x="7429500" y="5357813"/>
          <p14:tracePt t="52179" x="7473950" y="5357813"/>
          <p14:tracePt t="52195" x="7581900" y="5357813"/>
          <p14:tracePt t="52212" x="7732713" y="5357813"/>
          <p14:tracePt t="52229" x="7831138" y="5357813"/>
          <p14:tracePt t="52245" x="7912100" y="5357813"/>
          <p14:tracePt t="52262" x="7966075" y="5357813"/>
          <p14:tracePt t="52279" x="7991475" y="5348288"/>
          <p14:tracePt t="52352" x="8001000" y="5348288"/>
          <p14:tracePt t="52364" x="8018463" y="5348288"/>
          <p14:tracePt t="52379" x="8062913" y="5330825"/>
          <p14:tracePt t="52396" x="8116888" y="5322888"/>
          <p14:tracePt t="52412" x="8143875" y="5313363"/>
          <p14:tracePt t="52429" x="8170863" y="5303838"/>
          <p14:tracePt t="52495" x="8197850" y="5303838"/>
          <p14:tracePt t="52503" x="8242300" y="5303838"/>
          <p14:tracePt t="52512" x="8313738" y="5303838"/>
          <p14:tracePt t="52529" x="8537575" y="5303838"/>
          <p14:tracePt t="52545" x="8705850" y="5313363"/>
          <p14:tracePt t="52562" x="8777288" y="5313363"/>
          <p14:tracePt t="52579" x="8813800" y="5313363"/>
          <p14:tracePt t="52664" x="8823325" y="5313363"/>
          <p14:tracePt t="52688" x="8831263" y="5313363"/>
          <p14:tracePt t="52699" x="8840788" y="5295900"/>
          <p14:tracePt t="52719" x="8848725" y="5295900"/>
          <p14:tracePt t="52735" x="8867775" y="5295900"/>
          <p14:tracePt t="52746" x="8894763" y="5295900"/>
          <p14:tracePt t="52762" x="9010650" y="5276850"/>
          <p14:tracePt t="52779" x="9144000" y="5276850"/>
          <p14:tracePt t="52795" x="9304338" y="5241925"/>
          <p14:tracePt t="52812" x="9375775" y="5241925"/>
          <p14:tracePt t="52829" x="9385300" y="5241925"/>
          <p14:tracePt t="52903" x="9394825" y="5241925"/>
          <p14:tracePt t="52912" x="9412288" y="5241925"/>
          <p14:tracePt t="52919" x="9439275" y="5241925"/>
          <p14:tracePt t="52929" x="9466263" y="5241925"/>
          <p14:tracePt t="52945" x="9501188" y="5241925"/>
          <p14:tracePt t="52962" x="9528175" y="5241925"/>
          <p14:tracePt t="52979" x="9537700" y="5241925"/>
          <p14:tracePt t="52995" x="9555163" y="5241925"/>
          <p14:tracePt t="53012" x="9572625" y="5241925"/>
          <p14:tracePt t="53029" x="9617075" y="5241925"/>
          <p14:tracePt t="53045" x="9688513" y="5241925"/>
          <p14:tracePt t="53062" x="9823450" y="5241925"/>
          <p14:tracePt t="53079" x="10010775" y="5241925"/>
          <p14:tracePt t="53095" x="10109200" y="5241925"/>
          <p14:tracePt t="53112" x="10134600" y="5241925"/>
          <p14:tracePt t="53129" x="10144125" y="5241925"/>
          <p14:tracePt t="53183" x="10153650" y="5241925"/>
          <p14:tracePt t="53191" x="10161588" y="5241925"/>
          <p14:tracePt t="53199" x="10206038" y="5241925"/>
          <p14:tracePt t="53212" x="10252075" y="5241925"/>
          <p14:tracePt t="53229" x="10340975" y="5259388"/>
          <p14:tracePt t="53245" x="10394950" y="5276850"/>
          <p14:tracePt t="53262" x="10420350" y="5276850"/>
          <p14:tracePt t="53279" x="10439400" y="5276850"/>
          <p14:tracePt t="53295" x="10447338" y="5276850"/>
          <p14:tracePt t="53681" x="10456863" y="5276850"/>
          <p14:tracePt t="53711" x="10474325" y="5276850"/>
          <p14:tracePt t="53719" x="10491788" y="5286375"/>
          <p14:tracePt t="53729" x="10510838" y="5286375"/>
          <p14:tracePt t="53746" x="10545763" y="5303838"/>
          <p14:tracePt t="53762" x="10563225" y="5303838"/>
          <p14:tracePt t="53779" x="10590213" y="5303838"/>
          <p14:tracePt t="53795" x="10626725" y="5303838"/>
          <p14:tracePt t="53812" x="10680700" y="5303838"/>
          <p14:tracePt t="53829" x="10742613" y="5303838"/>
          <p14:tracePt t="53845" x="10777538" y="5276850"/>
          <p14:tracePt t="53862" x="10796588" y="5276850"/>
          <p14:tracePt t="54008" x="10769600" y="5276850"/>
          <p14:tracePt t="54020" x="10698163" y="5276850"/>
          <p14:tracePt t="54034" x="10510838" y="5286375"/>
          <p14:tracePt t="54045" x="10117138" y="5330825"/>
          <p14:tracePt t="54062" x="9296400" y="5429250"/>
          <p14:tracePt t="54079" x="7920038" y="5643563"/>
          <p14:tracePt t="54095" x="7242175" y="5732463"/>
          <p14:tracePt t="54112" x="6680200" y="5768975"/>
          <p14:tracePt t="54129" x="6143625" y="5768975"/>
          <p14:tracePt t="54145" x="5608638" y="5759450"/>
          <p14:tracePt t="54162" x="5045075" y="5670550"/>
          <p14:tracePt t="54179" x="4554538" y="5599113"/>
          <p14:tracePt t="54195" x="4313238" y="5572125"/>
          <p14:tracePt t="54212" x="4179888" y="5545138"/>
          <p14:tracePt t="54229" x="4108450" y="5537200"/>
          <p14:tracePt t="54245" x="4017963" y="5537200"/>
          <p14:tracePt t="54262" x="3956050" y="5537200"/>
          <p14:tracePt t="54279" x="3911600" y="5537200"/>
          <p14:tracePt t="54295" x="3840163" y="5537200"/>
          <p14:tracePt t="54312" x="3759200" y="5572125"/>
          <p14:tracePt t="54329" x="3652838" y="5608638"/>
          <p14:tracePt t="54345" x="3527425" y="5661025"/>
          <p14:tracePt t="54362" x="3394075" y="5705475"/>
          <p14:tracePt t="54379" x="3268663" y="5732463"/>
          <p14:tracePt t="54395" x="3133725" y="5759450"/>
          <p14:tracePt t="54412" x="2990850" y="5786438"/>
          <p14:tracePt t="54429" x="2919413" y="5803900"/>
          <p14:tracePt t="54445" x="2857500" y="5803900"/>
          <p14:tracePt t="54462" x="2768600" y="5803900"/>
          <p14:tracePt t="54478" x="2679700" y="5803900"/>
          <p14:tracePt t="54495" x="2527300" y="5803900"/>
          <p14:tracePt t="54512" x="2295525" y="5830888"/>
          <p14:tracePt t="54529" x="2125663" y="5857875"/>
          <p14:tracePt t="54545" x="1982788" y="5857875"/>
          <p14:tracePt t="54562" x="1839913" y="5857875"/>
          <p14:tracePt t="54579" x="1741488" y="5857875"/>
          <p14:tracePt t="54595" x="1704975" y="5857875"/>
          <p14:tracePt t="54612" x="1697038" y="5857875"/>
          <p14:tracePt t="54629" x="1687513" y="5857875"/>
          <p14:tracePt t="54645" x="1660525" y="5857875"/>
          <p14:tracePt t="54662" x="1517650" y="5857875"/>
          <p14:tracePt t="54678" x="1473200" y="5857875"/>
          <p14:tracePt t="54695" x="1438275" y="5857875"/>
          <p14:tracePt t="54856" x="1428750" y="5857875"/>
          <p14:tracePt t="54863" x="1419225" y="5857875"/>
          <p14:tracePt t="55097" x="1428750" y="5857875"/>
          <p14:tracePt t="55103" x="1438275" y="5848350"/>
          <p14:tracePt t="55127" x="1455738" y="5848350"/>
          <p14:tracePt t="55713" x="1465263" y="5848350"/>
          <p14:tracePt t="55760" x="1473200" y="5840413"/>
          <p14:tracePt t="55776" x="1482725" y="5830888"/>
          <p14:tracePt t="55789" x="1500188" y="5830888"/>
          <p14:tracePt t="55795" x="1509713" y="5830888"/>
          <p14:tracePt t="55812" x="1536700" y="5830888"/>
          <p14:tracePt t="55829" x="1562100" y="5830888"/>
          <p14:tracePt t="55845" x="1581150" y="5830888"/>
          <p14:tracePt t="55862" x="1598613" y="5830888"/>
          <p14:tracePt t="55878" x="1625600" y="5830888"/>
          <p14:tracePt t="55895" x="1660525" y="5830888"/>
          <p14:tracePt t="55912" x="1697038" y="5830888"/>
          <p14:tracePt t="55928" x="1714500" y="5830888"/>
          <p14:tracePt t="55945" x="1724025" y="5813425"/>
          <p14:tracePt t="55962" x="1751013" y="5813425"/>
          <p14:tracePt t="55978" x="1785938" y="5813425"/>
          <p14:tracePt t="55995" x="1830388" y="5813425"/>
          <p14:tracePt t="56012" x="1857375" y="5813425"/>
          <p14:tracePt t="56029" x="1874838" y="5813425"/>
          <p14:tracePt t="56045" x="1901825" y="5813425"/>
          <p14:tracePt t="56062" x="1955800" y="5813425"/>
          <p14:tracePt t="56079" x="1990725" y="5813425"/>
          <p14:tracePt t="56095" x="2009775" y="5813425"/>
          <p14:tracePt t="56128" x="2017713" y="5813425"/>
          <p14:tracePt t="56159" x="2027238" y="5813425"/>
          <p14:tracePt t="56175" x="2036763" y="5813425"/>
          <p14:tracePt t="56183" x="2044700" y="5813425"/>
          <p14:tracePt t="56195" x="2054225" y="5813425"/>
          <p14:tracePt t="56212" x="2071688" y="5813425"/>
          <p14:tracePt t="56229" x="2098675" y="5813425"/>
          <p14:tracePt t="56245" x="2108200" y="5813425"/>
          <p14:tracePt t="56262" x="2125663" y="5813425"/>
          <p14:tracePt t="56278" x="2160588" y="5813425"/>
          <p14:tracePt t="56295" x="2251075" y="5813425"/>
          <p14:tracePt t="56312" x="2384425" y="5813425"/>
          <p14:tracePt t="56329" x="2562225" y="5813425"/>
          <p14:tracePt t="56345" x="2633663" y="5813425"/>
          <p14:tracePt t="56362" x="2652713" y="5813425"/>
          <p14:tracePt t="56379" x="2670175" y="5813425"/>
          <p14:tracePt t="56395" x="2679700" y="5813425"/>
          <p14:tracePt t="56640" x="2697163" y="5813425"/>
          <p14:tracePt t="56647" x="2714625" y="5813425"/>
          <p14:tracePt t="56662" x="2732088" y="5813425"/>
          <p14:tracePt t="56678" x="2768600" y="5830888"/>
          <p14:tracePt t="56695" x="2803525" y="5830888"/>
          <p14:tracePt t="56712" x="2840038" y="5830888"/>
          <p14:tracePt t="56729" x="2919413" y="5848350"/>
          <p14:tracePt t="56745" x="3098800" y="5875338"/>
          <p14:tracePt t="56762" x="3394075" y="5884863"/>
          <p14:tracePt t="56779" x="3517900" y="5911850"/>
          <p14:tracePt t="56795" x="3527425" y="5929313"/>
          <p14:tracePt t="56855" x="3544888" y="5929313"/>
          <p14:tracePt t="56873" x="3554413" y="5929313"/>
          <p14:tracePt t="56879" x="3562350" y="5929313"/>
          <p14:tracePt t="56887" x="3581400" y="5929313"/>
          <p14:tracePt t="56903" x="3608388" y="5929313"/>
          <p14:tracePt t="56912" x="3616325" y="5929313"/>
          <p14:tracePt t="56928" x="3625850" y="5929313"/>
          <p14:tracePt t="56945" x="3643313" y="5929313"/>
          <p14:tracePt t="56962" x="3660775" y="5929313"/>
          <p14:tracePt t="56979" x="3705225" y="5929313"/>
          <p14:tracePt t="56995" x="3751263" y="5929313"/>
          <p14:tracePt t="57012" x="3830638" y="5929313"/>
          <p14:tracePt t="57028" x="3938588" y="5875338"/>
          <p14:tracePt t="57045" x="4054475" y="5822950"/>
          <p14:tracePt t="57062" x="4214813" y="5776913"/>
          <p14:tracePt t="57078" x="4276725" y="5768975"/>
          <p14:tracePt t="57095" x="4357688" y="5768975"/>
          <p14:tracePt t="57112" x="4394200" y="5776913"/>
          <p14:tracePt t="57128" x="4411663" y="5786438"/>
          <p14:tracePt t="57224" x="4419600" y="5795963"/>
          <p14:tracePt t="57312" x="4419600" y="5803900"/>
          <p14:tracePt t="57327" x="4429125" y="5803900"/>
          <p14:tracePt t="57343" x="4438650" y="5813425"/>
          <p14:tracePt t="57351" x="4446588" y="5813425"/>
          <p14:tracePt t="57362" x="4456113" y="5822950"/>
          <p14:tracePt t="57379" x="4465638" y="5822950"/>
          <p14:tracePt t="57440" x="4473575" y="5822950"/>
          <p14:tracePt t="57544" x="4483100" y="5822950"/>
          <p14:tracePt t="57555" x="4510088" y="5822950"/>
          <p14:tracePt t="57568" x="4554538" y="5822950"/>
          <p14:tracePt t="57579" x="4589463" y="5822950"/>
          <p14:tracePt t="57595" x="4679950" y="5830888"/>
          <p14:tracePt t="57612" x="4759325" y="5848350"/>
          <p14:tracePt t="57628" x="4919663" y="5867400"/>
          <p14:tracePt t="57645" x="5099050" y="5894388"/>
          <p14:tracePt t="57662" x="5322888" y="5929313"/>
          <p14:tracePt t="57678" x="5348288" y="5929313"/>
          <p14:tracePt t="57695" x="5367338" y="5929313"/>
          <p14:tracePt t="57712" x="5375275" y="5929313"/>
          <p14:tracePt t="57745" x="5394325" y="5929313"/>
          <p14:tracePt t="57791" x="5402263" y="5929313"/>
          <p14:tracePt t="57807" x="5419725" y="5929313"/>
          <p14:tracePt t="57815" x="5429250" y="5929313"/>
          <p14:tracePt t="57828" x="5473700" y="5929313"/>
          <p14:tracePt t="57845" x="5616575" y="5929313"/>
          <p14:tracePt t="57862" x="5875338" y="5929313"/>
          <p14:tracePt t="57878" x="6045200" y="5929313"/>
          <p14:tracePt t="57895" x="6126163" y="5929313"/>
          <p14:tracePt t="57912" x="6143625" y="5929313"/>
          <p14:tracePt t="57928" x="6153150" y="5929313"/>
          <p14:tracePt t="57945" x="6161088" y="5929313"/>
          <p14:tracePt t="57962" x="6197600" y="5929313"/>
          <p14:tracePt t="57978" x="6269038" y="5929313"/>
          <p14:tracePt t="57995" x="6367463" y="5929313"/>
          <p14:tracePt t="58012" x="6438900" y="5929313"/>
          <p14:tracePt t="58028" x="6483350" y="5929313"/>
          <p14:tracePt t="58045" x="6527800" y="5929313"/>
          <p14:tracePt t="58062" x="6589713" y="5929313"/>
          <p14:tracePt t="58078" x="6616700" y="5929313"/>
          <p14:tracePt t="58095" x="6626225" y="5929313"/>
          <p14:tracePt t="58112" x="6634163" y="5929313"/>
          <p14:tracePt t="58129" x="6643688" y="5929313"/>
          <p14:tracePt t="58162" x="6653213" y="5919788"/>
          <p14:tracePt t="58183" x="6670675" y="5929313"/>
          <p14:tracePt t="58199" x="6688138" y="5929313"/>
          <p14:tracePt t="58215" x="6697663" y="5938838"/>
          <p14:tracePt t="58272" x="6705600" y="5938838"/>
          <p14:tracePt t="58288" x="6715125" y="5938838"/>
          <p14:tracePt t="58299" x="6724650" y="5938838"/>
          <p14:tracePt t="58312" x="6732588" y="5938838"/>
          <p14:tracePt t="58328" x="6751638" y="5938838"/>
          <p14:tracePt t="58584" x="6759575" y="5938838"/>
          <p14:tracePt t="58599" x="6777038" y="5938838"/>
          <p14:tracePt t="58656" x="6786563" y="5929313"/>
          <p14:tracePt t="58682" x="6786563" y="5919788"/>
          <p14:tracePt t="58693" x="6786563" y="5911850"/>
          <p14:tracePt t="58712" x="6786563" y="5902325"/>
          <p14:tracePt t="58719" x="6786563" y="5894388"/>
          <p14:tracePt t="58883" x="6804025" y="5884863"/>
          <p14:tracePt t="58898" x="6902450" y="5884863"/>
          <p14:tracePt t="58912" x="6973888" y="5884863"/>
          <p14:tracePt t="58928" x="7010400" y="5884863"/>
          <p14:tracePt t="58945" x="7037388" y="5884863"/>
          <p14:tracePt t="58962" x="7072313" y="5884863"/>
          <p14:tracePt t="59015" x="7081838" y="5884863"/>
          <p14:tracePt t="59023" x="7099300" y="5875338"/>
          <p14:tracePt t="59031" x="7116763" y="5875338"/>
          <p14:tracePt t="59045" x="7143750" y="5867400"/>
          <p14:tracePt t="59062" x="7161213" y="5857875"/>
          <p14:tracePt t="59400" x="7143750" y="5848350"/>
          <p14:tracePt t="59406" x="7116763" y="5848350"/>
          <p14:tracePt t="59415" x="7108825" y="5848350"/>
          <p14:tracePt t="59428" x="7089775" y="5830888"/>
          <p14:tracePt t="59445" x="7062788" y="5830888"/>
          <p14:tracePt t="59462" x="7037388" y="5830888"/>
          <p14:tracePt t="59478" x="7018338" y="5830888"/>
          <p14:tracePt t="59495" x="7010400" y="5830888"/>
          <p14:tracePt t="59512" x="6983413" y="5830888"/>
          <p14:tracePt t="59528" x="6956425" y="5813425"/>
          <p14:tracePt t="59545" x="6929438" y="5813425"/>
          <p14:tracePt t="59562" x="6884988" y="5786438"/>
          <p14:tracePt t="59595" x="6875463" y="5776913"/>
          <p14:tracePt t="59612" x="6848475" y="57594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0.5|4.4|3.3"/>
</p:tagLst>
</file>

<file path=ppt/tags/tag10.xml><?xml version="1.0" encoding="utf-8"?>
<p:tagLst xmlns:a="http://schemas.openxmlformats.org/drawingml/2006/main" xmlns:r="http://schemas.openxmlformats.org/officeDocument/2006/relationships" xmlns:p="http://schemas.openxmlformats.org/presentationml/2006/main">
  <p:tag name="TIMING" val="|11.4|4.2"/>
</p:tagLst>
</file>

<file path=ppt/tags/tag11.xml><?xml version="1.0" encoding="utf-8"?>
<p:tagLst xmlns:a="http://schemas.openxmlformats.org/drawingml/2006/main" xmlns:r="http://schemas.openxmlformats.org/officeDocument/2006/relationships" xmlns:p="http://schemas.openxmlformats.org/presentationml/2006/main">
  <p:tag name="TIMING" val="|3.3"/>
</p:tagLst>
</file>

<file path=ppt/tags/tag2.xml><?xml version="1.0" encoding="utf-8"?>
<p:tagLst xmlns:a="http://schemas.openxmlformats.org/drawingml/2006/main" xmlns:r="http://schemas.openxmlformats.org/officeDocument/2006/relationships" xmlns:p="http://schemas.openxmlformats.org/presentationml/2006/main">
  <p:tag name="TIMING" val="|1.5|2.2"/>
</p:tagLst>
</file>

<file path=ppt/tags/tag3.xml><?xml version="1.0" encoding="utf-8"?>
<p:tagLst xmlns:a="http://schemas.openxmlformats.org/drawingml/2006/main" xmlns:r="http://schemas.openxmlformats.org/officeDocument/2006/relationships" xmlns:p="http://schemas.openxmlformats.org/presentationml/2006/main">
  <p:tag name="TIMING" val="|0.5|7.5"/>
</p:tagLst>
</file>

<file path=ppt/tags/tag4.xml><?xml version="1.0" encoding="utf-8"?>
<p:tagLst xmlns:a="http://schemas.openxmlformats.org/drawingml/2006/main" xmlns:r="http://schemas.openxmlformats.org/officeDocument/2006/relationships" xmlns:p="http://schemas.openxmlformats.org/presentationml/2006/main">
  <p:tag name="TIMING" val="|4.8|4.3|10.1|7.1|5.4|6.1|18.2|8.3|2.7|4.6"/>
</p:tagLst>
</file>

<file path=ppt/tags/tag5.xml><?xml version="1.0" encoding="utf-8"?>
<p:tagLst xmlns:a="http://schemas.openxmlformats.org/drawingml/2006/main" xmlns:r="http://schemas.openxmlformats.org/officeDocument/2006/relationships" xmlns:p="http://schemas.openxmlformats.org/presentationml/2006/main">
  <p:tag name="TIMING" val="|0.6"/>
</p:tagLst>
</file>

<file path=ppt/tags/tag6.xml><?xml version="1.0" encoding="utf-8"?>
<p:tagLst xmlns:a="http://schemas.openxmlformats.org/drawingml/2006/main" xmlns:r="http://schemas.openxmlformats.org/officeDocument/2006/relationships" xmlns:p="http://schemas.openxmlformats.org/presentationml/2006/main">
  <p:tag name="TIMING" val="|1|10.2|14.7|5.6|15.3"/>
</p:tagLst>
</file>

<file path=ppt/tags/tag7.xml><?xml version="1.0" encoding="utf-8"?>
<p:tagLst xmlns:a="http://schemas.openxmlformats.org/drawingml/2006/main" xmlns:r="http://schemas.openxmlformats.org/officeDocument/2006/relationships" xmlns:p="http://schemas.openxmlformats.org/presentationml/2006/main">
  <p:tag name="TIMING" val="|0.8|4.2|26.2|15.2"/>
</p:tagLst>
</file>

<file path=ppt/tags/tag8.xml><?xml version="1.0" encoding="utf-8"?>
<p:tagLst xmlns:a="http://schemas.openxmlformats.org/drawingml/2006/main" xmlns:r="http://schemas.openxmlformats.org/officeDocument/2006/relationships" xmlns:p="http://schemas.openxmlformats.org/presentationml/2006/main">
  <p:tag name="TIMING" val="|1|4.4|16|12.8|28.6"/>
</p:tagLst>
</file>

<file path=ppt/tags/tag9.xml><?xml version="1.0" encoding="utf-8"?>
<p:tagLst xmlns:a="http://schemas.openxmlformats.org/drawingml/2006/main" xmlns:r="http://schemas.openxmlformats.org/officeDocument/2006/relationships" xmlns:p="http://schemas.openxmlformats.org/presentationml/2006/main">
  <p:tag name="TIMING" val="|0.5|12|13.2|16.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523</TotalTime>
  <Words>612</Words>
  <Application>Microsoft Office PowerPoint</Application>
  <PresentationFormat>Widescreen</PresentationFormat>
  <Paragraphs>51</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Arabic Typesetting</vt:lpstr>
      <vt:lpstr>ArhialkhanOMJ</vt:lpstr>
      <vt:lpstr>Arial</vt:lpstr>
      <vt:lpstr>AtraiOMJ</vt:lpstr>
      <vt:lpstr>BorhalOMJ</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4</cp:revision>
  <dcterms:created xsi:type="dcterms:W3CDTF">2022-01-31T10:35:51Z</dcterms:created>
  <dcterms:modified xsi:type="dcterms:W3CDTF">2022-03-01T14:49:52Z</dcterms:modified>
</cp:coreProperties>
</file>