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4"/>
  </p:notesMasterIdLst>
  <p:sldIdLst>
    <p:sldId id="301" r:id="rId3"/>
    <p:sldId id="302" r:id="rId4"/>
    <p:sldId id="303" r:id="rId5"/>
    <p:sldId id="294" r:id="rId6"/>
    <p:sldId id="261" r:id="rId7"/>
    <p:sldId id="262" r:id="rId8"/>
    <p:sldId id="304" r:id="rId9"/>
    <p:sldId id="291" r:id="rId10"/>
    <p:sldId id="281" r:id="rId11"/>
    <p:sldId id="283" r:id="rId12"/>
    <p:sldId id="284" r:id="rId13"/>
    <p:sldId id="285" r:id="rId14"/>
    <p:sldId id="286" r:id="rId15"/>
    <p:sldId id="263" r:id="rId16"/>
    <p:sldId id="264" r:id="rId17"/>
    <p:sldId id="299" r:id="rId18"/>
    <p:sldId id="298" r:id="rId19"/>
    <p:sldId id="292" r:id="rId20"/>
    <p:sldId id="293" r:id="rId21"/>
    <p:sldId id="29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A4FF4-FE06-4743-881D-9E7E01476D1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01FB-178D-4E6E-9879-C369CD0C3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C101-2B3A-4D36-944A-C76F8DC87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54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44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1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75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7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48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1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8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53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5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3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84606E-B490-4D2A-9B20-E3CFA8517F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33E37-FAC1-42AB-919F-D662E246E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CE93C59-6AF7-44B1-A251-171545D73AF1}"/>
              </a:ext>
            </a:extLst>
          </p:cNvPr>
          <p:cNvSpPr/>
          <p:nvPr/>
        </p:nvSpPr>
        <p:spPr>
          <a:xfrm>
            <a:off x="0" y="596603"/>
            <a:ext cx="12081164" cy="450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9490967-1584-43BB-A600-E67EF5AB3B51}"/>
              </a:ext>
            </a:extLst>
          </p:cNvPr>
          <p:cNvGrpSpPr/>
          <p:nvPr/>
        </p:nvGrpSpPr>
        <p:grpSpPr>
          <a:xfrm>
            <a:off x="-100286" y="22723"/>
            <a:ext cx="2213315" cy="6488887"/>
            <a:chOff x="444329" y="36801"/>
            <a:chExt cx="2032379" cy="6568770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9D96EFE-33D1-4C83-8D2E-BFB981852704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2B8B804-045E-447D-8A57-BDCAF9026B53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D027A49-A017-45D3-B614-8DB47421B3D1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2B0B827-A022-445A-A27C-DD63E9337099}"/>
                </a:ext>
              </a:extLst>
            </p:cNvPr>
            <p:cNvSpPr/>
            <p:nvPr/>
          </p:nvSpPr>
          <p:spPr>
            <a:xfrm>
              <a:off x="939384" y="575784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F526314-DE93-4DED-80EA-2295FF0B6BC5}"/>
              </a:ext>
            </a:extLst>
          </p:cNvPr>
          <p:cNvGrpSpPr/>
          <p:nvPr/>
        </p:nvGrpSpPr>
        <p:grpSpPr>
          <a:xfrm>
            <a:off x="1687715" y="105877"/>
            <a:ext cx="2213315" cy="6488887"/>
            <a:chOff x="444329" y="36801"/>
            <a:chExt cx="2032379" cy="6568770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C995709-70A6-4D64-9388-E3DCA9FFA089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6A0436E-9627-42CF-9094-269B4BED2755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40C6EED-69C6-4E39-95E5-7AA91F37AB7D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0C57DFB9-012A-434C-B2A7-19A0E589D6C2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D14D34B5-F5AC-4929-91E5-68020FB8BDE6}"/>
              </a:ext>
            </a:extLst>
          </p:cNvPr>
          <p:cNvGrpSpPr/>
          <p:nvPr/>
        </p:nvGrpSpPr>
        <p:grpSpPr>
          <a:xfrm>
            <a:off x="3476466" y="105877"/>
            <a:ext cx="2213315" cy="6488887"/>
            <a:chOff x="444329" y="36801"/>
            <a:chExt cx="2032379" cy="656877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F541165-5D6E-4280-A8FD-0972040326B6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EF41F302-29B8-4ED3-87C5-38352BE3DDBE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D765D181-559E-494E-BE8F-1970C6742EAB}"/>
                </a:ext>
              </a:extLst>
            </p:cNvPr>
            <p:cNvSpPr/>
            <p:nvPr/>
          </p:nvSpPr>
          <p:spPr>
            <a:xfrm rot="18954734">
              <a:off x="798521" y="5277625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97C80309-73FC-4297-830E-E9B0A6B303F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400" b="0" cap="none" spc="0" dirty="0">
                <a:ln w="0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CF111EDC-AFDD-4A1D-9B57-024EC515965A}"/>
              </a:ext>
            </a:extLst>
          </p:cNvPr>
          <p:cNvGrpSpPr/>
          <p:nvPr/>
        </p:nvGrpSpPr>
        <p:grpSpPr>
          <a:xfrm>
            <a:off x="5235286" y="41303"/>
            <a:ext cx="2213315" cy="6538456"/>
            <a:chOff x="444329" y="36801"/>
            <a:chExt cx="2032379" cy="6618949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91844EA0-5490-4ED3-A2FD-4EA9BE4E505C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B3312F0-A7DF-450E-9337-84FF2115775F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56B4E7B-AADF-41FB-A85A-6081EF4E4A03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8A82ABDC-9744-4C0E-AB5E-79AD5529E2E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FD96210-2592-4187-A27E-C2F0D87A2F44}"/>
              </a:ext>
            </a:extLst>
          </p:cNvPr>
          <p:cNvGrpSpPr/>
          <p:nvPr/>
        </p:nvGrpSpPr>
        <p:grpSpPr>
          <a:xfrm>
            <a:off x="7031616" y="22723"/>
            <a:ext cx="2213315" cy="6538456"/>
            <a:chOff x="444329" y="36801"/>
            <a:chExt cx="2032379" cy="6618949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A519D309-74EC-4E84-8CE6-E65823272C88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00A7353-CAA5-4D2B-8E8C-2B1D9BFB7F44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4CD0776-8038-4500-93C1-79C0A4D38E57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108D2069-2005-4124-87CA-08714A6693CE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b="0" cap="none" spc="0" dirty="0">
                <a:ln w="0">
                  <a:solidFill>
                    <a:srgbClr val="92D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5969BD3-9052-4381-B6FB-C4F2CA1B3359}"/>
              </a:ext>
            </a:extLst>
          </p:cNvPr>
          <p:cNvGrpSpPr/>
          <p:nvPr/>
        </p:nvGrpSpPr>
        <p:grpSpPr>
          <a:xfrm>
            <a:off x="8771060" y="96461"/>
            <a:ext cx="2213315" cy="6538456"/>
            <a:chOff x="444329" y="36801"/>
            <a:chExt cx="2032379" cy="6618949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1C4AE074-EF7D-424B-9E2F-5D4077E11C2B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442C8A8-5AA4-40FD-AF04-481ED37D8DCB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4DE1BAB2-7747-4B4F-B3B6-2A44974D83E0}"/>
                </a:ext>
              </a:extLst>
            </p:cNvPr>
            <p:cNvSpPr/>
            <p:nvPr/>
          </p:nvSpPr>
          <p:spPr>
            <a:xfrm rot="18954734">
              <a:off x="820102" y="5327804"/>
              <a:ext cx="1104416" cy="1327946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8CFDE57B-F45E-4D4B-8402-72D0118684D5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6A66D85F-4D42-4FE0-A687-47D9750D46DA}"/>
              </a:ext>
            </a:extLst>
          </p:cNvPr>
          <p:cNvGrpSpPr/>
          <p:nvPr/>
        </p:nvGrpSpPr>
        <p:grpSpPr>
          <a:xfrm>
            <a:off x="10422898" y="96461"/>
            <a:ext cx="2213315" cy="6557968"/>
            <a:chOff x="444329" y="36801"/>
            <a:chExt cx="2032379" cy="6638701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29B9C846-188B-4413-8B3B-9BC4176336F8}"/>
                </a:ext>
              </a:extLst>
            </p:cNvPr>
            <p:cNvSpPr/>
            <p:nvPr/>
          </p:nvSpPr>
          <p:spPr>
            <a:xfrm>
              <a:off x="1240937" y="1556269"/>
              <a:ext cx="219582" cy="3766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82EE48AF-6593-4F65-8DEC-B1AEBDAA588A}"/>
                </a:ext>
              </a:extLst>
            </p:cNvPr>
            <p:cNvSpPr/>
            <p:nvPr/>
          </p:nvSpPr>
          <p:spPr>
            <a:xfrm>
              <a:off x="444329" y="36801"/>
              <a:ext cx="2032379" cy="1901306"/>
            </a:xfrm>
            <a:custGeom>
              <a:avLst/>
              <a:gdLst>
                <a:gd name="connsiteX0" fmla="*/ 1050309 w 2060190"/>
                <a:gd name="connsiteY0" fmla="*/ 0 h 1987456"/>
                <a:gd name="connsiteX1" fmla="*/ 2018080 w 2060190"/>
                <a:gd name="connsiteY1" fmla="*/ 606924 h 1987456"/>
                <a:gd name="connsiteX2" fmla="*/ 2060190 w 2060190"/>
                <a:gd name="connsiteY2" fmla="*/ 735273 h 1987456"/>
                <a:gd name="connsiteX3" fmla="*/ 1520931 w 2060190"/>
                <a:gd name="connsiteY3" fmla="*/ 735273 h 1987456"/>
                <a:gd name="connsiteX4" fmla="*/ 1509235 w 2060190"/>
                <a:gd name="connsiteY4" fmla="*/ 715927 h 1987456"/>
                <a:gd name="connsiteX5" fmla="*/ 1050309 w 2060190"/>
                <a:gd name="connsiteY5" fmla="*/ 496864 h 1987456"/>
                <a:gd name="connsiteX6" fmla="*/ 496864 w 2060190"/>
                <a:gd name="connsiteY6" fmla="*/ 993728 h 1987456"/>
                <a:gd name="connsiteX7" fmla="*/ 1050309 w 2060190"/>
                <a:gd name="connsiteY7" fmla="*/ 1490592 h 1987456"/>
                <a:gd name="connsiteX8" fmla="*/ 1359746 w 2060190"/>
                <a:gd name="connsiteY8" fmla="*/ 1405735 h 1987456"/>
                <a:gd name="connsiteX9" fmla="*/ 1435770 w 2060190"/>
                <a:gd name="connsiteY9" fmla="*/ 1349422 h 1987456"/>
                <a:gd name="connsiteX10" fmla="*/ 2028287 w 2060190"/>
                <a:gd name="connsiteY10" fmla="*/ 1349422 h 1987456"/>
                <a:gd name="connsiteX11" fmla="*/ 2018080 w 2060190"/>
                <a:gd name="connsiteY11" fmla="*/ 1380532 h 1987456"/>
                <a:gd name="connsiteX12" fmla="*/ 1050309 w 2060190"/>
                <a:gd name="connsiteY12" fmla="*/ 1987456 h 1987456"/>
                <a:gd name="connsiteX13" fmla="*/ 0 w 2060190"/>
                <a:gd name="connsiteY13" fmla="*/ 993728 h 1987456"/>
                <a:gd name="connsiteX14" fmla="*/ 1050309 w 2060190"/>
                <a:gd name="connsiteY14" fmla="*/ 0 h 198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60190" h="1987456">
                  <a:moveTo>
                    <a:pt x="1050309" y="0"/>
                  </a:moveTo>
                  <a:cubicBezTo>
                    <a:pt x="1485362" y="0"/>
                    <a:pt x="1858634" y="250260"/>
                    <a:pt x="2018080" y="606924"/>
                  </a:cubicBezTo>
                  <a:lnTo>
                    <a:pt x="2060190" y="735273"/>
                  </a:lnTo>
                  <a:lnTo>
                    <a:pt x="1520931" y="735273"/>
                  </a:lnTo>
                  <a:lnTo>
                    <a:pt x="1509235" y="715927"/>
                  </a:lnTo>
                  <a:cubicBezTo>
                    <a:pt x="1409776" y="583760"/>
                    <a:pt x="1241346" y="496864"/>
                    <a:pt x="1050309" y="496864"/>
                  </a:cubicBezTo>
                  <a:cubicBezTo>
                    <a:pt x="744650" y="496864"/>
                    <a:pt x="496864" y="719318"/>
                    <a:pt x="496864" y="993728"/>
                  </a:cubicBezTo>
                  <a:cubicBezTo>
                    <a:pt x="496864" y="1268138"/>
                    <a:pt x="744650" y="1490592"/>
                    <a:pt x="1050309" y="1490592"/>
                  </a:cubicBezTo>
                  <a:cubicBezTo>
                    <a:pt x="1164931" y="1490592"/>
                    <a:pt x="1271415" y="1459310"/>
                    <a:pt x="1359746" y="1405735"/>
                  </a:cubicBezTo>
                  <a:lnTo>
                    <a:pt x="1435770" y="1349422"/>
                  </a:lnTo>
                  <a:lnTo>
                    <a:pt x="2028287" y="1349422"/>
                  </a:lnTo>
                  <a:lnTo>
                    <a:pt x="2018080" y="1380532"/>
                  </a:lnTo>
                  <a:cubicBezTo>
                    <a:pt x="1858634" y="1737196"/>
                    <a:pt x="1485362" y="1987456"/>
                    <a:pt x="1050309" y="1987456"/>
                  </a:cubicBezTo>
                  <a:cubicBezTo>
                    <a:pt x="470239" y="1987456"/>
                    <a:pt x="0" y="1542549"/>
                    <a:pt x="0" y="993728"/>
                  </a:cubicBezTo>
                  <a:cubicBezTo>
                    <a:pt x="0" y="444907"/>
                    <a:pt x="470239" y="0"/>
                    <a:pt x="1050309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7C86BDE-8C0E-4AFB-81B9-C6D36D037758}"/>
                </a:ext>
              </a:extLst>
            </p:cNvPr>
            <p:cNvSpPr/>
            <p:nvPr/>
          </p:nvSpPr>
          <p:spPr>
            <a:xfrm rot="18954734">
              <a:off x="827356" y="5331042"/>
              <a:ext cx="1089908" cy="1344460"/>
            </a:xfrm>
            <a:custGeom>
              <a:avLst/>
              <a:gdLst>
                <a:gd name="connsiteX0" fmla="*/ 1323537 w 1574378"/>
                <a:gd name="connsiteY0" fmla="*/ 0 h 1699673"/>
                <a:gd name="connsiteX1" fmla="*/ 1310209 w 1574378"/>
                <a:gd name="connsiteY1" fmla="*/ 25497 h 1699673"/>
                <a:gd name="connsiteX2" fmla="*/ 1356642 w 1574378"/>
                <a:gd name="connsiteY2" fmla="*/ 261955 h 1699673"/>
                <a:gd name="connsiteX3" fmla="*/ 1511601 w 1574378"/>
                <a:gd name="connsiteY3" fmla="*/ 320231 h 1699673"/>
                <a:gd name="connsiteX4" fmla="*/ 1574378 w 1574378"/>
                <a:gd name="connsiteY4" fmla="*/ 305537 h 1699673"/>
                <a:gd name="connsiteX5" fmla="*/ 1574378 w 1574378"/>
                <a:gd name="connsiteY5" fmla="*/ 1699673 h 1699673"/>
                <a:gd name="connsiteX6" fmla="*/ 0 w 1574378"/>
                <a:gd name="connsiteY6" fmla="*/ 1699673 h 1699673"/>
                <a:gd name="connsiteX7" fmla="*/ 0 w 1574378"/>
                <a:gd name="connsiteY7" fmla="*/ 0 h 169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378" h="1699673">
                  <a:moveTo>
                    <a:pt x="1323537" y="0"/>
                  </a:moveTo>
                  <a:lnTo>
                    <a:pt x="1310209" y="25497"/>
                  </a:lnTo>
                  <a:cubicBezTo>
                    <a:pt x="1277390" y="106233"/>
                    <a:pt x="1292751" y="200067"/>
                    <a:pt x="1356642" y="261955"/>
                  </a:cubicBezTo>
                  <a:cubicBezTo>
                    <a:pt x="1399236" y="303214"/>
                    <a:pt x="1455335" y="322463"/>
                    <a:pt x="1511601" y="320231"/>
                  </a:cubicBezTo>
                  <a:lnTo>
                    <a:pt x="1574378" y="305537"/>
                  </a:lnTo>
                  <a:lnTo>
                    <a:pt x="1574378" y="1699673"/>
                  </a:lnTo>
                  <a:lnTo>
                    <a:pt x="0" y="1699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FE65CCE9-0D86-4B84-AC2B-874AC1E11984}"/>
                </a:ext>
              </a:extLst>
            </p:cNvPr>
            <p:cNvSpPr/>
            <p:nvPr/>
          </p:nvSpPr>
          <p:spPr>
            <a:xfrm>
              <a:off x="939384" y="5639592"/>
              <a:ext cx="822687" cy="64899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rgbClr val="92D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9509" r="7584" b="10837"/>
          <a:stretch/>
        </p:blipFill>
        <p:spPr>
          <a:xfrm>
            <a:off x="631065" y="940158"/>
            <a:ext cx="10358168" cy="4211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2783" y="0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8906" r="7246" b="9903"/>
          <a:stretch/>
        </p:blipFill>
        <p:spPr>
          <a:xfrm>
            <a:off x="1236371" y="1159099"/>
            <a:ext cx="10195989" cy="4224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047" y="160635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8815" r="8956" b="11274"/>
          <a:stretch/>
        </p:blipFill>
        <p:spPr>
          <a:xfrm>
            <a:off x="1146220" y="991673"/>
            <a:ext cx="9578956" cy="3992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8332" y="160676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17189" r="6696" b="13925"/>
          <a:stretch/>
        </p:blipFill>
        <p:spPr>
          <a:xfrm>
            <a:off x="1068946" y="1223493"/>
            <a:ext cx="9632342" cy="3799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7751" y="147756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03" y="2278965"/>
            <a:ext cx="6049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</a:t>
            </a:r>
          </a:p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no-40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20" y="1026938"/>
            <a:ext cx="4256839" cy="51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2997" r="2890"/>
          <a:stretch/>
        </p:blipFill>
        <p:spPr>
          <a:xfrm>
            <a:off x="355133" y="312467"/>
            <a:ext cx="11532068" cy="63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36" y="227527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209" y="20392"/>
            <a:ext cx="11506200" cy="62484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9664" y="1525232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8" y="862749"/>
            <a:ext cx="3615744" cy="2032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62749"/>
            <a:ext cx="3615744" cy="2032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3083" y="3283900"/>
            <a:ext cx="211949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2174" y="3283900"/>
            <a:ext cx="209704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 b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4230" y="3996079"/>
            <a:ext cx="5152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Act the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dialogue in groups.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04203" y="213864"/>
            <a:ext cx="2487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Black" panose="020F0502020204030203" pitchFamily="34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33" y="152309"/>
            <a:ext cx="8422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the thing that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wants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4" y="1033686"/>
            <a:ext cx="10985676" cy="563448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16710" y="1662907"/>
            <a:ext cx="1120461" cy="592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6546" y="3517465"/>
            <a:ext cx="1957589" cy="489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61" y="639712"/>
            <a:ext cx="1136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35" y="1684741"/>
            <a:ext cx="10672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does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to her mother?</a:t>
            </a:r>
          </a:p>
          <a:p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does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 from her mother?</a:t>
            </a:r>
          </a:p>
          <a:p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3.What’s for dinner?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545C69-382F-495D-82C2-DE328CAF5621}"/>
              </a:ext>
            </a:extLst>
          </p:cNvPr>
          <p:cNvSpPr/>
          <p:nvPr/>
        </p:nvSpPr>
        <p:spPr>
          <a:xfrm>
            <a:off x="4362337" y="10181"/>
            <a:ext cx="30761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8020" y="633775"/>
            <a:ext cx="516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the answer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384" y="1423035"/>
            <a:ext cx="8307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to her mother?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wants some juice and ice-cream to her mother.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 from her mum?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gets ice-cream from her mum.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What’s for dinner?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Chicken and rice.</a:t>
            </a:r>
          </a:p>
        </p:txBody>
      </p:sp>
    </p:spTree>
    <p:extLst>
      <p:ext uri="{BB962C8B-B14F-4D97-AF65-F5344CB8AC3E}">
        <p14:creationId xmlns:p14="http://schemas.microsoft.com/office/powerpoint/2010/main" val="36843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7B93A2-0664-47B7-948F-597BB2BD69AC}"/>
              </a:ext>
            </a:extLst>
          </p:cNvPr>
          <p:cNvGrpSpPr/>
          <p:nvPr/>
        </p:nvGrpSpPr>
        <p:grpSpPr>
          <a:xfrm>
            <a:off x="9551341" y="505842"/>
            <a:ext cx="2640659" cy="5486969"/>
            <a:chOff x="7066450" y="1285023"/>
            <a:chExt cx="3767170" cy="4592960"/>
          </a:xfrm>
        </p:grpSpPr>
        <p:pic>
          <p:nvPicPr>
            <p:cNvPr id="9" name="Picture 2" descr="http://www.cliparthut.com/clip-arts/1506/tree-branch-1506013.png">
              <a:extLst>
                <a:ext uri="{FF2B5EF4-FFF2-40B4-BE49-F238E27FC236}">
                  <a16:creationId xmlns:a16="http://schemas.microsoft.com/office/drawing/2014/main" xmlns="" id="{A201E4E8-42F5-4BD8-BC39-FC94398B2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61"/>
            <a:stretch/>
          </p:blipFill>
          <p:spPr bwMode="auto">
            <a:xfrm rot="5400000">
              <a:off x="6755382" y="2270166"/>
              <a:ext cx="4389306" cy="28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1E4353B-C2B0-417E-9FEB-2F60EF3624B5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0747790" y="477896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1594065" y="3486959"/>
            <a:ext cx="437496" cy="505165"/>
            <a:chOff x="5423658" y="4441589"/>
            <a:chExt cx="437496" cy="505165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79236DE-2FE8-4547-AFE2-935D5B1FDAD4}"/>
              </a:ext>
            </a:extLst>
          </p:cNvPr>
          <p:cNvGrpSpPr/>
          <p:nvPr/>
        </p:nvGrpSpPr>
        <p:grpSpPr>
          <a:xfrm>
            <a:off x="10201080" y="6339610"/>
            <a:ext cx="602115" cy="511444"/>
            <a:chOff x="1648885" y="5124923"/>
            <a:chExt cx="1078818" cy="919415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xmlns="" id="{B4D884CB-A431-43E2-B2C2-E1AFAD6F936C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xmlns="" id="{5DDC1E25-CCFE-4E3F-B670-83EBA260FB1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33">
            <a:extLst>
              <a:ext uri="{FF2B5EF4-FFF2-40B4-BE49-F238E27FC236}">
                <a16:creationId xmlns:a16="http://schemas.microsoft.com/office/drawing/2014/main" xmlns="" id="{91BB1B55-150D-46E5-B828-3D69BC7387AE}"/>
              </a:ext>
            </a:extLst>
          </p:cNvPr>
          <p:cNvSpPr/>
          <p:nvPr/>
        </p:nvSpPr>
        <p:spPr>
          <a:xfrm>
            <a:off x="11391305" y="587107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471984" y="5749160"/>
            <a:ext cx="437496" cy="505165"/>
            <a:chOff x="5423658" y="4441589"/>
            <a:chExt cx="437496" cy="505165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685722" y="6252405"/>
            <a:ext cx="437496" cy="505165"/>
            <a:chOff x="5423658" y="4441589"/>
            <a:chExt cx="437496" cy="505165"/>
          </a:xfrm>
        </p:grpSpPr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4A15ABF-CF59-48B5-B2F7-05DB932B1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0" b="97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59">
            <a:off x="10574191" y="1060279"/>
            <a:ext cx="1763578" cy="1833134"/>
          </a:xfrm>
          <a:prstGeom prst="rect">
            <a:avLst/>
          </a:prstGeom>
        </p:spPr>
      </p:pic>
      <p:sp>
        <p:nvSpPr>
          <p:cNvPr id="27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554999" y="13352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9558629" y="18515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098912" y="2768172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0009680" y="1550330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xmlns="" id="{63FB8BD8-998C-4FBF-BD22-D48BE7840347}"/>
              </a:ext>
            </a:extLst>
          </p:cNvPr>
          <p:cNvSpPr/>
          <p:nvPr/>
        </p:nvSpPr>
        <p:spPr>
          <a:xfrm>
            <a:off x="11641584" y="2788727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04E96DB-3F46-4757-BCF5-949E1E3EE045}"/>
              </a:ext>
            </a:extLst>
          </p:cNvPr>
          <p:cNvGrpSpPr/>
          <p:nvPr/>
        </p:nvGrpSpPr>
        <p:grpSpPr>
          <a:xfrm>
            <a:off x="10034488" y="5853004"/>
            <a:ext cx="437496" cy="505165"/>
            <a:chOff x="5423658" y="4441589"/>
            <a:chExt cx="437496" cy="505165"/>
          </a:xfrm>
        </p:grpSpPr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xmlns="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xmlns="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7376CF6-2D74-4B0B-ACA6-DF47C6ECC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71" y="2768172"/>
            <a:ext cx="2187529" cy="283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D46B2E-3300-497B-A426-017539025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47" y="348562"/>
            <a:ext cx="7308937" cy="54848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DB1DC3-4DDF-4BC8-AEF7-EF17101CF9DD}"/>
              </a:ext>
            </a:extLst>
          </p:cNvPr>
          <p:cNvSpPr txBox="1"/>
          <p:nvPr/>
        </p:nvSpPr>
        <p:spPr>
          <a:xfrm>
            <a:off x="-671745" y="3370973"/>
            <a:ext cx="72731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ASMA KHANOM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TEACHER 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KALACHANDPUR GPS SADAR,NOAKHALI</a:t>
            </a:r>
          </a:p>
        </p:txBody>
      </p:sp>
      <p:sp>
        <p:nvSpPr>
          <p:cNvPr id="39" name="Flowchart: Punched Tape 38">
            <a:extLst>
              <a:ext uri="{FF2B5EF4-FFF2-40B4-BE49-F238E27FC236}">
                <a16:creationId xmlns:a16="http://schemas.microsoft.com/office/drawing/2014/main" xmlns="" id="{7716841C-E4B3-4B56-834D-5CDA341A90A0}"/>
              </a:ext>
            </a:extLst>
          </p:cNvPr>
          <p:cNvSpPr/>
          <p:nvPr/>
        </p:nvSpPr>
        <p:spPr>
          <a:xfrm>
            <a:off x="3332411" y="-107254"/>
            <a:ext cx="5249533" cy="18288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C35197E-58E4-4805-9B1A-3EAD437F2B3D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BE1B71FA-7D52-4720-BEFD-93C06362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2BFD9AC3-30A6-4448-9241-847BEC81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69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1361" y="0"/>
            <a:ext cx="794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8013" y="2138274"/>
            <a:ext cx="10803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rite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foods that are mentioned in the dialogue.</a:t>
            </a:r>
          </a:p>
        </p:txBody>
      </p:sp>
    </p:spTree>
    <p:extLst>
      <p:ext uri="{BB962C8B-B14F-4D97-AF65-F5344CB8AC3E}">
        <p14:creationId xmlns:p14="http://schemas.microsoft.com/office/powerpoint/2010/main" val="33983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5314" y="116114"/>
            <a:ext cx="37592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3168 L 0.64505 0.01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1" y="-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419DDD3B-4EE6-4008-B034-E7234A40185E}"/>
              </a:ext>
            </a:extLst>
          </p:cNvPr>
          <p:cNvSpPr/>
          <p:nvPr/>
        </p:nvSpPr>
        <p:spPr>
          <a:xfrm>
            <a:off x="2362200" y="-123639"/>
            <a:ext cx="6629400" cy="179183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970B86-0041-41DD-936B-D89D3E9B5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5022987" y="1841633"/>
            <a:ext cx="1310046" cy="3712762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CD6A41-48F8-4B87-A39C-25CEEC1E835E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36D8933-8BA0-4CFA-AAC0-8C32FA54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0AB37F4-0023-4855-80A3-285CEC9B5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67" y="1668194"/>
            <a:ext cx="3538210" cy="3886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8747" y="2148080"/>
            <a:ext cx="5064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Class-Four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Unit-20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101" y="202938"/>
            <a:ext cx="9955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food song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Food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01048" y="2199436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CD6A41-48F8-4B87-A39C-25CEEC1E835E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36D8933-8BA0-4CFA-AAC0-8C32FA54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0AB37F4-0023-4855-80A3-285CEC9B5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8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5" y="1170275"/>
            <a:ext cx="2176172" cy="2385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7838" y="974899"/>
            <a:ext cx="2381327" cy="2566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50" y="915915"/>
            <a:ext cx="2332882" cy="255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22" y="993876"/>
            <a:ext cx="2218326" cy="2432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5" y="4398283"/>
            <a:ext cx="3265204" cy="1905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48971" y="2937"/>
            <a:ext cx="965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7177" y="3613105"/>
            <a:ext cx="31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cream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10" y="6215968"/>
            <a:ext cx="31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7878" y="3682120"/>
            <a:ext cx="31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3121" y="3589062"/>
            <a:ext cx="31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5200" y="3578236"/>
            <a:ext cx="311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6089" y="5350821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food and meals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562" y="0"/>
            <a:ext cx="833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our lesson 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91543" y="738685"/>
            <a:ext cx="1177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Meals</a:t>
            </a:r>
          </a:p>
        </p:txBody>
      </p:sp>
    </p:spTree>
    <p:extLst>
      <p:ext uri="{BB962C8B-B14F-4D97-AF65-F5344CB8AC3E}">
        <p14:creationId xmlns:p14="http://schemas.microsoft.com/office/powerpoint/2010/main" val="12729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8358" y="680594"/>
            <a:ext cx="834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46" y="1896166"/>
            <a:ext cx="11366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3.3.1 understand questions about objects around them.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 take part in conversations on simple topics(likes/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dislikes,hobbies,holidays,family,friends,etc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paragraphs,dialogues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simple letters.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7475" r="6680" b="10565"/>
          <a:stretch/>
        </p:blipFill>
        <p:spPr>
          <a:xfrm>
            <a:off x="1146218" y="1596978"/>
            <a:ext cx="9885110" cy="4121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047" y="289424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19343" r="6131" b="11258"/>
          <a:stretch/>
        </p:blipFill>
        <p:spPr>
          <a:xfrm>
            <a:off x="566670" y="1210614"/>
            <a:ext cx="10890486" cy="4340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3047" y="289424"/>
            <a:ext cx="813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Look,listen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224</Words>
  <Application>Microsoft Office PowerPoint</Application>
  <PresentationFormat>Widescreen</PresentationFormat>
  <Paragraphs>65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Lato Black</vt:lpstr>
      <vt:lpstr>NikoshBAN</vt:lpstr>
      <vt:lpstr>Times New Roman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Ayan</dc:creator>
  <cp:lastModifiedBy>dell</cp:lastModifiedBy>
  <cp:revision>59</cp:revision>
  <dcterms:created xsi:type="dcterms:W3CDTF">2021-08-13T15:34:36Z</dcterms:created>
  <dcterms:modified xsi:type="dcterms:W3CDTF">2022-03-01T13:35:44Z</dcterms:modified>
</cp:coreProperties>
</file>