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75" r:id="rId2"/>
    <p:sldId id="273" r:id="rId3"/>
    <p:sldId id="274" r:id="rId4"/>
    <p:sldId id="256" r:id="rId5"/>
    <p:sldId id="272" r:id="rId6"/>
    <p:sldId id="258" r:id="rId7"/>
    <p:sldId id="259" r:id="rId8"/>
    <p:sldId id="260" r:id="rId9"/>
    <p:sldId id="261" r:id="rId10"/>
    <p:sldId id="262" r:id="rId11"/>
    <p:sldId id="263" r:id="rId12"/>
    <p:sldId id="267" r:id="rId13"/>
    <p:sldId id="264" r:id="rId14"/>
    <p:sldId id="265" r:id="rId15"/>
    <p:sldId id="266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780EC-D957-4BA4-BB4A-E64CCEC4A127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3C4ED-D9CB-4762-9F81-0315EC15C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3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04C29-9CBC-4041-88E5-92683C0AA7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6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3C4ED-D9CB-4762-9F81-0315EC15C5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57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3C4ED-D9CB-4762-9F81-0315EC15C5D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5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934BF0D-E331-4636-8E3D-30CE3CB7442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1BFE326-9410-4561-B822-13563566FCF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14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BF0D-E331-4636-8E3D-30CE3CB7442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E326-9410-4561-B822-13563566F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3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BF0D-E331-4636-8E3D-30CE3CB7442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E326-9410-4561-B822-13563566FCF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40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BF0D-E331-4636-8E3D-30CE3CB7442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E326-9410-4561-B822-13563566FC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720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BF0D-E331-4636-8E3D-30CE3CB7442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E326-9410-4561-B822-13563566F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24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BF0D-E331-4636-8E3D-30CE3CB7442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E326-9410-4561-B822-13563566FC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310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BF0D-E331-4636-8E3D-30CE3CB7442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E326-9410-4561-B822-13563566FCF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27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BF0D-E331-4636-8E3D-30CE3CB7442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E326-9410-4561-B822-13563566FCF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462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BF0D-E331-4636-8E3D-30CE3CB7442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E326-9410-4561-B822-13563566FCF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72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BF0D-E331-4636-8E3D-30CE3CB7442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E326-9410-4561-B822-13563566F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4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BF0D-E331-4636-8E3D-30CE3CB7442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E326-9410-4561-B822-13563566FCF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0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BF0D-E331-4636-8E3D-30CE3CB7442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E326-9410-4561-B822-13563566F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BF0D-E331-4636-8E3D-30CE3CB7442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E326-9410-4561-B822-13563566FCF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25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BF0D-E331-4636-8E3D-30CE3CB7442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E326-9410-4561-B822-13563566FCF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41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BF0D-E331-4636-8E3D-30CE3CB7442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E326-9410-4561-B822-13563566F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3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BF0D-E331-4636-8E3D-30CE3CB7442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E326-9410-4561-B822-13563566FCF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61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BF0D-E331-4636-8E3D-30CE3CB7442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E326-9410-4561-B822-13563566F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3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34BF0D-E331-4636-8E3D-30CE3CB7442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BFE326-9410-4561-B822-13563566F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3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.blog.daum.net/kissmixer/1716296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20C69-8735-4ABD-BC7A-C06E15CE3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E6A3C5-A157-4269-9050-E693A6AFC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7924800" cy="6096000"/>
          </a:xfrm>
        </p:spPr>
      </p:pic>
    </p:spTree>
    <p:extLst>
      <p:ext uri="{BB962C8B-B14F-4D97-AF65-F5344CB8AC3E}">
        <p14:creationId xmlns:p14="http://schemas.microsoft.com/office/powerpoint/2010/main" val="60530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152400"/>
            <a:ext cx="8915400" cy="6477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বাস্তব বা চিন্তা জগতের সুনির্ধারিত বস্তুর সমাবেশ বা সংগ্রহকে সেট বলে। যেমন: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{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লাল, সবুজ, হলুদ, নীল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},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{</a:t>
            </a:r>
            <a:r>
              <a:rPr lang="en-US" sz="5400" dirty="0">
                <a:latin typeface="Times New Roman" pitchFamily="18" charset="0"/>
                <a:cs typeface="NikoshBAN" pitchFamily="2" charset="0"/>
              </a:rPr>
              <a:t>1,2,3,4}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0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1828"/>
            <a:ext cx="2819400" cy="1489572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>
          <a:xfrm>
            <a:off x="0" y="76200"/>
            <a:ext cx="9143999" cy="19394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 প্রকাশের প্রতীক সমূহ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2" y="4662051"/>
            <a:ext cx="952500" cy="9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1714497"/>
            <a:ext cx="1562103" cy="1562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703" y="1676400"/>
            <a:ext cx="2481697" cy="1866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154198"/>
            <a:ext cx="2001983" cy="17980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85359"/>
            <a:ext cx="1866900" cy="18669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21289" y="3434085"/>
            <a:ext cx="1337397" cy="3357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81400" y="3434086"/>
            <a:ext cx="1392382" cy="651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উপসেট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19799" y="3378448"/>
            <a:ext cx="2133601" cy="3913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উপসেট নয়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1" y="5715000"/>
            <a:ext cx="216001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এফসাইলন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92607" y="5712401"/>
            <a:ext cx="190499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সার্বিক সেট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889913" y="5791200"/>
            <a:ext cx="1958687" cy="378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ফাঁকা  সেট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3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7848600" cy="3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2286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85362"/>
            <a:ext cx="3047999" cy="18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be 3"/>
          <p:cNvSpPr/>
          <p:nvPr/>
        </p:nvSpPr>
        <p:spPr>
          <a:xfrm>
            <a:off x="762000" y="1905000"/>
            <a:ext cx="3047999" cy="1219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Union</a:t>
            </a:r>
            <a:endParaRPr lang="bn-BD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sz="3600" dirty="0">
                <a:latin typeface="Times New Roman" pitchFamily="18" charset="0"/>
                <a:cs typeface="NikoshBAN" pitchFamily="2" charset="0"/>
              </a:rPr>
              <a:t>( সংযোগ সেট )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4648200" y="2048238"/>
            <a:ext cx="3810000" cy="122836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Intersection</a:t>
            </a:r>
            <a:endParaRPr lang="bn-BD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(ছেদ সেট 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4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9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14859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সেট প্রকাশের পদ্ধতি দুইটি । যথা:-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Can 15"/>
          <p:cNvSpPr/>
          <p:nvPr/>
        </p:nvSpPr>
        <p:spPr>
          <a:xfrm>
            <a:off x="0" y="1676400"/>
            <a:ext cx="9144000" cy="21336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Wingdings" pitchFamily="2" charset="2"/>
              <a:buChar char="v"/>
            </a:pP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তালিকা পদ্ধতি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tabuler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method ]</a:t>
            </a:r>
          </a:p>
          <a:p>
            <a:pPr algn="ctr"/>
            <a:endParaRPr lang="en-US" dirty="0"/>
          </a:p>
        </p:txBody>
      </p:sp>
      <p:sp>
        <p:nvSpPr>
          <p:cNvPr id="21" name="Can 20"/>
          <p:cNvSpPr/>
          <p:nvPr/>
        </p:nvSpPr>
        <p:spPr>
          <a:xfrm>
            <a:off x="0" y="3962401"/>
            <a:ext cx="9144000" cy="2666999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Wingdings" pitchFamily="2" charset="2"/>
              <a:buChar char="v"/>
            </a:pP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 গঠন পদ্ধতি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 set builder method ]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3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/>
        </p:nvSpPr>
        <p:spPr>
          <a:xfrm>
            <a:off x="0" y="76200"/>
            <a:ext cx="9144000" cy="6553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১। তালিকা পদ্ধতি :-</a:t>
            </a:r>
            <a:r>
              <a:rPr lang="bn-BD" sz="3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 পদ্ধতিতে সেটের সকল উপাদান সুনির্দিষ্টভাবে উল্লেখ করে দ্বিতীয় বন্দ্বনী {  } </a:t>
            </a:r>
          </a:p>
          <a:p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 মধ্যে আবদ্ব করা হয় এবং একাধিক উপাদান থাকলে ‘কমা’ ব্যবহার করে উপাদানগুলোকে পৃথক করা হয় । যেমন- {তিথি,মিলি, তমা, সোমা }, {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a,b,c,d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}, {1,2,3,4 }</a:t>
            </a:r>
          </a:p>
          <a:p>
            <a:r>
              <a:rPr lang="bn-BD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২। সেট গঠন পদ্ধতি :-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পদ্ধতিতে সেটের সকল উপাদান সুনির্দিষ্টভাবে উল্লেখ না করে উপাদান নির্ধারণের জন্য শর্ত দেওয়া থাকে । যেমন:- 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এর চেয়ে ছোট স্বাভাবিক জোড় সংখ্যার সেট 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হলে,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= {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x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x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স্বাভাবিক জোড় সংখ্যা, 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x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&lt;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}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16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0" y="-20782"/>
            <a:ext cx="9144000" cy="15240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সেটের প্রকারভেদ: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1371600"/>
            <a:ext cx="9144000" cy="5278582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সসীম সেট: যে সেটের উপাদান সংখ্যা গণনা করে নির্ধারণ করা যায়,একে সসীম সেট বলে । যেমন: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A=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{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a,b,c,d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}, B={1,2,3,4 }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অসীম সেট : যে সেটের উপাদান সংখ্যা গণনা করে নির্ধারণ করা যায় না, একে অসীম সেট বলে । যেমন: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N=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{ 1,2,3,4,……….. }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ফাঁকা সেট : যে সেটের কোনো উপাদান নেই একে ফাঁকা সেট বলে । ফাঁকা সেটকে { }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o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প্রতীক দ্বারা প্রকাশ করা হয় ।</a:t>
            </a:r>
          </a:p>
        </p:txBody>
      </p:sp>
    </p:spTree>
    <p:extLst>
      <p:ext uri="{BB962C8B-B14F-4D97-AF65-F5344CB8AC3E}">
        <p14:creationId xmlns:p14="http://schemas.microsoft.com/office/powerpoint/2010/main" val="9679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/>
          <p:cNvSpPr/>
          <p:nvPr/>
        </p:nvSpPr>
        <p:spPr>
          <a:xfrm>
            <a:off x="381000" y="152400"/>
            <a:ext cx="8534400" cy="1600200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28600" y="1905000"/>
            <a:ext cx="8686800" cy="4800600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সেট কি ?</a:t>
            </a:r>
          </a:p>
          <a:p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সসীম সেট কি ?</a:t>
            </a:r>
          </a:p>
          <a:p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৩।সেট প্রকাশের পদ্দতি কয়টি ও কি কি?</a:t>
            </a:r>
          </a:p>
          <a:p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 তালিকা পদ্দতি প্রকাশ করঃ</a:t>
            </a:r>
          </a:p>
          <a:p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A=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{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x:x,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মৌলিক সংখ্যা এবং 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x&lt;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NikoshBAN" pitchFamily="2" charset="0"/>
              </a:rPr>
              <a:t>19}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2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irect Access Storage 3"/>
          <p:cNvSpPr/>
          <p:nvPr/>
        </p:nvSpPr>
        <p:spPr>
          <a:xfrm>
            <a:off x="304800" y="304800"/>
            <a:ext cx="8153400" cy="838200"/>
          </a:xfrm>
          <a:prstGeom prst="flowChartMagneticDru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Document 5"/>
          <p:cNvSpPr/>
          <p:nvPr/>
        </p:nvSpPr>
        <p:spPr>
          <a:xfrm>
            <a:off x="76200" y="1904999"/>
            <a:ext cx="9067800" cy="4675909"/>
          </a:xfrm>
          <a:prstGeom prst="flowChartDocumen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 = {x:x,42-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এর সকল গুননীয়ক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}সেটটিকে তালিকা পদ্ধতিতে প্রকাশ কর 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 = { 4,8,12,16,20 }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সেটটিকে সেট গঠন পদ্ধতিতে প্রকাশ কর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8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9198E6-4C9E-467C-9DA9-0F9296EAC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6" y="517907"/>
            <a:ext cx="8766808" cy="582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7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86015-AB85-4C5F-9CD5-128681414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70958F-4FE1-43A2-AD16-53892B8BA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40549" y="685800"/>
            <a:ext cx="6755038" cy="5020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91F137-1674-4601-80DD-A51835AAD629}"/>
              </a:ext>
            </a:extLst>
          </p:cNvPr>
          <p:cNvSpPr txBox="1"/>
          <p:nvPr/>
        </p:nvSpPr>
        <p:spPr>
          <a:xfrm>
            <a:off x="2930813" y="5600558"/>
            <a:ext cx="50647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m.blog.daum.net/kissmixer/1716296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7531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E4BCC-1A45-4645-A7AA-2B39DEA54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ABD67A-FD22-4792-A786-5CB20AECB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93887"/>
            <a:ext cx="7924800" cy="56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32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1"/>
            <a:ext cx="88392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49DB98-EB6E-415C-BA6B-7F14D7EB1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991600" cy="686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3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6000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8850" y="301592"/>
            <a:ext cx="4686300" cy="11113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72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223AF5-83F3-4ACA-AFA6-0A81DA3AF3E3}"/>
              </a:ext>
            </a:extLst>
          </p:cNvPr>
          <p:cNvSpPr/>
          <p:nvPr/>
        </p:nvSpPr>
        <p:spPr>
          <a:xfrm>
            <a:off x="1098030" y="1638300"/>
            <a:ext cx="6400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উত্তম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কুমার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দাস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(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দ্বারকা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নাথ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)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স্কুল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চাঁদপুর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87692169-B1C5-4E74-9E3A-3ADF7AE234EF}"/>
              </a:ext>
            </a:extLst>
          </p:cNvPr>
          <p:cNvSpPr/>
          <p:nvPr/>
        </p:nvSpPr>
        <p:spPr>
          <a:xfrm>
            <a:off x="3841230" y="46101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9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1676400" y="304800"/>
            <a:ext cx="6248400" cy="2819400"/>
          </a:xfrm>
          <a:prstGeom prst="flowChartPunchedTape">
            <a:avLst/>
          </a:prstGeom>
          <a:solidFill>
            <a:srgbClr val="FF0000"/>
          </a:solidFill>
          <a:ln>
            <a:solidFill>
              <a:srgbClr val="FFFF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urved Down Ribbon 6"/>
          <p:cNvSpPr/>
          <p:nvPr/>
        </p:nvSpPr>
        <p:spPr>
          <a:xfrm>
            <a:off x="0" y="1752600"/>
            <a:ext cx="8839200" cy="4572000"/>
          </a:xfrm>
          <a:prstGeom prst="ellipseRibbon">
            <a:avLst/>
          </a:prstGeom>
          <a:solidFill>
            <a:srgbClr val="FFFF00"/>
          </a:solidFill>
          <a:ln w="762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শ্রেণিঃঅষ্টম</a:t>
            </a:r>
          </a:p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অধ্যায়ঃসপ্তম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</a:t>
            </a:r>
            <a:endParaRPr lang="bn-BD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50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3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143000" y="76200"/>
            <a:ext cx="6781800" cy="2438400"/>
          </a:xfrm>
          <a:prstGeom prst="horizontalScroll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209800"/>
            <a:ext cx="8610600" cy="4343400"/>
          </a:xfrm>
          <a:prstGeom prst="rect">
            <a:avLst/>
          </a:prstGeom>
          <a:solidFill>
            <a:srgbClr val="FF00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সেটের সংজ্ঞা বলতে পারবে।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সেটের প্রতীক সম্পর্কে ধারণা লাভ করতে পারবে 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সেট প্রকাশের পদ্বতি কয়টি ও কিকি বলতে পার।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সেটের প্রকারভেদ বর্ণনা ও ব্যাখ্যা করতে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55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84" y="533400"/>
            <a:ext cx="3240116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99" y="2895600"/>
            <a:ext cx="3505201" cy="1752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84" y="2895601"/>
            <a:ext cx="3240116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33400"/>
            <a:ext cx="2819400" cy="16764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447800" y="2209800"/>
            <a:ext cx="2057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ফুল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67399" y="2209800"/>
            <a:ext cx="1828801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4852987"/>
            <a:ext cx="2486891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কাপ প্লেইট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67399" y="4852987"/>
            <a:ext cx="1828801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জগ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7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/>
          <p:cNvSpPr/>
          <p:nvPr/>
        </p:nvSpPr>
        <p:spPr>
          <a:xfrm>
            <a:off x="1447800" y="228600"/>
            <a:ext cx="6172200" cy="3124200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আলোচ্য বিষয়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uble Brace 4"/>
          <p:cNvSpPr/>
          <p:nvPr/>
        </p:nvSpPr>
        <p:spPr>
          <a:xfrm>
            <a:off x="152400" y="3352800"/>
            <a:ext cx="8991600" cy="3505200"/>
          </a:xfrm>
          <a:prstGeom prst="bracePai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BD" sz="199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সেট</a:t>
            </a:r>
            <a:endParaRPr lang="en-US" sz="199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665</TotalTime>
  <Words>424</Words>
  <Application>Microsoft Office PowerPoint</Application>
  <PresentationFormat>On-screen Show (4:3)</PresentationFormat>
  <Paragraphs>55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Garamond</vt:lpstr>
      <vt:lpstr>Kalpurush</vt:lpstr>
      <vt:lpstr>NikoshBAN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Ilias Academy</dc:creator>
  <cp:lastModifiedBy>User</cp:lastModifiedBy>
  <cp:revision>91</cp:revision>
  <dcterms:created xsi:type="dcterms:W3CDTF">2013-07-06T07:13:25Z</dcterms:created>
  <dcterms:modified xsi:type="dcterms:W3CDTF">2022-03-01T17:50:18Z</dcterms:modified>
</cp:coreProperties>
</file>